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6571594552320171E-3"/>
          <c:y val="7.143452491438850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Модуль 1</c:v>
                </c:pt>
                <c:pt idx="1">
                  <c:v>Модуль 2</c:v>
                </c:pt>
                <c:pt idx="2">
                  <c:v>Модуль 3</c:v>
                </c:pt>
                <c:pt idx="3">
                  <c:v>Модуль 4</c:v>
                </c:pt>
                <c:pt idx="4">
                  <c:v>Модуль 5</c:v>
                </c:pt>
                <c:pt idx="5">
                  <c:v>Модуль 6</c:v>
                </c:pt>
                <c:pt idx="6">
                  <c:v>Модуль 7</c:v>
                </c:pt>
                <c:pt idx="7">
                  <c:v>Модуль 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86</c:v>
                </c:pt>
                <c:pt idx="1">
                  <c:v>96</c:v>
                </c:pt>
                <c:pt idx="2">
                  <c:v>94</c:v>
                </c:pt>
                <c:pt idx="3">
                  <c:v>90</c:v>
                </c:pt>
                <c:pt idx="4">
                  <c:v>96</c:v>
                </c:pt>
                <c:pt idx="5">
                  <c:v>97</c:v>
                </c:pt>
                <c:pt idx="6">
                  <c:v>99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61184"/>
        <c:axId val="44895616"/>
      </c:barChart>
      <c:catAx>
        <c:axId val="80861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44895616"/>
        <c:crosses val="autoZero"/>
        <c:auto val="1"/>
        <c:lblAlgn val="ctr"/>
        <c:lblOffset val="100"/>
        <c:noMultiLvlLbl val="0"/>
      </c:catAx>
      <c:valAx>
        <c:axId val="44895616"/>
        <c:scaling>
          <c:orientation val="minMax"/>
        </c:scaling>
        <c:delete val="0"/>
        <c:axPos val="l"/>
        <c:minorGridlines/>
        <c:numFmt formatCode="General" sourceLinked="1"/>
        <c:majorTickMark val="none"/>
        <c:minorTickMark val="none"/>
        <c:tickLblPos val="nextTo"/>
        <c:crossAx val="8086118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7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96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79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4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21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4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6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0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0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27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26E3-E0A8-4514-BF1B-203897A5BA4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5CAE-AAD5-4B58-B31E-E7FA8F645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kanat@rgsu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3416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 компетенций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33755" y="476672"/>
            <a:ext cx="8402741" cy="868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2" descr="Глава Deutsche Bank нашел в еврозоне место для России - Архив -  Rus.Postimees.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Глава Deutsche Bank нашел в еврозоне место для России - Архив -  Rus.Postimees.e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" y="113705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28896" y="1048677"/>
            <a:ext cx="200131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ИВАНОВ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ИВАН ИВАНОВИЧ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479" y="3606294"/>
            <a:ext cx="418831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омпетенции:</a:t>
            </a:r>
          </a:p>
          <a:p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763" y="4248167"/>
            <a:ext cx="416574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ДПО:</a:t>
            </a:r>
          </a:p>
          <a:p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1017" y="5862530"/>
            <a:ext cx="414348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организация: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644008" y="548630"/>
            <a:ext cx="0" cy="630937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932040" y="908720"/>
            <a:ext cx="387463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 по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модулям 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2268" y="5146949"/>
            <a:ext cx="41746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модуль:</a:t>
            </a:r>
          </a:p>
          <a:p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97129" y="1633452"/>
            <a:ext cx="302433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Показатели уровня знаний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175242324"/>
              </p:ext>
            </p:extLst>
          </p:nvPr>
        </p:nvGraphicFramePr>
        <p:xfrm>
          <a:off x="5119443" y="1927655"/>
          <a:ext cx="3702022" cy="195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5076056" y="4014053"/>
            <a:ext cx="3749358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1: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партнерство: правовая основа и технологии взаимодействия партнеров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2: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 политика и заработная плата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</a:t>
            </a:r>
            <a:r>
              <a: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менеджмента в социальном </a:t>
            </a:r>
            <a:r>
              <a:rPr lang="ru-RU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партнерстве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4: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диалог в условиях вызовов будущего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5: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Социально-экономическая защита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6: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труда и обеспечение занятости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7: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Молодежная политика: развитие социальной инфраструктуры</a:t>
            </a:r>
          </a:p>
          <a:p>
            <a:pPr>
              <a:spcAft>
                <a:spcPts val="300"/>
              </a:spcAft>
            </a:pP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 8: </a:t>
            </a:r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Экологическая безопасность и охрана </a:t>
            </a:r>
            <a:r>
              <a:rPr lang="ru-RU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  <a:endParaRPr 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2268" y="2872318"/>
            <a:ext cx="419706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рождения: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28896" y="2061137"/>
            <a:ext cx="21299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Номер документа: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>
            <a:stCxn id="25" idx="0"/>
            <a:endCxn id="25" idx="2"/>
          </p:cNvCxnSpPr>
          <p:nvPr/>
        </p:nvCxnSpPr>
        <p:spPr>
          <a:xfrm>
            <a:off x="2210801" y="2872318"/>
            <a:ext cx="0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4" idx="2"/>
          </p:cNvCxnSpPr>
          <p:nvPr/>
        </p:nvCxnSpPr>
        <p:spPr>
          <a:xfrm flipH="1">
            <a:off x="2201635" y="3575515"/>
            <a:ext cx="9483" cy="615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5" idx="0"/>
            <a:endCxn id="15" idx="2"/>
          </p:cNvCxnSpPr>
          <p:nvPr/>
        </p:nvCxnSpPr>
        <p:spPr>
          <a:xfrm>
            <a:off x="2201634" y="4248167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194813" y="5152179"/>
            <a:ext cx="9483" cy="615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71083" y="5869691"/>
            <a:ext cx="9483" cy="615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076056" y="5837448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Генеральный </a:t>
            </a:r>
          </a:p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УИЦ МФП             В.И. Богдашин                  							</a:t>
            </a:r>
            <a:endParaRPr lang="ru-RU" sz="1400" dirty="0"/>
          </a:p>
        </p:txBody>
      </p:sp>
      <p:sp>
        <p:nvSpPr>
          <p:cNvPr id="36" name="Половина рамки 35"/>
          <p:cNvSpPr/>
          <p:nvPr/>
        </p:nvSpPr>
        <p:spPr>
          <a:xfrm rot="10800000">
            <a:off x="8388423" y="5459955"/>
            <a:ext cx="755575" cy="139804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оловина рамки 37"/>
          <p:cNvSpPr/>
          <p:nvPr/>
        </p:nvSpPr>
        <p:spPr>
          <a:xfrm>
            <a:off x="0" y="530361"/>
            <a:ext cx="755575" cy="139804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644008" y="116632"/>
            <a:ext cx="0" cy="67413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619332" y="2636912"/>
            <a:ext cx="4524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 КОМПЕТЕНЦИЙ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0800000">
            <a:off x="8388423" y="5459955"/>
            <a:ext cx="755575" cy="139804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>
            <a:off x="4619332" y="0"/>
            <a:ext cx="755575" cy="139804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7236296" y="101900"/>
            <a:ext cx="1800200" cy="1454891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Совместный сетевой проект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УИЦ МФП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РГСУ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49" y="980728"/>
            <a:ext cx="21145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704" y="3995840"/>
            <a:ext cx="1989956" cy="72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5249" y="2083652"/>
            <a:ext cx="35821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129226, г. Москва,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ул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Вильгельма Пика, д. 4, стр.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+7 (495) 255-67-67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dekanat@rgsu.net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4869160"/>
            <a:ext cx="31500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29164 Россия, г. Москва,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ул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Маломосковская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д. 10.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+7 (495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 686-21-33 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u="sng" dirty="0">
                <a:latin typeface="Arial" panose="020B0604020202020204" pitchFamily="34" charset="0"/>
                <a:cs typeface="Arial" panose="020B0604020202020204" pitchFamily="34" charset="0"/>
              </a:rPr>
              <a:t>yic@yic-mfp.ru</a:t>
            </a:r>
          </a:p>
        </p:txBody>
      </p:sp>
    </p:spTree>
    <p:extLst>
      <p:ext uri="{BB962C8B-B14F-4D97-AF65-F5344CB8AC3E}">
        <p14:creationId xmlns:p14="http://schemas.microsoft.com/office/powerpoint/2010/main" val="827038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153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Василиса Ю. Масленникова</dc:creator>
  <cp:lastModifiedBy>Василиса Ю. Масленникова</cp:lastModifiedBy>
  <cp:revision>11</cp:revision>
  <cp:lastPrinted>2020-10-05T09:33:42Z</cp:lastPrinted>
  <dcterms:created xsi:type="dcterms:W3CDTF">2020-10-05T09:33:25Z</dcterms:created>
  <dcterms:modified xsi:type="dcterms:W3CDTF">2020-10-08T07:32:56Z</dcterms:modified>
</cp:coreProperties>
</file>