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5"/>
  </p:notesMasterIdLst>
  <p:sldIdLst>
    <p:sldId id="256" r:id="rId2"/>
    <p:sldId id="342" r:id="rId3"/>
    <p:sldId id="302" r:id="rId4"/>
  </p:sldIdLst>
  <p:sldSz cx="9144000" cy="5143500" type="screen16x9"/>
  <p:notesSz cx="10693400" cy="7562850"/>
  <p:defaultTextStyle>
    <a:defPPr>
      <a:defRPr lang="ru-RU"/>
    </a:defPPr>
    <a:lvl1pPr marL="0" algn="l" defTabSz="71560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57805" algn="l" defTabSz="71560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15609" algn="l" defTabSz="71560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73414" algn="l" defTabSz="71560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31219" algn="l" defTabSz="71560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89024" algn="l" defTabSz="71560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146828" algn="l" defTabSz="71560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504633" algn="l" defTabSz="71560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862438" algn="l" defTabSz="71560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E8E8E8"/>
    <a:srgbClr val="E9EBF4"/>
    <a:srgbClr val="48A28A"/>
    <a:srgbClr val="343434"/>
    <a:srgbClr val="FFFFFF"/>
    <a:srgbClr val="C6605E"/>
    <a:srgbClr val="35449B"/>
    <a:srgbClr val="3E50B5"/>
    <a:srgbClr val="3F949B"/>
    <a:srgbClr val="6DBEC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02" autoAdjust="0"/>
    <p:restoredTop sz="97924" autoAdjust="0"/>
  </p:normalViewPr>
  <p:slideViewPr>
    <p:cSldViewPr>
      <p:cViewPr varScale="1">
        <p:scale>
          <a:sx n="150" d="100"/>
          <a:sy n="150" d="100"/>
        </p:scale>
        <p:origin x="-486" y="-96"/>
      </p:cViewPr>
      <p:guideLst>
        <p:guide orient="horz" pos="1959"/>
        <p:guide pos="1847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3" d="100"/>
          <a:sy n="103" d="100"/>
        </p:scale>
        <p:origin x="-2142" y="-90"/>
      </p:cViewPr>
      <p:guideLst>
        <p:guide orient="horz" pos="2382"/>
        <p:guide pos="336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BAAF12-F0D9-462C-8E59-BDAE464FA9F8}" type="datetimeFigureOut">
              <a:rPr lang="ru-RU" smtClean="0"/>
              <a:pPr/>
              <a:t>18.08.2018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25750" y="566738"/>
            <a:ext cx="5041900" cy="2836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069975" y="3592513"/>
            <a:ext cx="8553450" cy="34036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7183438"/>
            <a:ext cx="4633913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6057900" y="7183438"/>
            <a:ext cx="4632325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B7F7F6-B3F5-4A13-A402-480E62E595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02854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560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57805" algn="l" defTabSz="71560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715609" algn="l" defTabSz="71560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73414" algn="l" defTabSz="71560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431219" algn="l" defTabSz="71560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89024" algn="l" defTabSz="71560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146828" algn="l" defTabSz="71560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504633" algn="l" defTabSz="71560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862438" algn="l" defTabSz="71560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25750" y="566738"/>
            <a:ext cx="5041900" cy="28368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B7F7F6-B3F5-4A13-A402-480E62E595C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25750" y="566738"/>
            <a:ext cx="5041900" cy="28368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FD9305-6746-44C1-9566-6398BF717F9C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034532" y="2268004"/>
            <a:ext cx="3074934" cy="2923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900" b="0" i="0">
                <a:solidFill>
                  <a:srgbClr val="58595B"/>
                </a:solidFill>
                <a:latin typeface="Museo Sans Cyrl 500"/>
                <a:cs typeface="Museo Sans Cyrl 500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7617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8/18/2018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58161" y="321647"/>
            <a:ext cx="4827678" cy="292388"/>
          </a:xfrm>
        </p:spPr>
        <p:txBody>
          <a:bodyPr lIns="0" tIns="0" rIns="0" bIns="0"/>
          <a:lstStyle>
            <a:lvl1pPr>
              <a:defRPr sz="1900" b="0" i="0">
                <a:solidFill>
                  <a:srgbClr val="58595B"/>
                </a:solidFill>
                <a:latin typeface="Museo Sans Cyrl 500"/>
                <a:cs typeface="Museo Sans Cyrl 500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78516" y="945002"/>
            <a:ext cx="7586969" cy="600164"/>
          </a:xfrm>
        </p:spPr>
        <p:txBody>
          <a:bodyPr lIns="0" tIns="0" rIns="0" bIns="0"/>
          <a:lstStyle>
            <a:lvl1pPr>
              <a:defRPr sz="3900" b="0" i="0">
                <a:solidFill>
                  <a:srgbClr val="109FD6"/>
                </a:solidFill>
                <a:latin typeface="Museo Sans Cyrl 500"/>
                <a:cs typeface="Museo Sans Cyrl 500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8/18/2018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58161" y="321647"/>
            <a:ext cx="4827678" cy="292388"/>
          </a:xfrm>
        </p:spPr>
        <p:txBody>
          <a:bodyPr lIns="0" tIns="0" rIns="0" bIns="0"/>
          <a:lstStyle>
            <a:lvl1pPr>
              <a:defRPr sz="1900" b="0" i="0">
                <a:solidFill>
                  <a:srgbClr val="58595B"/>
                </a:solidFill>
                <a:latin typeface="Museo Sans Cyrl 500"/>
                <a:cs typeface="Museo Sans Cyrl 500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605291" y="1229592"/>
            <a:ext cx="1849434" cy="1384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rgbClr val="231F20"/>
                </a:solidFill>
                <a:latin typeface="Museo Sans Cyrl 500"/>
                <a:cs typeface="Museo Sans Cyrl 500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331435" y="1216636"/>
            <a:ext cx="3313343" cy="1384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rgbClr val="231F20"/>
                </a:solidFill>
                <a:latin typeface="Museo Sans Cyrl 500"/>
                <a:cs typeface="Museo Sans Cyrl 500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8/18/2018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58161" y="321647"/>
            <a:ext cx="4827678" cy="292388"/>
          </a:xfrm>
        </p:spPr>
        <p:txBody>
          <a:bodyPr lIns="0" tIns="0" rIns="0" bIns="0"/>
          <a:lstStyle>
            <a:lvl1pPr>
              <a:defRPr sz="1900" b="0" i="0">
                <a:solidFill>
                  <a:srgbClr val="58595B"/>
                </a:solidFill>
                <a:latin typeface="Museo Sans Cyrl 500"/>
                <a:cs typeface="Museo Sans Cyrl 500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8/18/2018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8/18/2018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25038" y="4654671"/>
            <a:ext cx="2387877" cy="273844"/>
          </a:xfrm>
          <a:prstGeom prst="rect">
            <a:avLst/>
          </a:prstGeom>
        </p:spPr>
        <p:txBody>
          <a:bodyPr lIns="77930" tIns="38965" rIns="77930" bIns="38965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23A7B9F-15C4-4568-8D85-6E85F1A4C8B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2" name="Текст 2"/>
          <p:cNvSpPr>
            <a:spLocks noGrp="1"/>
          </p:cNvSpPr>
          <p:nvPr>
            <p:ph idx="1"/>
          </p:nvPr>
        </p:nvSpPr>
        <p:spPr>
          <a:xfrm>
            <a:off x="628651" y="1369219"/>
            <a:ext cx="7886700" cy="3263504"/>
          </a:xfrm>
          <a:prstGeom prst="rect">
            <a:avLst/>
          </a:prstGeom>
        </p:spPr>
        <p:txBody>
          <a:bodyPr vert="horz" lIns="77930" tIns="38965" rIns="77930" bIns="38965" rtlCol="0">
            <a:normAutofit/>
          </a:bodyPr>
          <a:lstStyle>
            <a:lvl1pPr marL="292237" indent="-292237">
              <a:buClr>
                <a:srgbClr val="005C95"/>
              </a:buClr>
              <a:buSzPct val="110000"/>
              <a:buFont typeface="Wingdings" panose="05000000000000000000" pitchFamily="2" charset="2"/>
              <a:buChar char="§"/>
              <a:defRPr sz="20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  <a:lvl2pPr marL="681886" indent="-292237">
              <a:buClr>
                <a:srgbClr val="005C95"/>
              </a:buClr>
              <a:buSzPct val="110000"/>
              <a:buFont typeface="Wingdings" panose="05000000000000000000" pitchFamily="2" charset="2"/>
              <a:buChar char="§"/>
              <a:defRPr sz="1900">
                <a:solidFill>
                  <a:schemeClr val="bg1">
                    <a:lumMod val="50000"/>
                  </a:schemeClr>
                </a:solidFill>
                <a:latin typeface="+mn-lt"/>
              </a:defRPr>
            </a:lvl2pPr>
            <a:lvl3pPr marL="1071536" indent="-292237">
              <a:buClr>
                <a:srgbClr val="005C95"/>
              </a:buClr>
              <a:buSzPct val="110000"/>
              <a:buFont typeface="Wingdings" panose="05000000000000000000" pitchFamily="2" charset="2"/>
              <a:buChar char="§"/>
              <a:defRPr sz="1700">
                <a:solidFill>
                  <a:schemeClr val="bg1">
                    <a:lumMod val="50000"/>
                  </a:schemeClr>
                </a:solidFill>
                <a:latin typeface="+mn-lt"/>
              </a:defRPr>
            </a:lvl3pPr>
            <a:lvl4pPr marL="1412479" indent="-243531">
              <a:buClr>
                <a:srgbClr val="005C95"/>
              </a:buClr>
              <a:buSzPct val="110000"/>
              <a:buFont typeface="Wingdings" panose="05000000000000000000" pitchFamily="2" charset="2"/>
              <a:buChar char="§"/>
              <a:defRPr>
                <a:solidFill>
                  <a:schemeClr val="bg1">
                    <a:lumMod val="50000"/>
                  </a:schemeClr>
                </a:solidFill>
                <a:latin typeface="+mn-lt"/>
              </a:defRPr>
            </a:lvl4pPr>
            <a:lvl5pPr marL="1802128" indent="-243531">
              <a:buClr>
                <a:srgbClr val="005C95"/>
              </a:buClr>
              <a:buSzPct val="110000"/>
              <a:buFont typeface="Wingdings" panose="05000000000000000000" pitchFamily="2" charset="2"/>
              <a:buChar char="§"/>
              <a:defRPr sz="1300">
                <a:solidFill>
                  <a:schemeClr val="bg1">
                    <a:lumMod val="50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3"/>
          </p:nvPr>
        </p:nvSpPr>
        <p:spPr>
          <a:xfrm>
            <a:off x="2327653" y="330364"/>
            <a:ext cx="6335483" cy="4154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>
                <a:latin typeface="+mj-lt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21022952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58161" y="321647"/>
            <a:ext cx="4827678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58595B"/>
                </a:solidFill>
                <a:latin typeface="Museo Sans Cyrl 500"/>
                <a:cs typeface="Museo Sans Cyrl 500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78516" y="945002"/>
            <a:ext cx="7586969" cy="7617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950" b="0" i="0">
                <a:solidFill>
                  <a:srgbClr val="109FD6"/>
                </a:solidFill>
                <a:latin typeface="Museo Sans Cyrl 500"/>
                <a:cs typeface="Museo Sans Cyrl 500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4"/>
            <a:ext cx="2926080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4"/>
            <a:ext cx="2103120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8/18/2018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357805">
        <a:defRPr>
          <a:latin typeface="+mn-lt"/>
          <a:ea typeface="+mn-ea"/>
          <a:cs typeface="+mn-cs"/>
        </a:defRPr>
      </a:lvl2pPr>
      <a:lvl3pPr marL="715609">
        <a:defRPr>
          <a:latin typeface="+mn-lt"/>
          <a:ea typeface="+mn-ea"/>
          <a:cs typeface="+mn-cs"/>
        </a:defRPr>
      </a:lvl3pPr>
      <a:lvl4pPr marL="1073414">
        <a:defRPr>
          <a:latin typeface="+mn-lt"/>
          <a:ea typeface="+mn-ea"/>
          <a:cs typeface="+mn-cs"/>
        </a:defRPr>
      </a:lvl4pPr>
      <a:lvl5pPr marL="1431219">
        <a:defRPr>
          <a:latin typeface="+mn-lt"/>
          <a:ea typeface="+mn-ea"/>
          <a:cs typeface="+mn-cs"/>
        </a:defRPr>
      </a:lvl5pPr>
      <a:lvl6pPr marL="1789024">
        <a:defRPr>
          <a:latin typeface="+mn-lt"/>
          <a:ea typeface="+mn-ea"/>
          <a:cs typeface="+mn-cs"/>
        </a:defRPr>
      </a:lvl6pPr>
      <a:lvl7pPr marL="2146828">
        <a:defRPr>
          <a:latin typeface="+mn-lt"/>
          <a:ea typeface="+mn-ea"/>
          <a:cs typeface="+mn-cs"/>
        </a:defRPr>
      </a:lvl7pPr>
      <a:lvl8pPr marL="2504633">
        <a:defRPr>
          <a:latin typeface="+mn-lt"/>
          <a:ea typeface="+mn-ea"/>
          <a:cs typeface="+mn-cs"/>
        </a:defRPr>
      </a:lvl8pPr>
      <a:lvl9pPr marL="2862438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357805">
        <a:defRPr>
          <a:latin typeface="+mn-lt"/>
          <a:ea typeface="+mn-ea"/>
          <a:cs typeface="+mn-cs"/>
        </a:defRPr>
      </a:lvl2pPr>
      <a:lvl3pPr marL="715609">
        <a:defRPr>
          <a:latin typeface="+mn-lt"/>
          <a:ea typeface="+mn-ea"/>
          <a:cs typeface="+mn-cs"/>
        </a:defRPr>
      </a:lvl3pPr>
      <a:lvl4pPr marL="1073414">
        <a:defRPr>
          <a:latin typeface="+mn-lt"/>
          <a:ea typeface="+mn-ea"/>
          <a:cs typeface="+mn-cs"/>
        </a:defRPr>
      </a:lvl4pPr>
      <a:lvl5pPr marL="1431219">
        <a:defRPr>
          <a:latin typeface="+mn-lt"/>
          <a:ea typeface="+mn-ea"/>
          <a:cs typeface="+mn-cs"/>
        </a:defRPr>
      </a:lvl5pPr>
      <a:lvl6pPr marL="1789024">
        <a:defRPr>
          <a:latin typeface="+mn-lt"/>
          <a:ea typeface="+mn-ea"/>
          <a:cs typeface="+mn-cs"/>
        </a:defRPr>
      </a:lvl6pPr>
      <a:lvl7pPr marL="2146828">
        <a:defRPr>
          <a:latin typeface="+mn-lt"/>
          <a:ea typeface="+mn-ea"/>
          <a:cs typeface="+mn-cs"/>
        </a:defRPr>
      </a:lvl7pPr>
      <a:lvl8pPr marL="2504633">
        <a:defRPr>
          <a:latin typeface="+mn-lt"/>
          <a:ea typeface="+mn-ea"/>
          <a:cs typeface="+mn-cs"/>
        </a:defRPr>
      </a:lvl8pPr>
      <a:lvl9pPr marL="2862438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792769" y="4092773"/>
            <a:ext cx="7557796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3976" algn="ctr"/>
            <a:r>
              <a:rPr lang="en-US" altLang="ru-RU" sz="2000" dirty="0" smtClean="0">
                <a:solidFill>
                  <a:srgbClr val="58595B"/>
                </a:solidFill>
                <a:latin typeface="Museo Sans Cyrl 700" panose="02000000000000000000" pitchFamily="50" charset="-52"/>
                <a:cs typeface="Museo Sans Cyrl 500"/>
              </a:rPr>
              <a:t>Presentation title</a:t>
            </a:r>
            <a:endParaRPr lang="ru-RU" sz="2000" dirty="0" smtClean="0">
              <a:solidFill>
                <a:srgbClr val="58595B"/>
              </a:solidFill>
              <a:latin typeface="Museo Sans Cyrl 700" panose="02000000000000000000" pitchFamily="50" charset="-52"/>
              <a:cs typeface="Museo Sans Cyrl 500"/>
            </a:endParaRPr>
          </a:p>
        </p:txBody>
      </p:sp>
      <p:sp>
        <p:nvSpPr>
          <p:cNvPr id="5" name="Текст 2"/>
          <p:cNvSpPr txBox="1">
            <a:spLocks/>
          </p:cNvSpPr>
          <p:nvPr/>
        </p:nvSpPr>
        <p:spPr>
          <a:xfrm>
            <a:off x="643231" y="4704456"/>
            <a:ext cx="7886700" cy="251183"/>
          </a:xfrm>
          <a:prstGeom prst="rect">
            <a:avLst/>
          </a:prstGeom>
        </p:spPr>
        <p:txBody>
          <a:bodyPr lIns="71561" tIns="35780" rIns="71561" bIns="35780"/>
          <a:lstStyle/>
          <a:p>
            <a:pPr algn="ctr">
              <a:defRPr/>
            </a:pPr>
            <a:r>
              <a:rPr lang="en-US" kern="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useo Sans Cyrl 300" pitchFamily="50" charset="-52"/>
              </a:rPr>
              <a:t>Name, position</a:t>
            </a:r>
            <a:endParaRPr lang="ru-RU" kern="0" dirty="0">
              <a:solidFill>
                <a:schemeClr val="tx1">
                  <a:lumMod val="75000"/>
                  <a:lumOff val="25000"/>
                </a:schemeClr>
              </a:solidFill>
              <a:latin typeface="Museo Sans Cyrl 300" pitchFamily="50" charset="-52"/>
            </a:endParaRPr>
          </a:p>
        </p:txBody>
      </p:sp>
      <p:pic>
        <p:nvPicPr>
          <p:cNvPr id="2" name="Picture 2" descr="J:\Руководство по фирменному стилю на сайт\Логотип RSSU\RSSU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6074" y="3714750"/>
            <a:ext cx="736926" cy="263382"/>
          </a:xfrm>
          <a:prstGeom prst="rect">
            <a:avLst/>
          </a:prstGeom>
          <a:noFill/>
        </p:spPr>
      </p:pic>
      <p:pic>
        <p:nvPicPr>
          <p:cNvPr id="6" name="Picture 2" descr="C:\Users\dejkoia\Desktop\IMG_2436.jpg"/>
          <p:cNvPicPr>
            <a:picLocks noChangeAspect="1" noChangeArrowheads="1"/>
          </p:cNvPicPr>
          <p:nvPr/>
        </p:nvPicPr>
        <p:blipFill>
          <a:blip r:embed="rId4" cstate="print"/>
          <a:srcRect t="33010" b="7702"/>
          <a:stretch>
            <a:fillRect/>
          </a:stretch>
        </p:blipFill>
        <p:spPr bwMode="auto">
          <a:xfrm>
            <a:off x="0" y="-19050"/>
            <a:ext cx="9144000" cy="3593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bject 11"/>
          <p:cNvSpPr txBox="1">
            <a:spLocks/>
          </p:cNvSpPr>
          <p:nvPr/>
        </p:nvSpPr>
        <p:spPr>
          <a:xfrm>
            <a:off x="1676400" y="112008"/>
            <a:ext cx="6124960" cy="6309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9939"/>
            <a:endParaRPr lang="ru-RU" sz="1900" spc="-4" dirty="0" smtClean="0">
              <a:solidFill>
                <a:srgbClr val="58595B"/>
              </a:solidFill>
              <a:latin typeface="Museo Sans Cyrl 500"/>
              <a:cs typeface="Museo Sans Cyrl 500"/>
            </a:endParaRPr>
          </a:p>
          <a:p>
            <a:pPr marL="9939"/>
            <a:r>
              <a:rPr lang="en-US" sz="2200" spc="-4" dirty="0" smtClean="0">
                <a:solidFill>
                  <a:srgbClr val="58595B"/>
                </a:solidFill>
                <a:latin typeface="Museo Sans Cyrl 700" pitchFamily="50" charset="-52"/>
                <a:cs typeface="Museo Sans Cyrl 500"/>
              </a:rPr>
              <a:t>Caption</a:t>
            </a:r>
            <a:endParaRPr lang="ru-RU" sz="2200" spc="-4" dirty="0">
              <a:solidFill>
                <a:srgbClr val="58595B"/>
              </a:solidFill>
              <a:latin typeface="Museo Sans Cyrl 700" pitchFamily="50" charset="-52"/>
              <a:cs typeface="Museo Sans Cyrl 500"/>
            </a:endParaRPr>
          </a:p>
        </p:txBody>
      </p:sp>
      <p:pic>
        <p:nvPicPr>
          <p:cNvPr id="4" name="Picture 2" descr="J:\Руководство по фирменному стилю на сайт\Логотип RSSU\RSSU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80594"/>
            <a:ext cx="1081410" cy="3865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053407" y="1821842"/>
            <a:ext cx="7036521" cy="18466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3976" algn="ctr"/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useo Sans Cyrl 700" panose="02000000000000000000" pitchFamily="50" charset="-52"/>
                <a:cs typeface="Museo Sans Cyrl 500"/>
              </a:rPr>
              <a:t>Thanks for watching!</a:t>
            </a:r>
            <a:endParaRPr lang="ru-RU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Museo Sans Cyrl 700" panose="02000000000000000000" pitchFamily="50" charset="-52"/>
              <a:cs typeface="Museo Sans Cyrl 500"/>
            </a:endParaRPr>
          </a:p>
          <a:p>
            <a:pPr marR="3976" algn="ctr"/>
            <a:endParaRPr lang="ru-RU" sz="2500" dirty="0" smtClean="0">
              <a:solidFill>
                <a:schemeClr val="tx1">
                  <a:lumMod val="75000"/>
                  <a:lumOff val="25000"/>
                </a:schemeClr>
              </a:solidFill>
              <a:latin typeface="Museo Sans Cyrl 700" panose="02000000000000000000" pitchFamily="50" charset="-52"/>
              <a:cs typeface="Museo Sans Cyrl 500"/>
            </a:endParaRPr>
          </a:p>
          <a:p>
            <a:pPr marR="3976" algn="ctr"/>
            <a:r>
              <a:rPr lang="en-US" sz="1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useo Sans Cyrl 500"/>
                <a:cs typeface="Museo Sans Cyrl 500"/>
              </a:rPr>
              <a:t>Name</a:t>
            </a:r>
            <a:endParaRPr lang="ru-RU" sz="1900" dirty="0" smtClean="0">
              <a:solidFill>
                <a:schemeClr val="tx1">
                  <a:lumMod val="75000"/>
                  <a:lumOff val="25000"/>
                </a:schemeClr>
              </a:solidFill>
              <a:latin typeface="Museo Sans Cyrl 500"/>
              <a:cs typeface="Museo Sans Cyrl 500"/>
            </a:endParaRPr>
          </a:p>
          <a:p>
            <a:pPr marR="3976" algn="ctr"/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  <a:latin typeface="Museo Sans Cyrl 500"/>
              <a:cs typeface="Museo Sans Cyrl 500"/>
            </a:endParaRPr>
          </a:p>
          <a:p>
            <a:pPr marR="3976" algn="ctr"/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useo Sans Cyrl 500"/>
                <a:cs typeface="Museo Sans Cyrl 500"/>
              </a:rPr>
              <a:t>@mail</a:t>
            </a:r>
            <a:endParaRPr lang="ru-RU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Museo Sans Cyrl 500"/>
              <a:cs typeface="Museo Sans Cyrl 500"/>
            </a:endParaRPr>
          </a:p>
          <a:p>
            <a:pPr marR="3976" algn="ctr"/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useo Sans Cyrl 500"/>
                <a:cs typeface="Museo Sans Cyrl 500"/>
              </a:rPr>
              <a:t>phone number</a:t>
            </a:r>
            <a:endParaRPr lang="ru-RU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Museo Sans Cyrl 500"/>
              <a:cs typeface="Museo Sans Cyrl 50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3371580" y="1123950"/>
            <a:ext cx="2400175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J:\Руководство по фирменному стилю на сайт\Логотип RSSU\RSSU.png"/>
          <p:cNvPicPr>
            <a:picLocks noChangeAspect="1" noChangeArrowheads="1"/>
          </p:cNvPicPr>
          <p:nvPr/>
        </p:nvPicPr>
        <p:blipFill>
          <a:blip r:embed="rId2" cstate="print">
            <a:grayscl/>
            <a:lum bright="-36000"/>
          </a:blip>
          <a:srcRect/>
          <a:stretch>
            <a:fillRect/>
          </a:stretch>
        </p:blipFill>
        <p:spPr bwMode="auto">
          <a:xfrm>
            <a:off x="3782115" y="398419"/>
            <a:ext cx="1579104" cy="5628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8595B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2663</TotalTime>
  <Words>17</Words>
  <Application>Microsoft Office PowerPoint</Application>
  <PresentationFormat>Экран (16:9)</PresentationFormat>
  <Paragraphs>12</Paragraphs>
  <Slides>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Office Theme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Иван</dc:creator>
  <cp:lastModifiedBy>dejkoia</cp:lastModifiedBy>
  <cp:revision>233</cp:revision>
  <dcterms:created xsi:type="dcterms:W3CDTF">2016-11-02T01:31:18Z</dcterms:created>
  <dcterms:modified xsi:type="dcterms:W3CDTF">2018-08-18T10:00:42Z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2016-03-31T00:00:00Z</vt:filetime>
  </property>
  <property fmtid="{D5CDD505-2E9C-101B-9397-08002B2CF9AE}" pid="3" name="Creator">
    <vt:lpwstr>Adobe InDesign CS6 (Windows)</vt:lpwstr>
  </property>
  <property fmtid="{D5CDD505-2E9C-101B-9397-08002B2CF9AE}" pid="4" name="LastSaved">
    <vt:filetime>2016-11-01T00:00:00Z</vt:filetime>
  </property>
</Properties>
</file>