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sldIdLst>
    <p:sldId id="382" r:id="rId2"/>
    <p:sldId id="383" r:id="rId3"/>
    <p:sldId id="395" r:id="rId4"/>
    <p:sldId id="385" r:id="rId5"/>
    <p:sldId id="386" r:id="rId6"/>
    <p:sldId id="387" r:id="rId7"/>
    <p:sldId id="390" r:id="rId8"/>
    <p:sldId id="310" r:id="rId9"/>
    <p:sldId id="311" r:id="rId10"/>
    <p:sldId id="402" r:id="rId11"/>
    <p:sldId id="403" r:id="rId12"/>
    <p:sldId id="357" r:id="rId13"/>
    <p:sldId id="358" r:id="rId14"/>
    <p:sldId id="355" r:id="rId15"/>
    <p:sldId id="356" r:id="rId16"/>
    <p:sldId id="366" r:id="rId17"/>
    <p:sldId id="367" r:id="rId18"/>
    <p:sldId id="368" r:id="rId19"/>
    <p:sldId id="369" r:id="rId20"/>
    <p:sldId id="370" r:id="rId21"/>
    <p:sldId id="371" r:id="rId22"/>
    <p:sldId id="372" r:id="rId23"/>
    <p:sldId id="373" r:id="rId24"/>
    <p:sldId id="374" r:id="rId25"/>
    <p:sldId id="375" r:id="rId26"/>
    <p:sldId id="378" r:id="rId27"/>
    <p:sldId id="379" r:id="rId28"/>
    <p:sldId id="399" r:id="rId29"/>
    <p:sldId id="401" r:id="rId30"/>
    <p:sldId id="380" r:id="rId31"/>
    <p:sldId id="381" r:id="rId32"/>
    <p:sldId id="312" r:id="rId33"/>
    <p:sldId id="313" r:id="rId34"/>
    <p:sldId id="362" r:id="rId35"/>
    <p:sldId id="363" r:id="rId36"/>
    <p:sldId id="353" r:id="rId37"/>
    <p:sldId id="354" r:id="rId38"/>
    <p:sldId id="360" r:id="rId39"/>
    <p:sldId id="361" r:id="rId40"/>
    <p:sldId id="305" r:id="rId41"/>
    <p:sldId id="333" r:id="rId42"/>
    <p:sldId id="364" r:id="rId43"/>
    <p:sldId id="365" r:id="rId44"/>
    <p:sldId id="334" r:id="rId45"/>
    <p:sldId id="335" r:id="rId46"/>
    <p:sldId id="339" r:id="rId47"/>
    <p:sldId id="340" r:id="rId48"/>
    <p:sldId id="393" r:id="rId49"/>
    <p:sldId id="394" r:id="rId50"/>
    <p:sldId id="388" r:id="rId51"/>
  </p:sldIdLst>
  <p:sldSz cx="9906000" cy="6858000" type="A4"/>
  <p:notesSz cx="9906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245F91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34589" autoAdjust="0"/>
    <p:restoredTop sz="86377" autoAdjust="0"/>
  </p:normalViewPr>
  <p:slideViewPr>
    <p:cSldViewPr>
      <p:cViewPr>
        <p:scale>
          <a:sx n="80" d="100"/>
          <a:sy n="80" d="100"/>
        </p:scale>
        <p:origin x="-822" y="-336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48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69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926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11813" y="0"/>
            <a:ext cx="42926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897DAF-7F28-4A7F-AA53-D7803DED6226}" type="datetimeFigureOut">
              <a:rPr lang="ru-RU" smtClean="0"/>
              <a:pPr/>
              <a:t>26.09.2019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095625" y="514350"/>
            <a:ext cx="371475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0600" y="3257550"/>
            <a:ext cx="7924800" cy="3086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42926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11813" y="6513513"/>
            <a:ext cx="42926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AF71B8-F630-4E3E-9CB3-2EA9D5D1D39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AF71B8-F630-4E3E-9CB3-2EA9D5D1D39D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AF71B8-F630-4E3E-9CB3-2EA9D5D1D39D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164699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AF71B8-F630-4E3E-9CB3-2EA9D5D1D39D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164699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AF71B8-F630-4E3E-9CB3-2EA9D5D1D39D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164699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AF71B8-F630-4E3E-9CB3-2EA9D5D1D39D}" type="slidenum">
              <a:rPr lang="ru-RU" smtClean="0"/>
              <a:pPr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164699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42950" y="2125980"/>
            <a:ext cx="84201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485900" y="3840480"/>
            <a:ext cx="69342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9/26/2019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25400">
              <a:lnSpc>
                <a:spcPts val="1425"/>
              </a:lnSpc>
            </a:pPr>
            <a:fld id="{81D60167-4931-47E6-BA6A-407CBD079E47}" type="slidenum">
              <a:rPr spc="-5" dirty="0"/>
              <a:pPr marL="25400">
                <a:lnSpc>
                  <a:spcPts val="1425"/>
                </a:lnSpc>
              </a:pPr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rgbClr val="7E7E7E"/>
                </a:solidFill>
                <a:latin typeface="Corbel"/>
                <a:cs typeface="Corbe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300" b="1" i="0">
                <a:solidFill>
                  <a:srgbClr val="4D6F9C"/>
                </a:solidFill>
                <a:latin typeface="Corbel"/>
                <a:cs typeface="Corbe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9/26/2019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25400">
              <a:lnSpc>
                <a:spcPts val="1425"/>
              </a:lnSpc>
            </a:pPr>
            <a:fld id="{81D60167-4931-47E6-BA6A-407CBD079E47}" type="slidenum">
              <a:rPr spc="-5" dirty="0"/>
              <a:pPr marL="25400">
                <a:lnSpc>
                  <a:spcPts val="1425"/>
                </a:lnSpc>
              </a:pPr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rgbClr val="7E7E7E"/>
                </a:solidFill>
                <a:latin typeface="Corbel"/>
                <a:cs typeface="Corbe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95300" y="1577340"/>
            <a:ext cx="430911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101590" y="1577340"/>
            <a:ext cx="430911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9/26/2019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25400">
              <a:lnSpc>
                <a:spcPts val="1425"/>
              </a:lnSpc>
            </a:pPr>
            <a:fld id="{81D60167-4931-47E6-BA6A-407CBD079E47}" type="slidenum">
              <a:rPr spc="-5" dirty="0"/>
              <a:pPr marL="25400">
                <a:lnSpc>
                  <a:spcPts val="1425"/>
                </a:lnSpc>
              </a:pPr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906000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9355201" y="6219825"/>
            <a:ext cx="274955" cy="338455"/>
          </a:xfrm>
          <a:custGeom>
            <a:avLst/>
            <a:gdLst/>
            <a:ahLst/>
            <a:cxnLst/>
            <a:rect l="l" t="t" r="r" b="b"/>
            <a:pathLst>
              <a:path w="274954" h="338454">
                <a:moveTo>
                  <a:pt x="0" y="338137"/>
                </a:moveTo>
                <a:lnTo>
                  <a:pt x="274637" y="338137"/>
                </a:lnTo>
                <a:lnTo>
                  <a:pt x="274637" y="0"/>
                </a:lnTo>
                <a:lnTo>
                  <a:pt x="0" y="0"/>
                </a:lnTo>
                <a:lnTo>
                  <a:pt x="0" y="338137"/>
                </a:lnTo>
                <a:close/>
              </a:path>
            </a:pathLst>
          </a:custGeom>
          <a:solidFill>
            <a:srgbClr val="00669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rgbClr val="7E7E7E"/>
                </a:solidFill>
                <a:latin typeface="Corbel"/>
                <a:cs typeface="Corbe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9/26/2019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25400">
              <a:lnSpc>
                <a:spcPts val="1425"/>
              </a:lnSpc>
            </a:pPr>
            <a:fld id="{81D60167-4931-47E6-BA6A-407CBD079E47}" type="slidenum">
              <a:rPr spc="-5" dirty="0"/>
              <a:pPr marL="25400">
                <a:lnSpc>
                  <a:spcPts val="1425"/>
                </a:lnSpc>
              </a:pPr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525612"/>
            <a:ext cx="9906000" cy="63323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696912" y="5930900"/>
            <a:ext cx="8593455" cy="0"/>
          </a:xfrm>
          <a:custGeom>
            <a:avLst/>
            <a:gdLst/>
            <a:ahLst/>
            <a:cxnLst/>
            <a:rect l="l" t="t" r="r" b="b"/>
            <a:pathLst>
              <a:path w="8593455">
                <a:moveTo>
                  <a:pt x="0" y="0"/>
                </a:moveTo>
                <a:lnTo>
                  <a:pt x="8593137" y="0"/>
                </a:lnTo>
              </a:path>
            </a:pathLst>
          </a:custGeom>
          <a:ln w="28575">
            <a:solidFill>
              <a:srgbClr val="DC7C4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4580001" y="3922648"/>
            <a:ext cx="777875" cy="7715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10016" y="0"/>
            <a:ext cx="9895983" cy="685799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9/26/2019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25400">
              <a:lnSpc>
                <a:spcPts val="1425"/>
              </a:lnSpc>
            </a:pPr>
            <a:fld id="{81D60167-4931-47E6-BA6A-407CBD079E47}" type="slidenum">
              <a:rPr spc="-5" dirty="0"/>
              <a:pPr marL="25400">
                <a:lnSpc>
                  <a:spcPts val="1425"/>
                </a:lnSpc>
              </a:pPr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906000" cy="685799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229994" y="230504"/>
            <a:ext cx="7446010" cy="7207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rgbClr val="7E7E7E"/>
                </a:solidFill>
                <a:latin typeface="Corbel"/>
                <a:cs typeface="Corbe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23138" y="1241805"/>
            <a:ext cx="9459722" cy="47174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00" b="1" i="0">
                <a:solidFill>
                  <a:srgbClr val="4D6F9C"/>
                </a:solidFill>
                <a:latin typeface="Corbel"/>
                <a:cs typeface="Corbe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368040" y="6377940"/>
            <a:ext cx="31699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95300" y="6377940"/>
            <a:ext cx="22783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9/26/2019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9452991" y="6295246"/>
            <a:ext cx="135890" cy="19621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25400">
              <a:lnSpc>
                <a:spcPts val="1425"/>
              </a:lnSpc>
            </a:pPr>
            <a:fld id="{81D60167-4931-47E6-BA6A-407CBD079E47}" type="slidenum">
              <a:rPr spc="-5" dirty="0"/>
              <a:pPr marL="25400">
                <a:lnSpc>
                  <a:spcPts val="1425"/>
                </a:lnSpc>
              </a:pPr>
              <a:t>‹#›</a:t>
            </a:fld>
            <a:endParaRPr spc="-5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lapland.fi/EN/Admissions/Exchange-studies/Plan-your-exchange-studies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hyperlink" Target="mailto:ButakovaKV@rgsu.net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club61093401" TargetMode="External"/><Relationship Id="rId2" Type="http://schemas.openxmlformats.org/officeDocument/2006/relationships/hyperlink" Target="mailto:ButakovaKV@rgsu.net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png"/><Relationship Id="rId4" Type="http://schemas.openxmlformats.org/officeDocument/2006/relationships/hyperlink" Target="https://vk.com/public173833953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esnhuelva/" TargetMode="External"/><Relationship Id="rId2" Type="http://schemas.openxmlformats.org/officeDocument/2006/relationships/hyperlink" Target="https://www.facebook.com/InternationalUHU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09600" y="3886200"/>
            <a:ext cx="8534400" cy="1515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3200" b="1" dirty="0" smtClean="0">
                <a:solidFill>
                  <a:srgbClr val="245F91"/>
                </a:solidFill>
                <a:latin typeface="Corbel" pitchFamily="34" charset="0"/>
                <a:cs typeface="Verdana"/>
              </a:rPr>
              <a:t>Программы академической мобильности </a:t>
            </a: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3200" b="1" dirty="0" smtClean="0">
                <a:solidFill>
                  <a:srgbClr val="245F91"/>
                </a:solidFill>
                <a:latin typeface="Corbel" pitchFamily="34" charset="0"/>
                <a:cs typeface="Verdana"/>
              </a:rPr>
              <a:t>для студентов РГСУ на </a:t>
            </a: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3200" b="1" dirty="0" smtClean="0">
                <a:solidFill>
                  <a:srgbClr val="245F91"/>
                </a:solidFill>
                <a:latin typeface="Corbel" pitchFamily="34" charset="0"/>
                <a:cs typeface="Verdana"/>
              </a:rPr>
              <a:t>2 семестр 2019</a:t>
            </a:r>
            <a:r>
              <a:rPr lang="en-US" sz="3200" b="1" dirty="0" smtClean="0">
                <a:solidFill>
                  <a:srgbClr val="245F91"/>
                </a:solidFill>
                <a:latin typeface="Corbel" pitchFamily="34" charset="0"/>
                <a:cs typeface="Verdana"/>
              </a:rPr>
              <a:t>/</a:t>
            </a:r>
            <a:r>
              <a:rPr lang="ru-RU" sz="3200" b="1" dirty="0" smtClean="0">
                <a:solidFill>
                  <a:srgbClr val="245F91"/>
                </a:solidFill>
                <a:latin typeface="Corbel" pitchFamily="34" charset="0"/>
                <a:cs typeface="Verdana"/>
              </a:rPr>
              <a:t>20 учебного года</a:t>
            </a:r>
            <a:endParaRPr sz="3200" dirty="0">
              <a:latin typeface="Corbel" pitchFamily="34" charset="0"/>
              <a:cs typeface="Verdan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2123364" y="414635"/>
            <a:ext cx="6858000" cy="430887"/>
          </a:xfrm>
        </p:spPr>
        <p:txBody>
          <a:bodyPr/>
          <a:lstStyle/>
          <a:p>
            <a:pPr algn="ctr"/>
            <a:r>
              <a:rPr lang="ru-RU" sz="2800" b="1" kern="1200" dirty="0" smtClean="0">
                <a:solidFill>
                  <a:srgbClr val="245F91"/>
                </a:solidFill>
                <a:latin typeface="Corbel" pitchFamily="34" charset="0"/>
                <a:ea typeface="+mn-ea"/>
                <a:cs typeface="Verdana"/>
              </a:rPr>
              <a:t>Испания</a:t>
            </a:r>
            <a:endParaRPr lang="ru-RU" sz="2800" b="1" kern="1200" dirty="0">
              <a:solidFill>
                <a:srgbClr val="245F91"/>
              </a:solidFill>
              <a:latin typeface="Corbel" pitchFamily="34" charset="0"/>
              <a:ea typeface="+mn-ea"/>
              <a:cs typeface="Verdana"/>
            </a:endParaRPr>
          </a:p>
        </p:txBody>
      </p:sp>
      <p:sp>
        <p:nvSpPr>
          <p:cNvPr id="10" name="Pagon 4"/>
          <p:cNvSpPr/>
          <p:nvPr/>
        </p:nvSpPr>
        <p:spPr>
          <a:xfrm>
            <a:off x="1066800" y="3393804"/>
            <a:ext cx="1219200" cy="836264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0" tIns="26670" rIns="0" bIns="26670" numCol="1" spcCol="1270" anchor="ctr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200" b="1" kern="1200" noProof="0" dirty="0">
              <a:solidFill>
                <a:schemeClr val="tx1">
                  <a:lumMod val="75000"/>
                  <a:lumOff val="25000"/>
                </a:schemeClr>
              </a:solidFill>
              <a:latin typeface="Corbel" pitchFamily="34" charset="0"/>
              <a:cs typeface="Arial" pitchFamily="34" charset="0"/>
            </a:endParaRPr>
          </a:p>
        </p:txBody>
      </p:sp>
      <p:pic>
        <p:nvPicPr>
          <p:cNvPr id="13" name="Рисунок 12" descr="университет уэльвы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1084" y="3733800"/>
            <a:ext cx="3657600" cy="2590800"/>
          </a:xfrm>
          <a:prstGeom prst="rect">
            <a:avLst/>
          </a:prstGeom>
        </p:spPr>
      </p:pic>
      <p:sp>
        <p:nvSpPr>
          <p:cNvPr id="14" name="Текст 2"/>
          <p:cNvSpPr txBox="1">
            <a:spLocks/>
          </p:cNvSpPr>
          <p:nvPr/>
        </p:nvSpPr>
        <p:spPr>
          <a:xfrm>
            <a:off x="457200" y="1299272"/>
            <a:ext cx="4343400" cy="24622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4D6F9C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 </a:t>
            </a: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4D6F9C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University of Leon </a:t>
            </a:r>
            <a:endParaRPr kumimoji="0" lang="ru-RU" sz="1600" b="1" i="0" u="none" strike="noStrike" kern="0" cap="none" spc="0" normalizeH="0" baseline="0" noProof="0" dirty="0" smtClean="0">
              <a:ln>
                <a:noFill/>
              </a:ln>
              <a:solidFill>
                <a:srgbClr val="4D6F9C"/>
              </a:solidFill>
              <a:effectLst/>
              <a:uLnTx/>
              <a:uFillTx/>
              <a:latin typeface="Corbel"/>
              <a:ea typeface="+mn-ea"/>
              <a:cs typeface="Corbe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4D6F9C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Университет Леона </a:t>
            </a:r>
            <a:endParaRPr kumimoji="0" lang="en-US" sz="1600" b="1" i="0" u="none" strike="noStrike" kern="0" cap="none" spc="0" normalizeH="0" baseline="0" noProof="0" dirty="0" smtClean="0">
              <a:ln>
                <a:noFill/>
              </a:ln>
              <a:solidFill>
                <a:srgbClr val="4D6F9C"/>
              </a:solidFill>
              <a:effectLst/>
              <a:uLnTx/>
              <a:uFillTx/>
              <a:latin typeface="Corbel"/>
              <a:ea typeface="+mn-ea"/>
              <a:cs typeface="Corbe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u="sng" kern="0" dirty="0" smtClean="0">
              <a:solidFill>
                <a:srgbClr val="4D6F9C"/>
              </a:solidFill>
              <a:latin typeface="Corbel"/>
              <a:cs typeface="Corbe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1" strike="noStrike" kern="0" cap="none" spc="0" normalizeH="0" baseline="0" noProof="0" dirty="0" smtClean="0">
                <a:ln>
                  <a:noFill/>
                </a:ln>
                <a:solidFill>
                  <a:srgbClr val="4D6F9C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Даты семестра: </a:t>
            </a:r>
            <a:r>
              <a:rPr kumimoji="0" lang="ru-RU" sz="1400" strike="noStrike" kern="0" cap="none" spc="0" normalizeH="0" baseline="0" noProof="0" dirty="0" smtClean="0">
                <a:ln>
                  <a:noFill/>
                </a:ln>
                <a:solidFill>
                  <a:srgbClr val="4D6F9C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февраль- июнь</a:t>
            </a:r>
            <a:endParaRPr kumimoji="0" lang="ru-RU" sz="1400" u="none" strike="noStrike" kern="0" cap="none" spc="0" normalizeH="0" baseline="0" noProof="0" dirty="0" smtClean="0">
              <a:ln>
                <a:noFill/>
              </a:ln>
              <a:solidFill>
                <a:srgbClr val="4D6F9C"/>
              </a:solidFill>
              <a:effectLst/>
              <a:uLnTx/>
              <a:uFillTx/>
              <a:latin typeface="Corbel"/>
              <a:ea typeface="+mn-ea"/>
              <a:cs typeface="Corbe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i="1" kern="0" noProof="0" dirty="0" smtClean="0">
                <a:solidFill>
                  <a:srgbClr val="4D6F9C"/>
                </a:solidFill>
                <a:latin typeface="Corbel"/>
                <a:cs typeface="Corbel"/>
              </a:rPr>
              <a:t>Подача заявок в университет: </a:t>
            </a:r>
            <a:r>
              <a:rPr lang="ru-RU" sz="1400" kern="0" noProof="0" dirty="0" smtClean="0">
                <a:solidFill>
                  <a:srgbClr val="4D6F9C"/>
                </a:solidFill>
                <a:latin typeface="Corbel"/>
                <a:cs typeface="Corbel"/>
              </a:rPr>
              <a:t>1 ноября (номинация)</a:t>
            </a:r>
          </a:p>
          <a:p>
            <a:pPr lvl="0">
              <a:defRPr/>
            </a:pPr>
            <a:r>
              <a:rPr lang="ru-RU" sz="1400" b="1" i="1" kern="0" dirty="0" smtClean="0">
                <a:solidFill>
                  <a:srgbClr val="C00000"/>
                </a:solidFill>
                <a:latin typeface="Corbel"/>
                <a:cs typeface="Corbel"/>
              </a:rPr>
              <a:t>Крайний срок подачи документов в РГСУ: </a:t>
            </a:r>
            <a:r>
              <a:rPr lang="ru-RU" sz="1400" b="1" kern="0" dirty="0" smtClean="0">
                <a:solidFill>
                  <a:srgbClr val="C00000"/>
                </a:solidFill>
                <a:latin typeface="Corbel"/>
                <a:cs typeface="Corbel"/>
              </a:rPr>
              <a:t>15 октября</a:t>
            </a:r>
            <a:endParaRPr lang="ru-RU" sz="1400" kern="0" noProof="0" dirty="0" smtClean="0">
              <a:solidFill>
                <a:srgbClr val="4D6F9C"/>
              </a:solidFill>
              <a:latin typeface="Corbel"/>
              <a:cs typeface="Corbel"/>
            </a:endParaRPr>
          </a:p>
          <a:p>
            <a:r>
              <a:rPr lang="ru-RU" sz="1400" b="1" i="1" kern="0" dirty="0" smtClean="0">
                <a:solidFill>
                  <a:srgbClr val="4D6F9C"/>
                </a:solidFill>
                <a:latin typeface="Corbel"/>
                <a:cs typeface="Corbel"/>
              </a:rPr>
              <a:t>Количество мест: </a:t>
            </a:r>
            <a:r>
              <a:rPr lang="ru-RU" sz="1400" kern="0" dirty="0" smtClean="0">
                <a:solidFill>
                  <a:srgbClr val="C00000"/>
                </a:solidFill>
                <a:latin typeface="Corbel"/>
                <a:cs typeface="Corbel"/>
              </a:rPr>
              <a:t>3</a:t>
            </a:r>
            <a:r>
              <a:rPr lang="ru-RU" sz="1400" kern="0" dirty="0" smtClean="0">
                <a:solidFill>
                  <a:srgbClr val="4D6F9C"/>
                </a:solidFill>
                <a:latin typeface="Corbel"/>
                <a:cs typeface="Corbel"/>
              </a:rPr>
              <a:t> </a:t>
            </a:r>
            <a:endParaRPr lang="ru-RU" sz="1400" kern="0" noProof="0" dirty="0" smtClean="0">
              <a:solidFill>
                <a:srgbClr val="4D6F9C"/>
              </a:solidFill>
              <a:latin typeface="Corbel"/>
              <a:cs typeface="Corbe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i="1" kern="0" dirty="0" smtClean="0">
                <a:solidFill>
                  <a:srgbClr val="4D6F9C"/>
                </a:solidFill>
                <a:latin typeface="Corbel"/>
                <a:cs typeface="Corbel"/>
              </a:rPr>
              <a:t>Язык обучения: </a:t>
            </a:r>
            <a:r>
              <a:rPr lang="ru-RU" sz="1400" kern="0" dirty="0" smtClean="0">
                <a:solidFill>
                  <a:srgbClr val="4D6F9C"/>
                </a:solidFill>
                <a:latin typeface="Corbel"/>
                <a:cs typeface="Corbel"/>
              </a:rPr>
              <a:t>испанский (отдельные дисциплины  - на английском)</a:t>
            </a:r>
          </a:p>
          <a:p>
            <a:r>
              <a:rPr lang="ru-RU" sz="1400" b="1" i="1" kern="0" dirty="0" smtClean="0">
                <a:solidFill>
                  <a:srgbClr val="4D6F9C"/>
                </a:solidFill>
                <a:latin typeface="Corbel"/>
                <a:cs typeface="Corbel"/>
              </a:rPr>
              <a:t>Программы обучения: </a:t>
            </a:r>
            <a:r>
              <a:rPr lang="ru-RU" sz="1400" kern="0" dirty="0" smtClean="0">
                <a:solidFill>
                  <a:srgbClr val="4D6F9C"/>
                </a:solidFill>
                <a:latin typeface="Corbel"/>
                <a:cs typeface="Corbel"/>
              </a:rPr>
              <a:t>филология, экономика, </a:t>
            </a:r>
            <a:r>
              <a:rPr lang="en-US" sz="1400" kern="0" dirty="0" smtClean="0">
                <a:solidFill>
                  <a:srgbClr val="4D6F9C"/>
                </a:solidFill>
                <a:latin typeface="Corbel"/>
                <a:cs typeface="Corbel"/>
              </a:rPr>
              <a:t>IT</a:t>
            </a:r>
            <a:r>
              <a:rPr lang="ru-RU" sz="1400" kern="0" dirty="0" smtClean="0">
                <a:solidFill>
                  <a:srgbClr val="4D6F9C"/>
                </a:solidFill>
                <a:latin typeface="Corbel"/>
                <a:cs typeface="Corbel"/>
              </a:rPr>
              <a:t>,  информатика</a:t>
            </a:r>
          </a:p>
        </p:txBody>
      </p:sp>
      <p:sp>
        <p:nvSpPr>
          <p:cNvPr id="8" name="Текст 2"/>
          <p:cNvSpPr txBox="1">
            <a:spLocks/>
          </p:cNvSpPr>
          <p:nvPr/>
        </p:nvSpPr>
        <p:spPr>
          <a:xfrm>
            <a:off x="4953000" y="1447800"/>
            <a:ext cx="4572000" cy="44319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4D6F9C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3</a:t>
            </a: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4D6F9C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 места со стипендией </a:t>
            </a:r>
            <a:r>
              <a:rPr kumimoji="0" lang="ru-RU" sz="1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4D6F9C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Эра</a:t>
            </a:r>
            <a:r>
              <a:rPr lang="ru-RU" sz="1600" b="1" kern="0" noProof="0" dirty="0" err="1" smtClean="0">
                <a:solidFill>
                  <a:srgbClr val="4D6F9C"/>
                </a:solidFill>
                <a:latin typeface="Corbel"/>
                <a:cs typeface="Corbel"/>
              </a:rPr>
              <a:t>з</a:t>
            </a:r>
            <a:r>
              <a:rPr kumimoji="0" lang="ru-RU" sz="1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4D6F9C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мус+</a:t>
            </a: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4D6F9C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: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600" kern="0" dirty="0" smtClean="0">
              <a:solidFill>
                <a:srgbClr val="4D6F9C"/>
              </a:solidFill>
              <a:latin typeface="Corbel"/>
              <a:cs typeface="Corbel"/>
            </a:endParaRPr>
          </a:p>
          <a:p>
            <a:pPr lvl="0"/>
            <a:r>
              <a:rPr lang="ru-RU" sz="1600" b="1" kern="0" dirty="0" smtClean="0">
                <a:solidFill>
                  <a:srgbClr val="4D6F9C"/>
                </a:solidFill>
                <a:latin typeface="Corbel"/>
                <a:cs typeface="Corbel"/>
              </a:rPr>
              <a:t>Общая сумма стипендии: </a:t>
            </a:r>
          </a:p>
          <a:p>
            <a:r>
              <a:rPr lang="ru-RU" sz="1600" kern="0" dirty="0" smtClean="0">
                <a:solidFill>
                  <a:srgbClr val="4D6F9C"/>
                </a:solidFill>
                <a:latin typeface="Corbel"/>
                <a:cs typeface="Corbel"/>
              </a:rPr>
              <a:t>850 евро</a:t>
            </a:r>
            <a:r>
              <a:rPr lang="en-US" sz="1600" kern="0" dirty="0" smtClean="0">
                <a:solidFill>
                  <a:srgbClr val="4D6F9C"/>
                </a:solidFill>
                <a:latin typeface="Corbel"/>
                <a:cs typeface="Corbel"/>
              </a:rPr>
              <a:t>/</a:t>
            </a:r>
            <a:r>
              <a:rPr lang="ru-RU" sz="1600" kern="0" dirty="0" smtClean="0">
                <a:solidFill>
                  <a:srgbClr val="4D6F9C"/>
                </a:solidFill>
                <a:latin typeface="Corbel"/>
                <a:cs typeface="Corbel"/>
              </a:rPr>
              <a:t>месяц в течение 5 месяцев обучения, </a:t>
            </a:r>
          </a:p>
          <a:p>
            <a:r>
              <a:rPr lang="ru-RU" sz="1600" kern="0" dirty="0" smtClean="0">
                <a:solidFill>
                  <a:srgbClr val="4D6F9C"/>
                </a:solidFill>
                <a:latin typeface="Corbel"/>
                <a:cs typeface="Corbel"/>
              </a:rPr>
              <a:t>530 евро – расходы на перелет в обе стороны.</a:t>
            </a:r>
          </a:p>
          <a:p>
            <a:pPr lvl="0"/>
            <a:r>
              <a:rPr lang="ru-RU" sz="1600" kern="0" dirty="0" smtClean="0">
                <a:solidFill>
                  <a:srgbClr val="4D6F9C"/>
                </a:solidFill>
                <a:latin typeface="Corbel"/>
                <a:cs typeface="Corbel"/>
              </a:rPr>
              <a:t>Стипендия выплачивается по прибытии студента в университет, после открытия счета в Испании. </a:t>
            </a:r>
          </a:p>
          <a:p>
            <a:pPr lvl="0"/>
            <a:r>
              <a:rPr lang="ru-RU" sz="1600" kern="0" dirty="0" smtClean="0">
                <a:solidFill>
                  <a:srgbClr val="4D6F9C"/>
                </a:solidFill>
                <a:latin typeface="Corbel"/>
                <a:cs typeface="Corbel"/>
              </a:rPr>
              <a:t>Студентами оплачивается самостоятельно медицинская страховка, которая предоставляется университетом Леона.</a:t>
            </a:r>
          </a:p>
          <a:p>
            <a:pPr lvl="0"/>
            <a:r>
              <a:rPr lang="ru-RU" sz="1600" b="1" kern="0" dirty="0" smtClean="0">
                <a:solidFill>
                  <a:srgbClr val="4D6F9C"/>
                </a:solidFill>
                <a:latin typeface="Corbel"/>
                <a:cs typeface="Corbel"/>
              </a:rPr>
              <a:t>Программы обучения: </a:t>
            </a:r>
            <a:endParaRPr lang="en-US" sz="1600" b="1" kern="0" dirty="0" smtClean="0">
              <a:solidFill>
                <a:srgbClr val="4D6F9C"/>
              </a:solidFill>
              <a:latin typeface="Corbel"/>
              <a:cs typeface="Corbel"/>
            </a:endParaRPr>
          </a:p>
          <a:p>
            <a:pPr lvl="0"/>
            <a:r>
              <a:rPr lang="en-US" sz="1600" kern="0" dirty="0" smtClean="0">
                <a:solidFill>
                  <a:srgbClr val="4D6F9C"/>
                </a:solidFill>
                <a:latin typeface="Corbel"/>
                <a:cs typeface="Corbel"/>
              </a:rPr>
              <a:t>Philology (English/ Spanish),</a:t>
            </a:r>
          </a:p>
          <a:p>
            <a:pPr lvl="0"/>
            <a:r>
              <a:rPr lang="en-US" sz="1600" kern="0" dirty="0" smtClean="0">
                <a:solidFill>
                  <a:srgbClr val="4D6F9C"/>
                </a:solidFill>
                <a:latin typeface="Corbel"/>
                <a:cs typeface="Corbel"/>
              </a:rPr>
              <a:t>Law,</a:t>
            </a:r>
          </a:p>
          <a:p>
            <a:pPr lvl="0"/>
            <a:r>
              <a:rPr lang="en-US" sz="1600" kern="0" dirty="0" smtClean="0">
                <a:solidFill>
                  <a:srgbClr val="4D6F9C"/>
                </a:solidFill>
                <a:latin typeface="Corbel"/>
                <a:cs typeface="Corbel"/>
              </a:rPr>
              <a:t>Economics, </a:t>
            </a:r>
          </a:p>
          <a:p>
            <a:pPr lvl="0"/>
            <a:r>
              <a:rPr lang="en-US" sz="1600" kern="0" dirty="0" smtClean="0">
                <a:solidFill>
                  <a:srgbClr val="4D6F9C"/>
                </a:solidFill>
                <a:latin typeface="Corbel"/>
                <a:cs typeface="Corbel"/>
              </a:rPr>
              <a:t>Biology,</a:t>
            </a:r>
          </a:p>
          <a:p>
            <a:pPr lvl="0"/>
            <a:r>
              <a:rPr lang="en-US" sz="1600" kern="0" dirty="0" smtClean="0">
                <a:solidFill>
                  <a:srgbClr val="4D6F9C"/>
                </a:solidFill>
                <a:latin typeface="Corbel"/>
                <a:cs typeface="Corbel"/>
              </a:rPr>
              <a:t>Applied Mathematics, Informatics and Mechanics,</a:t>
            </a:r>
          </a:p>
          <a:p>
            <a:pPr lvl="0"/>
            <a:r>
              <a:rPr lang="en-US" sz="1600" kern="0" dirty="0" smtClean="0">
                <a:solidFill>
                  <a:srgbClr val="4D6F9C"/>
                </a:solidFill>
                <a:latin typeface="Corbel"/>
                <a:cs typeface="Corbel"/>
              </a:rPr>
              <a:t>Computer Science.</a:t>
            </a:r>
          </a:p>
          <a:p>
            <a:pPr lvl="0"/>
            <a:endParaRPr lang="en-US" sz="1600" kern="0" dirty="0" smtClean="0">
              <a:solidFill>
                <a:srgbClr val="4D6F9C"/>
              </a:solidFill>
              <a:latin typeface="Corbel"/>
              <a:cs typeface="Corbel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2"/>
          <p:cNvSpPr>
            <a:spLocks noGrp="1"/>
          </p:cNvSpPr>
          <p:nvPr>
            <p:ph type="body" idx="1"/>
          </p:nvPr>
        </p:nvSpPr>
        <p:spPr>
          <a:xfrm>
            <a:off x="457200" y="1295400"/>
            <a:ext cx="8953500" cy="2754600"/>
          </a:xfrm>
        </p:spPr>
        <p:txBody>
          <a:bodyPr/>
          <a:lstStyle/>
          <a:p>
            <a:pPr algn="just"/>
            <a:r>
              <a:rPr lang="ru-RU" sz="1400" dirty="0" smtClean="0"/>
              <a:t> </a:t>
            </a:r>
          </a:p>
          <a:p>
            <a:pPr algn="just"/>
            <a:r>
              <a:rPr lang="ru-RU" sz="1500" dirty="0" smtClean="0"/>
              <a:t>Университет был основан в 1979 году, вместе с основанием первого кампуса университета (в котором уже тогда существовали спортивные секции и центральная библиотека), расположенного на стыке муниципалитетов </a:t>
            </a:r>
            <a:r>
              <a:rPr lang="ru-RU" sz="1500" dirty="0" err="1" smtClean="0"/>
              <a:t>Вильяобиспо-де-Отеро</a:t>
            </a:r>
            <a:r>
              <a:rPr lang="ru-RU" sz="1500" dirty="0" smtClean="0"/>
              <a:t> и </a:t>
            </a:r>
            <a:r>
              <a:rPr lang="ru-RU" sz="1500" dirty="0" err="1" smtClean="0"/>
              <a:t>Сан-Мамес</a:t>
            </a:r>
            <a:r>
              <a:rPr lang="ru-RU" sz="1500" dirty="0" smtClean="0"/>
              <a:t>.</a:t>
            </a:r>
          </a:p>
          <a:p>
            <a:pPr algn="just"/>
            <a:endParaRPr lang="ru-RU" sz="1500" dirty="0" smtClean="0"/>
          </a:p>
          <a:p>
            <a:pPr algn="just"/>
            <a:r>
              <a:rPr lang="ru-RU" sz="1500" dirty="0" smtClean="0"/>
              <a:t>Леон располагается на берегу реки </a:t>
            </a:r>
            <a:r>
              <a:rPr lang="ru-RU" sz="1500" dirty="0" err="1" smtClean="0"/>
              <a:t>Бернесга</a:t>
            </a:r>
            <a:r>
              <a:rPr lang="ru-RU" sz="1500" dirty="0" smtClean="0"/>
              <a:t>. В городе находятся знаменитые архитектурные достопримечательности, такие как готический собор, различные исторические здания и богатое культурное наследство римского и средневекового происхождения (например, Романская базилика </a:t>
            </a:r>
            <a:r>
              <a:rPr lang="ru-RU" sz="1500" dirty="0" err="1" smtClean="0"/>
              <a:t>Сан-Исидро</a:t>
            </a:r>
            <a:r>
              <a:rPr lang="ru-RU" sz="1500" dirty="0" smtClean="0"/>
              <a:t>). Город привлекает студентов огромным количеством зданий XIX и XX века и лабиринтом средневековых улочек. Контраст новой части города с современными офисными зданиями и старым центром создают интересное архитектурное разнообразие.</a:t>
            </a:r>
          </a:p>
          <a:p>
            <a:pPr algn="just"/>
            <a:endParaRPr lang="ru-RU" sz="1500" dirty="0" smtClean="0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676400" y="457200"/>
            <a:ext cx="6858000" cy="430887"/>
          </a:xfrm>
        </p:spPr>
        <p:txBody>
          <a:bodyPr/>
          <a:lstStyle/>
          <a:p>
            <a:pPr algn="ctr"/>
            <a:r>
              <a:rPr lang="ru-RU" sz="2800" b="1" kern="1200" dirty="0" smtClean="0">
                <a:solidFill>
                  <a:srgbClr val="245F91"/>
                </a:solidFill>
                <a:latin typeface="Corbel" pitchFamily="34" charset="0"/>
                <a:ea typeface="+mn-ea"/>
                <a:cs typeface="Verdana"/>
              </a:rPr>
              <a:t>Университет Леона</a:t>
            </a:r>
            <a:endParaRPr lang="ru-RU" sz="2800" b="1" kern="1200" dirty="0">
              <a:solidFill>
                <a:srgbClr val="245F91"/>
              </a:solidFill>
              <a:latin typeface="Corbel" pitchFamily="34" charset="0"/>
              <a:ea typeface="+mn-ea"/>
              <a:cs typeface="Verdana"/>
            </a:endParaRPr>
          </a:p>
        </p:txBody>
      </p:sp>
      <p:pic>
        <p:nvPicPr>
          <p:cNvPr id="1026" name="Picture 2" descr="C:\Users\ButakovaKV\Desktop\99\udl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199" y="4191000"/>
            <a:ext cx="2819401" cy="2006600"/>
          </a:xfrm>
          <a:prstGeom prst="rect">
            <a:avLst/>
          </a:prstGeom>
          <a:noFill/>
        </p:spPr>
      </p:pic>
      <p:pic>
        <p:nvPicPr>
          <p:cNvPr id="1027" name="Picture 3" descr="C:\Users\ButakovaKV\Desktop\99\udl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9000" y="4191000"/>
            <a:ext cx="2976585" cy="1981200"/>
          </a:xfrm>
          <a:prstGeom prst="rect">
            <a:avLst/>
          </a:prstGeom>
          <a:noFill/>
        </p:spPr>
      </p:pic>
      <p:pic>
        <p:nvPicPr>
          <p:cNvPr id="1028" name="Picture 4" descr="C:\Users\ButakovaKV\Desktop\99\udl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53200" y="4191000"/>
            <a:ext cx="2895600" cy="1981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0" y="394157"/>
            <a:ext cx="6858000" cy="430887"/>
          </a:xfrm>
        </p:spPr>
        <p:txBody>
          <a:bodyPr/>
          <a:lstStyle/>
          <a:p>
            <a:pPr algn="ctr"/>
            <a:r>
              <a:rPr lang="ru-RU" sz="2800" b="1" kern="1200" dirty="0" smtClean="0">
                <a:solidFill>
                  <a:srgbClr val="245F91"/>
                </a:solidFill>
                <a:latin typeface="Corbel" pitchFamily="34" charset="0"/>
                <a:ea typeface="+mn-ea"/>
                <a:cs typeface="Verdana"/>
              </a:rPr>
              <a:t>Италия</a:t>
            </a:r>
            <a:endParaRPr lang="ru-RU" sz="2800" b="1" kern="1200" dirty="0">
              <a:solidFill>
                <a:srgbClr val="245F91"/>
              </a:solidFill>
              <a:latin typeface="Corbel" pitchFamily="34" charset="0"/>
              <a:ea typeface="+mn-ea"/>
              <a:cs typeface="Verdana"/>
            </a:endParaRPr>
          </a:p>
        </p:txBody>
      </p:sp>
      <p:sp>
        <p:nvSpPr>
          <p:cNvPr id="3" name="Текст 2"/>
          <p:cNvSpPr txBox="1">
            <a:spLocks/>
          </p:cNvSpPr>
          <p:nvPr/>
        </p:nvSpPr>
        <p:spPr>
          <a:xfrm>
            <a:off x="304800" y="1295400"/>
            <a:ext cx="4572000" cy="54784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4D6F9C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University of Parma</a:t>
            </a:r>
            <a:endParaRPr kumimoji="0" lang="ru-RU" sz="1600" b="1" i="0" u="none" strike="noStrike" kern="0" cap="none" spc="0" normalizeH="0" baseline="0" noProof="0" dirty="0" smtClean="0">
              <a:ln>
                <a:noFill/>
              </a:ln>
              <a:solidFill>
                <a:srgbClr val="4D6F9C"/>
              </a:solidFill>
              <a:effectLst/>
              <a:uLnTx/>
              <a:uFillTx/>
              <a:latin typeface="Corbel"/>
              <a:ea typeface="+mn-ea"/>
              <a:cs typeface="Corbe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4D6F9C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Университет</a:t>
            </a:r>
            <a:r>
              <a:rPr kumimoji="0" lang="ru-RU" sz="1600" b="1" i="0" u="none" strike="noStrike" kern="0" cap="none" spc="0" normalizeH="0" noProof="0" dirty="0" smtClean="0">
                <a:ln>
                  <a:noFill/>
                </a:ln>
                <a:solidFill>
                  <a:srgbClr val="4D6F9C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 Пармы </a:t>
            </a:r>
            <a:endParaRPr kumimoji="0" lang="en-US" sz="1600" b="1" i="0" u="none" strike="noStrike" kern="0" cap="none" spc="0" normalizeH="0" baseline="0" noProof="0" dirty="0" smtClean="0">
              <a:ln>
                <a:noFill/>
              </a:ln>
              <a:solidFill>
                <a:srgbClr val="4D6F9C"/>
              </a:solidFill>
              <a:effectLst/>
              <a:uLnTx/>
              <a:uFillTx/>
              <a:latin typeface="Corbel"/>
              <a:ea typeface="+mn-ea"/>
              <a:cs typeface="Corbe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u="sng" kern="0" dirty="0" smtClean="0">
              <a:solidFill>
                <a:srgbClr val="4D6F9C"/>
              </a:solidFill>
              <a:latin typeface="Corbel"/>
              <a:cs typeface="Corbel"/>
            </a:endParaRPr>
          </a:p>
          <a:p>
            <a:pPr lvl="0">
              <a:defRPr/>
            </a:pPr>
            <a:r>
              <a:rPr kumimoji="0" lang="ru-RU" sz="1400" b="1" i="1" strike="noStrike" kern="0" cap="none" spc="0" normalizeH="0" baseline="0" noProof="0" dirty="0" smtClean="0">
                <a:ln>
                  <a:noFill/>
                </a:ln>
                <a:solidFill>
                  <a:srgbClr val="4D6F9C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Даты семестра: </a:t>
            </a:r>
            <a:r>
              <a:rPr kumimoji="0" lang="ru-RU" sz="1400" strike="noStrike" kern="0" cap="none" spc="0" normalizeH="0" baseline="0" noProof="0" dirty="0" smtClean="0">
                <a:ln>
                  <a:noFill/>
                </a:ln>
                <a:solidFill>
                  <a:srgbClr val="4D6F9C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февраль</a:t>
            </a:r>
            <a:r>
              <a:rPr kumimoji="0" lang="en-US" sz="1400" strike="noStrike" kern="0" cap="none" spc="0" normalizeH="0" baseline="0" noProof="0" dirty="0" smtClean="0">
                <a:ln>
                  <a:noFill/>
                </a:ln>
                <a:solidFill>
                  <a:srgbClr val="4D6F9C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/</a:t>
            </a:r>
            <a:r>
              <a:rPr kumimoji="0" lang="ru-RU" sz="1400" strike="noStrike" kern="0" cap="none" spc="0" normalizeH="0" baseline="0" noProof="0" dirty="0" smtClean="0">
                <a:ln>
                  <a:noFill/>
                </a:ln>
                <a:solidFill>
                  <a:srgbClr val="4D6F9C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март - июнь</a:t>
            </a:r>
            <a:endParaRPr kumimoji="0" lang="en-US" sz="1400" strike="noStrike" kern="0" cap="none" spc="0" normalizeH="0" baseline="0" noProof="0" dirty="0" smtClean="0">
              <a:ln>
                <a:noFill/>
              </a:ln>
              <a:solidFill>
                <a:srgbClr val="4D6F9C"/>
              </a:solidFill>
              <a:effectLst/>
              <a:uLnTx/>
              <a:uFillTx/>
              <a:latin typeface="Corbel"/>
              <a:ea typeface="+mn-ea"/>
              <a:cs typeface="Corbe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i="0" u="none" strike="noStrike" kern="0" cap="none" spc="0" normalizeH="0" baseline="0" noProof="0" dirty="0" smtClean="0">
              <a:ln>
                <a:noFill/>
              </a:ln>
              <a:solidFill>
                <a:srgbClr val="4D6F9C"/>
              </a:solidFill>
              <a:effectLst/>
              <a:uLnTx/>
              <a:uFillTx/>
              <a:latin typeface="Corbel"/>
              <a:ea typeface="+mn-ea"/>
              <a:cs typeface="Corbe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i="1" kern="0" noProof="0" dirty="0" smtClean="0">
                <a:solidFill>
                  <a:srgbClr val="4D6F9C"/>
                </a:solidFill>
                <a:latin typeface="Corbel"/>
                <a:cs typeface="Corbel"/>
              </a:rPr>
              <a:t>Подача заявок в университет: </a:t>
            </a:r>
            <a:r>
              <a:rPr lang="ru-RU" sz="1400" kern="0" noProof="0" dirty="0" smtClean="0">
                <a:solidFill>
                  <a:srgbClr val="4D6F9C"/>
                </a:solidFill>
                <a:latin typeface="Corbel"/>
                <a:cs typeface="Corbel"/>
              </a:rPr>
              <a:t>до 30 октября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kern="0" noProof="0" dirty="0" smtClean="0">
                <a:solidFill>
                  <a:srgbClr val="4D6F9C"/>
                </a:solidFill>
                <a:latin typeface="Corbel"/>
                <a:cs typeface="Corbel"/>
              </a:rPr>
              <a:t> (</a:t>
            </a:r>
            <a:r>
              <a:rPr lang="en-US" sz="1400" kern="0" dirty="0" smtClean="0">
                <a:solidFill>
                  <a:srgbClr val="4D6F9C"/>
                </a:solidFill>
                <a:latin typeface="Corbel"/>
                <a:cs typeface="Corbel"/>
              </a:rPr>
              <a:t>*nomination)</a:t>
            </a:r>
            <a:endParaRPr lang="ru-RU" sz="1400" kern="0" dirty="0" smtClean="0">
              <a:solidFill>
                <a:srgbClr val="4D6F9C"/>
              </a:solidFill>
              <a:latin typeface="Corbel"/>
              <a:cs typeface="Corbe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kern="0" dirty="0" smtClean="0">
                <a:solidFill>
                  <a:srgbClr val="4D6F9C"/>
                </a:solidFill>
                <a:latin typeface="Corbel"/>
                <a:cs typeface="Corbel"/>
              </a:rPr>
              <a:t>Подача документов  в университет: с 10 ноября по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kern="0" dirty="0" smtClean="0">
                <a:solidFill>
                  <a:srgbClr val="4D6F9C"/>
                </a:solidFill>
                <a:latin typeface="Corbel"/>
                <a:cs typeface="Corbel"/>
              </a:rPr>
              <a:t>10 декабря</a:t>
            </a:r>
          </a:p>
          <a:p>
            <a:pPr lvl="0">
              <a:defRPr/>
            </a:pPr>
            <a:r>
              <a:rPr lang="ru-RU" sz="1400" b="1" i="1" kern="0" dirty="0" smtClean="0">
                <a:solidFill>
                  <a:srgbClr val="C00000"/>
                </a:solidFill>
                <a:latin typeface="Corbel"/>
                <a:cs typeface="Corbel"/>
              </a:rPr>
              <a:t>Крайний срок подачи документов в РГСУ: до 10 октября</a:t>
            </a:r>
          </a:p>
          <a:p>
            <a:pPr lvl="0">
              <a:defRPr/>
            </a:pPr>
            <a:endParaRPr lang="ru-RU" sz="1400" kern="0" noProof="0" dirty="0" smtClean="0">
              <a:solidFill>
                <a:srgbClr val="C00000"/>
              </a:solidFill>
              <a:latin typeface="Corbel"/>
              <a:cs typeface="Corbel"/>
            </a:endParaRPr>
          </a:p>
          <a:p>
            <a:r>
              <a:rPr lang="ru-RU" sz="1400" b="1" i="1" kern="0" dirty="0" smtClean="0">
                <a:solidFill>
                  <a:srgbClr val="4D6F9C"/>
                </a:solidFill>
                <a:latin typeface="Corbel"/>
                <a:cs typeface="Corbel"/>
              </a:rPr>
              <a:t>Количество мест: </a:t>
            </a:r>
            <a:r>
              <a:rPr lang="ru-RU" sz="1400" kern="0" dirty="0" smtClean="0">
                <a:solidFill>
                  <a:schemeClr val="accent1">
                    <a:lumMod val="75000"/>
                  </a:schemeClr>
                </a:solidFill>
                <a:latin typeface="Corbel"/>
                <a:cs typeface="Corbel"/>
              </a:rPr>
              <a:t>10 мест на год (8 мест на 2 семестр)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400" kern="0" noProof="0" dirty="0" smtClean="0">
              <a:solidFill>
                <a:srgbClr val="4D6F9C"/>
              </a:solidFill>
              <a:latin typeface="Corbel"/>
              <a:cs typeface="Corbe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i="1" kern="0" dirty="0" smtClean="0">
                <a:solidFill>
                  <a:srgbClr val="4D6F9C"/>
                </a:solidFill>
                <a:latin typeface="Corbel"/>
                <a:cs typeface="Corbel"/>
              </a:rPr>
              <a:t>Язык обучения: </a:t>
            </a:r>
            <a:r>
              <a:rPr lang="ru-RU" sz="1400" kern="0" dirty="0" smtClean="0">
                <a:solidFill>
                  <a:srgbClr val="4D6F9C"/>
                </a:solidFill>
                <a:latin typeface="Corbel"/>
                <a:cs typeface="Corbel"/>
              </a:rPr>
              <a:t>итальянский, английский</a:t>
            </a:r>
          </a:p>
          <a:p>
            <a:pPr lvl="0">
              <a:defRPr/>
            </a:pPr>
            <a:r>
              <a:rPr lang="ru-RU" sz="1400" b="1" i="1" kern="0" dirty="0" smtClean="0">
                <a:solidFill>
                  <a:srgbClr val="4D6F9C"/>
                </a:solidFill>
                <a:latin typeface="Corbel"/>
                <a:cs typeface="Corbel"/>
              </a:rPr>
              <a:t>Требования  к знанию языка: </a:t>
            </a:r>
          </a:p>
          <a:p>
            <a:pPr lvl="0">
              <a:defRPr/>
            </a:pPr>
            <a:r>
              <a:rPr lang="ru-RU" sz="1400" kern="0" dirty="0" smtClean="0">
                <a:solidFill>
                  <a:srgbClr val="4D6F9C"/>
                </a:solidFill>
                <a:latin typeface="Corbel"/>
                <a:cs typeface="Corbel"/>
              </a:rPr>
              <a:t>Итальянский (А2),</a:t>
            </a:r>
          </a:p>
          <a:p>
            <a:pPr lvl="0">
              <a:defRPr/>
            </a:pPr>
            <a:r>
              <a:rPr lang="ru-RU" sz="1400" kern="0" dirty="0" smtClean="0">
                <a:solidFill>
                  <a:srgbClr val="4D6F9C"/>
                </a:solidFill>
                <a:latin typeface="Corbel"/>
                <a:cs typeface="Corbel"/>
              </a:rPr>
              <a:t>английский (В2)</a:t>
            </a:r>
            <a:endParaRPr lang="ru-RU" sz="1400" b="1" i="1" kern="0" dirty="0" smtClean="0">
              <a:solidFill>
                <a:srgbClr val="4D6F9C"/>
              </a:solidFill>
              <a:latin typeface="Corbel"/>
              <a:cs typeface="Corbel"/>
            </a:endParaRPr>
          </a:p>
          <a:p>
            <a:pPr lvl="0">
              <a:defRPr/>
            </a:pPr>
            <a:endParaRPr lang="ru-RU" sz="1400" kern="0" dirty="0" smtClean="0">
              <a:solidFill>
                <a:srgbClr val="4D6F9C"/>
              </a:solidFill>
              <a:latin typeface="Corbel"/>
              <a:cs typeface="Corbel"/>
            </a:endParaRPr>
          </a:p>
          <a:p>
            <a:r>
              <a:rPr lang="ru-RU" sz="1400" b="1" i="1" kern="0" dirty="0" smtClean="0">
                <a:solidFill>
                  <a:srgbClr val="4D6F9C"/>
                </a:solidFill>
                <a:latin typeface="Corbel"/>
                <a:cs typeface="Corbel"/>
              </a:rPr>
              <a:t>Программы обучения:</a:t>
            </a:r>
            <a:r>
              <a:rPr lang="ru-RU" sz="1400" i="1" kern="0" dirty="0" smtClean="0">
                <a:solidFill>
                  <a:srgbClr val="4D6F9C"/>
                </a:solidFill>
                <a:latin typeface="Corbel"/>
                <a:cs typeface="Corbel"/>
              </a:rPr>
              <a:t> </a:t>
            </a:r>
            <a:r>
              <a:rPr lang="ru-RU" sz="1400" kern="0" dirty="0" err="1" smtClean="0">
                <a:solidFill>
                  <a:srgbClr val="4D6F9C"/>
                </a:solidFill>
                <a:latin typeface="Corbel"/>
                <a:cs typeface="Corbel"/>
              </a:rPr>
              <a:t>бакалавриат</a:t>
            </a:r>
            <a:r>
              <a:rPr lang="ru-RU" sz="1400" kern="0" dirty="0" smtClean="0">
                <a:solidFill>
                  <a:srgbClr val="4D6F9C"/>
                </a:solidFill>
                <a:latin typeface="Corbel"/>
                <a:cs typeface="Corbel"/>
              </a:rPr>
              <a:t>, магистратура</a:t>
            </a:r>
          </a:p>
          <a:p>
            <a:r>
              <a:rPr lang="ru-RU" sz="1400" kern="0" dirty="0" smtClean="0">
                <a:solidFill>
                  <a:srgbClr val="4D6F9C"/>
                </a:solidFill>
                <a:latin typeface="Corbel"/>
                <a:cs typeface="Corbel"/>
              </a:rPr>
              <a:t>Большинство программ на итальянском языке, две программы магистратуры – на английском :</a:t>
            </a:r>
          </a:p>
          <a:p>
            <a:r>
              <a:rPr lang="ru-RU" sz="1400" kern="0" dirty="0" smtClean="0">
                <a:solidFill>
                  <a:srgbClr val="4D6F9C"/>
                </a:solidFill>
                <a:latin typeface="Corbel"/>
                <a:cs typeface="Corbel"/>
              </a:rPr>
              <a:t>-</a:t>
            </a:r>
            <a:r>
              <a:rPr lang="en-US" sz="1400" kern="0" dirty="0" smtClean="0">
                <a:solidFill>
                  <a:srgbClr val="4D6F9C"/>
                </a:solidFill>
                <a:latin typeface="Corbel"/>
                <a:cs typeface="Corbel"/>
              </a:rPr>
              <a:t>Communication Engineering </a:t>
            </a:r>
          </a:p>
          <a:p>
            <a:r>
              <a:rPr lang="en-US" sz="1400" kern="0" dirty="0" smtClean="0">
                <a:solidFill>
                  <a:srgbClr val="4D6F9C"/>
                </a:solidFill>
                <a:latin typeface="Corbel"/>
                <a:cs typeface="Corbel"/>
              </a:rPr>
              <a:t>-International Business and Development</a:t>
            </a:r>
          </a:p>
          <a:p>
            <a:r>
              <a:rPr lang="ru-RU" sz="1400" kern="0" dirty="0" smtClean="0">
                <a:solidFill>
                  <a:srgbClr val="4D6F9C"/>
                </a:solidFill>
                <a:latin typeface="Corbel"/>
                <a:cs typeface="Corbel"/>
              </a:rPr>
              <a:t>А также отдельные предметы на английском языке.</a:t>
            </a:r>
          </a:p>
          <a:p>
            <a:pPr>
              <a:buFontTx/>
              <a:buChar char="-"/>
            </a:pPr>
            <a:endParaRPr lang="ru-RU" sz="1400" kern="0" dirty="0" smtClean="0">
              <a:solidFill>
                <a:srgbClr val="4D6F9C"/>
              </a:solidFill>
              <a:latin typeface="Corbel"/>
              <a:cs typeface="Corbel"/>
            </a:endParaRPr>
          </a:p>
        </p:txBody>
      </p:sp>
      <p:sp>
        <p:nvSpPr>
          <p:cNvPr id="4" name="Текст 2"/>
          <p:cNvSpPr>
            <a:spLocks noGrp="1"/>
          </p:cNvSpPr>
          <p:nvPr>
            <p:ph type="body" idx="1"/>
          </p:nvPr>
        </p:nvSpPr>
        <p:spPr>
          <a:xfrm>
            <a:off x="4687437" y="1295400"/>
            <a:ext cx="4421875" cy="1477328"/>
          </a:xfrm>
        </p:spPr>
        <p:txBody>
          <a:bodyPr/>
          <a:lstStyle/>
          <a:p>
            <a:r>
              <a:rPr lang="ru-RU" sz="1400" dirty="0" smtClean="0"/>
              <a:t> </a:t>
            </a:r>
            <a:r>
              <a:rPr lang="ru-RU" sz="1600" dirty="0" smtClean="0"/>
              <a:t>Обучение:</a:t>
            </a:r>
            <a:r>
              <a:rPr lang="ru-RU" sz="1600" b="0" dirty="0" smtClean="0"/>
              <a:t> бесплатно</a:t>
            </a:r>
          </a:p>
          <a:p>
            <a:r>
              <a:rPr lang="ru-RU" sz="1600" dirty="0" smtClean="0"/>
              <a:t>Проживание:</a:t>
            </a:r>
            <a:r>
              <a:rPr lang="en-US" sz="1600" dirty="0" smtClean="0"/>
              <a:t> </a:t>
            </a:r>
            <a:r>
              <a:rPr lang="ru-RU" sz="1600" b="0" dirty="0" smtClean="0"/>
              <a:t>не предоставляется. Университет может оказать помощь в поиске жилья.  </a:t>
            </a:r>
          </a:p>
          <a:p>
            <a:r>
              <a:rPr lang="ru-RU" sz="1600" dirty="0" err="1" smtClean="0"/>
              <a:t>Трансфер</a:t>
            </a:r>
            <a:r>
              <a:rPr lang="ru-RU" sz="1600" dirty="0" smtClean="0"/>
              <a:t> из аэропорта: </a:t>
            </a:r>
            <a:r>
              <a:rPr lang="ru-RU" sz="1600" b="0" dirty="0" smtClean="0"/>
              <a:t>не предоставляется</a:t>
            </a:r>
          </a:p>
          <a:p>
            <a:endParaRPr lang="ru-RU" sz="1600" b="0" dirty="0" smtClean="0"/>
          </a:p>
          <a:p>
            <a:endParaRPr lang="ru-RU" sz="1600" b="0" dirty="0" smtClean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76800" y="2667000"/>
            <a:ext cx="4648200" cy="348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637155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33800" y="381000"/>
            <a:ext cx="4104006" cy="738664"/>
          </a:xfrm>
        </p:spPr>
        <p:txBody>
          <a:bodyPr/>
          <a:lstStyle/>
          <a:p>
            <a:r>
              <a:rPr lang="ru-RU" b="1" dirty="0">
                <a:solidFill>
                  <a:srgbClr val="245F91"/>
                </a:solidFill>
              </a:rPr>
              <a:t>Университет Пармы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5833" y="1219200"/>
            <a:ext cx="8994332" cy="3462486"/>
          </a:xfrm>
        </p:spPr>
        <p:txBody>
          <a:bodyPr/>
          <a:lstStyle/>
          <a:p>
            <a:pPr algn="just"/>
            <a:r>
              <a:rPr lang="ru-RU" sz="1500" dirty="0" smtClean="0"/>
              <a:t>Университет </a:t>
            </a:r>
            <a:r>
              <a:rPr lang="ru-RU" sz="1500" dirty="0"/>
              <a:t>Пармы </a:t>
            </a:r>
            <a:r>
              <a:rPr lang="ru-RU" sz="1500" dirty="0" smtClean="0"/>
              <a:t>один из первых высших учебных заведений в </a:t>
            </a:r>
            <a:r>
              <a:rPr lang="ru-RU" sz="1500" dirty="0"/>
              <a:t>Италии, его основание датируется 1601 </a:t>
            </a:r>
            <a:r>
              <a:rPr lang="ru-RU" sz="1500" dirty="0" smtClean="0"/>
              <a:t>годом. На </a:t>
            </a:r>
            <a:r>
              <a:rPr lang="ru-RU" sz="1500" dirty="0"/>
              <a:t>протяжении всей своей богатой истории университет рос и развивался. </a:t>
            </a:r>
            <a:r>
              <a:rPr lang="ru-RU" sz="1500" dirty="0" smtClean="0"/>
              <a:t>Ежегодно он </a:t>
            </a:r>
            <a:r>
              <a:rPr lang="ru-RU" sz="1500" dirty="0"/>
              <a:t>принимает более 30 тысяч студентов </a:t>
            </a:r>
            <a:r>
              <a:rPr lang="ru-RU" sz="1500" dirty="0" smtClean="0"/>
              <a:t>и занимает </a:t>
            </a:r>
            <a:r>
              <a:rPr lang="ru-RU" sz="1500" dirty="0"/>
              <a:t>первые сроки в международном рейтинге </a:t>
            </a:r>
            <a:r>
              <a:rPr lang="ru-RU" sz="1500" dirty="0" smtClean="0"/>
              <a:t>Италии. Сегодня </a:t>
            </a:r>
            <a:r>
              <a:rPr lang="ru-RU" sz="1500" dirty="0"/>
              <a:t>Пармский университет предлагает своим студентам пройти обучение на </a:t>
            </a:r>
            <a:r>
              <a:rPr lang="ru-RU" sz="1500" dirty="0" smtClean="0"/>
              <a:t>12 </a:t>
            </a:r>
            <a:r>
              <a:rPr lang="ru-RU" sz="1500" dirty="0"/>
              <a:t>факультетах: </a:t>
            </a:r>
            <a:r>
              <a:rPr lang="en-US" sz="1500" dirty="0"/>
              <a:t>Agriculture, Architecture, Economics, Engineering, Humanities, Law, Mathematics, Physics and Natural Science, Medicine and Surgery, Pharmacy, Political Science, Psychology and Veterinary Medicine</a:t>
            </a:r>
            <a:r>
              <a:rPr lang="en-US" sz="1500" dirty="0" smtClean="0"/>
              <a:t>).</a:t>
            </a:r>
            <a:r>
              <a:rPr lang="ru-RU" sz="1500" dirty="0" smtClean="0"/>
              <a:t> Студенты учится </a:t>
            </a:r>
            <a:r>
              <a:rPr lang="ru-RU" sz="1500" dirty="0"/>
              <a:t>в комфортных </a:t>
            </a:r>
            <a:r>
              <a:rPr lang="ru-RU" sz="1500" dirty="0" smtClean="0"/>
              <a:t>кампусах, современных </a:t>
            </a:r>
            <a:r>
              <a:rPr lang="ru-RU" sz="1500" dirty="0"/>
              <a:t>и хорошо оборудованных лекционных </a:t>
            </a:r>
            <a:r>
              <a:rPr lang="ru-RU" sz="1500" dirty="0" smtClean="0"/>
              <a:t>залах, технологических </a:t>
            </a:r>
            <a:r>
              <a:rPr lang="ru-RU" sz="1500" dirty="0"/>
              <a:t>передовых лабораториях, </a:t>
            </a:r>
            <a:r>
              <a:rPr lang="ru-RU" sz="1500" dirty="0" smtClean="0"/>
              <a:t>а также имеется  </a:t>
            </a:r>
            <a:r>
              <a:rPr lang="ru-RU" sz="1500" dirty="0"/>
              <a:t>несколько </a:t>
            </a:r>
            <a:r>
              <a:rPr lang="ru-RU" sz="1500" dirty="0" smtClean="0"/>
              <a:t>спортивных сооружений, конференц-центров </a:t>
            </a:r>
            <a:r>
              <a:rPr lang="ru-RU" sz="1500" dirty="0"/>
              <a:t>и столовая.</a:t>
            </a:r>
            <a:endParaRPr lang="en-US" sz="1500" dirty="0" smtClean="0"/>
          </a:p>
          <a:p>
            <a:pPr algn="just"/>
            <a:endParaRPr lang="en-US" sz="1500" dirty="0" smtClean="0"/>
          </a:p>
          <a:p>
            <a:pPr algn="just"/>
            <a:r>
              <a:rPr lang="ru-RU" sz="1500" dirty="0" smtClean="0"/>
              <a:t>Университет расположен в одноименном городе Парма</a:t>
            </a:r>
            <a:r>
              <a:rPr lang="ru-RU" sz="1500" dirty="0"/>
              <a:t>. </a:t>
            </a:r>
            <a:r>
              <a:rPr lang="ru-RU" sz="1500" dirty="0" smtClean="0"/>
              <a:t>Это </a:t>
            </a:r>
            <a:r>
              <a:rPr lang="ru-RU" sz="1500" dirty="0"/>
              <a:t>красивый город </a:t>
            </a:r>
            <a:r>
              <a:rPr lang="ru-RU" sz="1500" dirty="0" smtClean="0"/>
              <a:t>с </a:t>
            </a:r>
            <a:r>
              <a:rPr lang="ru-RU" sz="1500" dirty="0"/>
              <a:t>населением около 196 000 </a:t>
            </a:r>
            <a:r>
              <a:rPr lang="ru-RU" sz="1500" dirty="0" smtClean="0"/>
              <a:t>человек, расположенный на </a:t>
            </a:r>
            <a:r>
              <a:rPr lang="ru-RU" sz="1500" dirty="0"/>
              <a:t>севере </a:t>
            </a:r>
            <a:r>
              <a:rPr lang="ru-RU" sz="1500" dirty="0" smtClean="0"/>
              <a:t>Италии. </a:t>
            </a:r>
            <a:r>
              <a:rPr lang="ru-RU" sz="1500" dirty="0"/>
              <a:t>В Парме по-прежнему сохранились старинные кафе, магазины, книжные и продуктовые </a:t>
            </a:r>
            <a:r>
              <a:rPr lang="ru-RU" sz="1500" dirty="0" smtClean="0"/>
              <a:t>лавки. </a:t>
            </a:r>
            <a:r>
              <a:rPr lang="ru-RU" sz="1500" dirty="0"/>
              <a:t>Ч</a:t>
            </a:r>
            <a:r>
              <a:rPr lang="ru-RU" sz="1500" dirty="0" smtClean="0"/>
              <a:t>тобы насладиться атмосферой этого города, достаточно прокатиться на велосипеде по его улочкам.  Здесь </a:t>
            </a:r>
            <a:r>
              <a:rPr lang="ru-RU" sz="1500" dirty="0"/>
              <a:t>регулярно проходят продуктовые ярмарки, на которые приезжают гурманы со всей </a:t>
            </a:r>
            <a:r>
              <a:rPr lang="ru-RU" sz="1500" dirty="0" smtClean="0"/>
              <a:t>Италии.</a:t>
            </a:r>
            <a:endParaRPr lang="en-US" sz="1500" dirty="0" smtClean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3400" y="4816479"/>
            <a:ext cx="2982266" cy="16775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90332" y="4813067"/>
            <a:ext cx="2819400" cy="158591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92287" y="4816479"/>
            <a:ext cx="2521424" cy="1606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721231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3364" y="414635"/>
            <a:ext cx="6858000" cy="430887"/>
          </a:xfrm>
        </p:spPr>
        <p:txBody>
          <a:bodyPr/>
          <a:lstStyle/>
          <a:p>
            <a:pPr algn="ctr"/>
            <a:r>
              <a:rPr lang="ru-RU" sz="2800" b="1" kern="1200" dirty="0" smtClean="0">
                <a:solidFill>
                  <a:srgbClr val="245F91"/>
                </a:solidFill>
                <a:latin typeface="Corbel" pitchFamily="34" charset="0"/>
                <a:ea typeface="+mn-ea"/>
                <a:cs typeface="Verdana"/>
              </a:rPr>
              <a:t>Германия</a:t>
            </a:r>
            <a:endParaRPr lang="ru-RU" sz="2800" b="1" kern="1200" dirty="0">
              <a:solidFill>
                <a:srgbClr val="245F91"/>
              </a:solidFill>
              <a:latin typeface="Corbel" pitchFamily="34" charset="0"/>
              <a:ea typeface="+mn-ea"/>
              <a:cs typeface="Verdana"/>
            </a:endParaRPr>
          </a:p>
        </p:txBody>
      </p:sp>
      <p:sp>
        <p:nvSpPr>
          <p:cNvPr id="3" name="Текст 2"/>
          <p:cNvSpPr txBox="1">
            <a:spLocks/>
          </p:cNvSpPr>
          <p:nvPr/>
        </p:nvSpPr>
        <p:spPr>
          <a:xfrm>
            <a:off x="304800" y="1295400"/>
            <a:ext cx="5029200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4D6F9C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University of Applied Sciences </a:t>
            </a:r>
            <a:r>
              <a:rPr kumimoji="0" lang="en-US" sz="1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4D6F9C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Würzburg</a:t>
            </a: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4D6F9C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-Schweinfurt</a:t>
            </a:r>
            <a:endParaRPr kumimoji="0" lang="ru-RU" sz="1600" b="1" i="0" u="none" strike="noStrike" kern="0" cap="none" spc="0" normalizeH="0" baseline="0" noProof="0" dirty="0" smtClean="0">
              <a:ln>
                <a:noFill/>
              </a:ln>
              <a:solidFill>
                <a:srgbClr val="4D6F9C"/>
              </a:solidFill>
              <a:effectLst/>
              <a:uLnTx/>
              <a:uFillTx/>
              <a:latin typeface="Corbel"/>
              <a:ea typeface="+mn-ea"/>
              <a:cs typeface="Corbe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4D6F9C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Университет прикладных наук </a:t>
            </a:r>
            <a:r>
              <a:rPr kumimoji="0" lang="ru-RU" sz="1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4D6F9C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Вюрцбург-Швайнфурт</a:t>
            </a:r>
            <a:endParaRPr kumimoji="0" lang="en-US" sz="1600" b="1" i="0" u="none" strike="noStrike" kern="0" cap="none" spc="0" normalizeH="0" baseline="0" noProof="0" dirty="0" smtClean="0">
              <a:ln>
                <a:noFill/>
              </a:ln>
              <a:solidFill>
                <a:srgbClr val="4D6F9C"/>
              </a:solidFill>
              <a:effectLst/>
              <a:uLnTx/>
              <a:uFillTx/>
              <a:latin typeface="Corbel"/>
              <a:ea typeface="+mn-ea"/>
              <a:cs typeface="Corbe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u="sng" kern="0" dirty="0" smtClean="0">
              <a:solidFill>
                <a:srgbClr val="4D6F9C"/>
              </a:solidFill>
              <a:latin typeface="Corbel"/>
              <a:cs typeface="Corbel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62600" y="1447800"/>
            <a:ext cx="3777290" cy="2642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Текст 2"/>
          <p:cNvSpPr>
            <a:spLocks noGrp="1"/>
          </p:cNvSpPr>
          <p:nvPr>
            <p:ph type="body" idx="1"/>
          </p:nvPr>
        </p:nvSpPr>
        <p:spPr>
          <a:xfrm>
            <a:off x="5334000" y="4114800"/>
            <a:ext cx="4419600" cy="2438400"/>
          </a:xfrm>
        </p:spPr>
        <p:txBody>
          <a:bodyPr/>
          <a:lstStyle/>
          <a:p>
            <a:r>
              <a:rPr lang="ru-RU" sz="1400" dirty="0" smtClean="0"/>
              <a:t> </a:t>
            </a:r>
            <a:r>
              <a:rPr lang="ru-RU" sz="1600" dirty="0" smtClean="0"/>
              <a:t>Обучение:</a:t>
            </a:r>
            <a:r>
              <a:rPr lang="ru-RU" sz="1600" b="0" dirty="0" smtClean="0"/>
              <a:t> бесплатно</a:t>
            </a:r>
          </a:p>
          <a:p>
            <a:r>
              <a:rPr lang="ru-RU" sz="1600" dirty="0" smtClean="0"/>
              <a:t>Проживание:</a:t>
            </a:r>
            <a:r>
              <a:rPr lang="ru-RU" sz="1600" b="0" dirty="0" smtClean="0"/>
              <a:t> не предоставляется. Студенты занимаются поиском квартиры самостоятельно. </a:t>
            </a:r>
          </a:p>
          <a:p>
            <a:r>
              <a:rPr lang="ru-RU" sz="1600" b="0" dirty="0" smtClean="0"/>
              <a:t>Однако есть возможность проживания в студенческой резиденции. Стоимость примерно 250-300 евро</a:t>
            </a:r>
            <a:r>
              <a:rPr lang="en-US" sz="1600" b="0" dirty="0" smtClean="0"/>
              <a:t>/</a:t>
            </a:r>
            <a:r>
              <a:rPr lang="ru-RU" sz="1600" b="0" dirty="0" smtClean="0"/>
              <a:t>месяц. Заявку подать необходимо до 15 января. </a:t>
            </a:r>
          </a:p>
          <a:p>
            <a:r>
              <a:rPr lang="ru-RU" sz="1600" dirty="0" smtClean="0"/>
              <a:t>Личные расходы:</a:t>
            </a:r>
            <a:r>
              <a:rPr lang="en-US" sz="1600" dirty="0" smtClean="0"/>
              <a:t> </a:t>
            </a:r>
            <a:r>
              <a:rPr lang="ru-RU" sz="1600" b="0" dirty="0" smtClean="0"/>
              <a:t>ориентировочно</a:t>
            </a:r>
            <a:r>
              <a:rPr lang="ru-RU" sz="1600" dirty="0" smtClean="0"/>
              <a:t> </a:t>
            </a:r>
            <a:r>
              <a:rPr lang="ru-RU" sz="1600" b="0" dirty="0" smtClean="0"/>
              <a:t>350 евро</a:t>
            </a:r>
            <a:r>
              <a:rPr lang="en-US" sz="1600" b="0" dirty="0" smtClean="0"/>
              <a:t>/</a:t>
            </a:r>
            <a:r>
              <a:rPr lang="ru-RU" sz="1600" b="0" dirty="0" smtClean="0"/>
              <a:t>месяц (мед. страховка, питание, прочие расходы). </a:t>
            </a:r>
          </a:p>
        </p:txBody>
      </p:sp>
      <p:sp>
        <p:nvSpPr>
          <p:cNvPr id="6" name="Текст 2"/>
          <p:cNvSpPr txBox="1">
            <a:spLocks/>
          </p:cNvSpPr>
          <p:nvPr/>
        </p:nvSpPr>
        <p:spPr>
          <a:xfrm>
            <a:off x="457200" y="1981200"/>
            <a:ext cx="4495800" cy="409342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1" strike="noStrike" kern="0" cap="none" spc="0" normalizeH="0" baseline="0" noProof="0" dirty="0" smtClean="0">
                <a:ln>
                  <a:noFill/>
                </a:ln>
                <a:solidFill>
                  <a:srgbClr val="4D6F9C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Даты семестра: </a:t>
            </a:r>
            <a:r>
              <a:rPr kumimoji="0" lang="ru-RU" sz="1400" strike="noStrike" kern="0" cap="none" spc="0" normalizeH="0" baseline="0" noProof="0" dirty="0" smtClean="0">
                <a:ln>
                  <a:noFill/>
                </a:ln>
                <a:solidFill>
                  <a:srgbClr val="4D6F9C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март - сентябрь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i="1" kern="0" noProof="0" dirty="0" smtClean="0">
                <a:solidFill>
                  <a:srgbClr val="4D6F9C"/>
                </a:solidFill>
                <a:latin typeface="Corbel"/>
                <a:cs typeface="Corbel"/>
              </a:rPr>
              <a:t>Подача заявок в университет: </a:t>
            </a:r>
            <a:r>
              <a:rPr lang="ru-RU" sz="1400" kern="0" noProof="0" dirty="0" smtClean="0">
                <a:solidFill>
                  <a:srgbClr val="4D6F9C"/>
                </a:solidFill>
                <a:latin typeface="Corbel"/>
                <a:cs typeface="Corbel"/>
              </a:rPr>
              <a:t>15 сентября – 1 декабря (до  15 января – </a:t>
            </a:r>
            <a:r>
              <a:rPr lang="ru-RU" sz="1400" kern="0" dirty="0" smtClean="0">
                <a:solidFill>
                  <a:srgbClr val="4D6F9C"/>
                </a:solidFill>
                <a:latin typeface="Corbel"/>
                <a:cs typeface="Corbel"/>
              </a:rPr>
              <a:t>бронирование проживания)</a:t>
            </a:r>
            <a:endParaRPr lang="ru-RU" sz="1400" kern="0" noProof="0" dirty="0" smtClean="0">
              <a:solidFill>
                <a:srgbClr val="4D6F9C"/>
              </a:solidFill>
              <a:latin typeface="Corbel"/>
              <a:cs typeface="Corbel"/>
            </a:endParaRPr>
          </a:p>
          <a:p>
            <a:pPr lvl="0">
              <a:defRPr/>
            </a:pPr>
            <a:r>
              <a:rPr lang="ru-RU" sz="1400" b="1" i="1" kern="0" dirty="0" smtClean="0">
                <a:solidFill>
                  <a:srgbClr val="C00000"/>
                </a:solidFill>
                <a:latin typeface="Corbel"/>
                <a:cs typeface="Corbel"/>
              </a:rPr>
              <a:t>Крайний срок подачи документов в РГСУ: </a:t>
            </a:r>
            <a:r>
              <a:rPr lang="ru-RU" sz="1400" b="1" kern="0" dirty="0" smtClean="0">
                <a:solidFill>
                  <a:srgbClr val="C00000"/>
                </a:solidFill>
                <a:latin typeface="Corbel"/>
                <a:cs typeface="Corbel"/>
              </a:rPr>
              <a:t>10 октября</a:t>
            </a:r>
          </a:p>
          <a:p>
            <a:pPr lvl="0">
              <a:defRPr/>
            </a:pPr>
            <a:endParaRPr lang="ru-RU" sz="1400" kern="0" noProof="0" dirty="0" smtClean="0">
              <a:solidFill>
                <a:srgbClr val="4D6F9C"/>
              </a:solidFill>
              <a:latin typeface="Corbel"/>
              <a:cs typeface="Corbel"/>
            </a:endParaRPr>
          </a:p>
          <a:p>
            <a:r>
              <a:rPr lang="ru-RU" sz="1400" b="1" i="1" kern="0" dirty="0" smtClean="0">
                <a:solidFill>
                  <a:srgbClr val="4D6F9C"/>
                </a:solidFill>
                <a:latin typeface="Corbel"/>
                <a:cs typeface="Corbel"/>
              </a:rPr>
              <a:t>Количество мест: </a:t>
            </a:r>
            <a:r>
              <a:rPr lang="ru-RU" sz="1400" kern="0" dirty="0" smtClean="0">
                <a:solidFill>
                  <a:srgbClr val="C00000"/>
                </a:solidFill>
                <a:latin typeface="Corbel"/>
                <a:cs typeface="Corbel"/>
              </a:rPr>
              <a:t>2</a:t>
            </a:r>
            <a:endParaRPr lang="ru-RU" sz="1400" kern="0" noProof="0" dirty="0" smtClean="0">
              <a:solidFill>
                <a:srgbClr val="4D6F9C"/>
              </a:solidFill>
              <a:latin typeface="Corbel"/>
              <a:cs typeface="Corbe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i="1" kern="0" dirty="0" smtClean="0">
                <a:solidFill>
                  <a:srgbClr val="4D6F9C"/>
                </a:solidFill>
                <a:latin typeface="Corbel"/>
                <a:cs typeface="Corbel"/>
              </a:rPr>
              <a:t>Язык обучения: </a:t>
            </a:r>
            <a:r>
              <a:rPr lang="ru-RU" sz="1400" kern="0" dirty="0" smtClean="0">
                <a:solidFill>
                  <a:srgbClr val="4D6F9C"/>
                </a:solidFill>
                <a:latin typeface="Corbel"/>
                <a:cs typeface="Corbel"/>
              </a:rPr>
              <a:t>немецкий, английский</a:t>
            </a:r>
          </a:p>
          <a:p>
            <a:r>
              <a:rPr lang="ru-RU" sz="1400" b="1" i="1" kern="0" dirty="0" smtClean="0">
                <a:solidFill>
                  <a:srgbClr val="4D6F9C"/>
                </a:solidFill>
                <a:latin typeface="Corbel"/>
                <a:cs typeface="Corbel"/>
              </a:rPr>
              <a:t>Программы обучения:</a:t>
            </a:r>
            <a:r>
              <a:rPr lang="ru-RU" sz="1400" kern="0" dirty="0" smtClean="0">
                <a:solidFill>
                  <a:srgbClr val="4D6F9C"/>
                </a:solidFill>
                <a:latin typeface="Corbel"/>
                <a:cs typeface="Corbel"/>
              </a:rPr>
              <a:t> </a:t>
            </a:r>
            <a:r>
              <a:rPr lang="ru-RU" sz="1400" kern="0" dirty="0" err="1" smtClean="0">
                <a:solidFill>
                  <a:srgbClr val="4D6F9C"/>
                </a:solidFill>
                <a:latin typeface="Corbel"/>
                <a:cs typeface="Corbel"/>
              </a:rPr>
              <a:t>бакалавриат</a:t>
            </a:r>
            <a:r>
              <a:rPr lang="ru-RU" sz="1400" kern="0" dirty="0" smtClean="0">
                <a:solidFill>
                  <a:srgbClr val="4D6F9C"/>
                </a:solidFill>
                <a:latin typeface="Corbel"/>
                <a:cs typeface="Corbel"/>
              </a:rPr>
              <a:t>, магистратура</a:t>
            </a:r>
            <a:endParaRPr lang="en-US" sz="1400" kern="0" dirty="0" smtClean="0">
              <a:solidFill>
                <a:srgbClr val="4D6F9C"/>
              </a:solidFill>
              <a:latin typeface="Corbel"/>
              <a:cs typeface="Corbel"/>
            </a:endParaRPr>
          </a:p>
          <a:p>
            <a:endParaRPr lang="en-US" sz="1400" kern="0" dirty="0" smtClean="0">
              <a:solidFill>
                <a:srgbClr val="4D6F9C"/>
              </a:solidFill>
              <a:latin typeface="Corbel"/>
              <a:cs typeface="Corbel"/>
            </a:endParaRPr>
          </a:p>
          <a:p>
            <a:r>
              <a:rPr lang="en-US" sz="1400" kern="0" dirty="0" smtClean="0">
                <a:solidFill>
                  <a:srgbClr val="4D6F9C"/>
                </a:solidFill>
                <a:latin typeface="Corbel"/>
                <a:cs typeface="Corbel"/>
              </a:rPr>
              <a:t>*</a:t>
            </a:r>
            <a:r>
              <a:rPr lang="ru-RU" sz="1400" kern="0" dirty="0" smtClean="0">
                <a:solidFill>
                  <a:srgbClr val="4D6F9C"/>
                </a:solidFill>
                <a:latin typeface="Corbel"/>
                <a:cs typeface="Corbel"/>
              </a:rPr>
              <a:t>программы на английском языке:</a:t>
            </a:r>
          </a:p>
          <a:p>
            <a:r>
              <a:rPr lang="en-US" sz="1400" kern="0" dirty="0" smtClean="0">
                <a:solidFill>
                  <a:srgbClr val="4D6F9C"/>
                </a:solidFill>
                <a:latin typeface="Corbel"/>
                <a:cs typeface="Corbel"/>
              </a:rPr>
              <a:t>International Management (BA)</a:t>
            </a:r>
          </a:p>
          <a:p>
            <a:r>
              <a:rPr lang="en-US" sz="1400" kern="0" dirty="0" err="1" smtClean="0">
                <a:solidFill>
                  <a:srgbClr val="4D6F9C"/>
                </a:solidFill>
                <a:latin typeface="Corbel"/>
                <a:cs typeface="Corbel"/>
              </a:rPr>
              <a:t>Mechatronics</a:t>
            </a:r>
            <a:r>
              <a:rPr lang="en-US" sz="1400" kern="0" dirty="0" smtClean="0">
                <a:solidFill>
                  <a:srgbClr val="4D6F9C"/>
                </a:solidFill>
                <a:latin typeface="Corbel"/>
                <a:cs typeface="Corbel"/>
              </a:rPr>
              <a:t>  (BA)</a:t>
            </a:r>
          </a:p>
          <a:p>
            <a:r>
              <a:rPr lang="en-US" sz="1400" kern="0" dirty="0" smtClean="0">
                <a:solidFill>
                  <a:srgbClr val="4D6F9C"/>
                </a:solidFill>
                <a:latin typeface="Corbel"/>
                <a:cs typeface="Corbel"/>
              </a:rPr>
              <a:t>Logistics (BA) </a:t>
            </a:r>
          </a:p>
          <a:p>
            <a:r>
              <a:rPr lang="en-US" sz="1400" kern="0" dirty="0" smtClean="0">
                <a:solidFill>
                  <a:srgbClr val="4D6F9C"/>
                </a:solidFill>
                <a:latin typeface="Corbel"/>
                <a:cs typeface="Corbel"/>
              </a:rPr>
              <a:t>Business  and Engineering (BA)</a:t>
            </a:r>
          </a:p>
          <a:p>
            <a:r>
              <a:rPr lang="en-US" sz="1400" kern="0" dirty="0" smtClean="0">
                <a:solidFill>
                  <a:srgbClr val="4D6F9C"/>
                </a:solidFill>
                <a:latin typeface="Corbel"/>
                <a:cs typeface="Corbel"/>
              </a:rPr>
              <a:t>International  Social Work with Refugees and Migrants  (MA)</a:t>
            </a:r>
            <a:endParaRPr lang="ru-RU" sz="1400" kern="0" dirty="0" smtClean="0">
              <a:solidFill>
                <a:srgbClr val="4D6F9C"/>
              </a:solidFill>
              <a:latin typeface="Corbel"/>
              <a:cs typeface="Corbel"/>
            </a:endParaRPr>
          </a:p>
          <a:p>
            <a:endParaRPr lang="ru-RU" sz="1400" kern="0" dirty="0" smtClean="0">
              <a:solidFill>
                <a:srgbClr val="4D6F9C"/>
              </a:solidFill>
              <a:latin typeface="Corbel"/>
              <a:cs typeface="Corbel"/>
            </a:endParaRPr>
          </a:p>
          <a:p>
            <a:endParaRPr lang="en-US" sz="1400" kern="0" dirty="0" smtClean="0">
              <a:solidFill>
                <a:srgbClr val="4D6F9C"/>
              </a:solidFill>
              <a:latin typeface="Corbel"/>
              <a:cs typeface="Corbel"/>
            </a:endParaRPr>
          </a:p>
          <a:p>
            <a:endParaRPr lang="ru-RU" sz="1400" kern="0" dirty="0" smtClean="0">
              <a:solidFill>
                <a:srgbClr val="4D6F9C"/>
              </a:solidFill>
              <a:latin typeface="Corbel"/>
              <a:cs typeface="Corbel"/>
            </a:endParaRPr>
          </a:p>
          <a:p>
            <a:endParaRPr lang="ru-RU" sz="1400" kern="0" dirty="0" smtClean="0">
              <a:solidFill>
                <a:srgbClr val="4D6F9C"/>
              </a:solidFill>
              <a:latin typeface="Corbel"/>
              <a:cs typeface="Corbel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5410200"/>
            <a:ext cx="2692611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33600" y="228600"/>
            <a:ext cx="7446010" cy="861774"/>
          </a:xfrm>
        </p:spPr>
        <p:txBody>
          <a:bodyPr/>
          <a:lstStyle/>
          <a:p>
            <a:pPr algn="ctr"/>
            <a:r>
              <a:rPr lang="ru-RU" sz="2800" b="1" dirty="0">
                <a:solidFill>
                  <a:srgbClr val="245F91"/>
                </a:solidFill>
              </a:rPr>
              <a:t>Университет прикладных наук </a:t>
            </a:r>
            <a:r>
              <a:rPr lang="ru-RU" sz="2800" b="1" dirty="0" smtClean="0">
                <a:solidFill>
                  <a:srgbClr val="245F91"/>
                </a:solidFill>
              </a:rPr>
              <a:t/>
            </a:r>
            <a:br>
              <a:rPr lang="ru-RU" sz="2800" b="1" dirty="0" smtClean="0">
                <a:solidFill>
                  <a:srgbClr val="245F91"/>
                </a:solidFill>
              </a:rPr>
            </a:br>
            <a:r>
              <a:rPr lang="ru-RU" sz="2800" b="1" dirty="0" err="1" smtClean="0">
                <a:solidFill>
                  <a:srgbClr val="245F91"/>
                </a:solidFill>
              </a:rPr>
              <a:t>Вюрцбург-Швайнфурт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95400"/>
            <a:ext cx="8991600" cy="3200876"/>
          </a:xfrm>
        </p:spPr>
        <p:txBody>
          <a:bodyPr/>
          <a:lstStyle/>
          <a:p>
            <a:pPr algn="just"/>
            <a:r>
              <a:rPr lang="ru-RU" sz="1500" dirty="0"/>
              <a:t>Крупнейший университет на севере Баварии - Университет прикладных наук Вюрцбург-</a:t>
            </a:r>
            <a:r>
              <a:rPr lang="ru-RU" sz="1500" dirty="0" err="1"/>
              <a:t>Швайнфурт</a:t>
            </a:r>
            <a:r>
              <a:rPr lang="ru-RU" sz="1500" dirty="0"/>
              <a:t> (FHWS - </a:t>
            </a:r>
            <a:r>
              <a:rPr lang="ru-RU" sz="1500" dirty="0" err="1" smtClean="0"/>
              <a:t>The</a:t>
            </a:r>
            <a:r>
              <a:rPr lang="ru-RU" sz="1500" dirty="0" smtClean="0"/>
              <a:t> </a:t>
            </a:r>
            <a:r>
              <a:rPr lang="ru-RU" sz="1500" dirty="0" err="1"/>
              <a:t>University</a:t>
            </a:r>
            <a:r>
              <a:rPr lang="ru-RU" sz="1500" dirty="0"/>
              <a:t> </a:t>
            </a:r>
            <a:r>
              <a:rPr lang="ru-RU" sz="1500" dirty="0" err="1"/>
              <a:t>of</a:t>
            </a:r>
            <a:r>
              <a:rPr lang="ru-RU" sz="1500" dirty="0"/>
              <a:t> </a:t>
            </a:r>
            <a:r>
              <a:rPr lang="ru-RU" sz="1500" dirty="0" err="1"/>
              <a:t>Applied</a:t>
            </a:r>
            <a:r>
              <a:rPr lang="ru-RU" sz="1500" dirty="0"/>
              <a:t> </a:t>
            </a:r>
            <a:r>
              <a:rPr lang="ru-RU" sz="1500" dirty="0" err="1"/>
              <a:t>Sciences</a:t>
            </a:r>
            <a:r>
              <a:rPr lang="ru-RU" sz="1500" dirty="0"/>
              <a:t> </a:t>
            </a:r>
            <a:r>
              <a:rPr lang="ru-RU" sz="1500" dirty="0" err="1"/>
              <a:t>Würzburg-Schweinfurt</a:t>
            </a:r>
            <a:r>
              <a:rPr lang="ru-RU" sz="1500" dirty="0"/>
              <a:t>) – расположился сразу в двух соседних городах. Учреждение было основано еще в 1807 </a:t>
            </a:r>
            <a:r>
              <a:rPr lang="ru-RU" sz="1500" dirty="0" smtClean="0"/>
              <a:t>году. Сегодня </a:t>
            </a:r>
            <a:r>
              <a:rPr lang="ru-RU" sz="1500" dirty="0"/>
              <a:t>вуз считается одним из лучших в </a:t>
            </a:r>
            <a:r>
              <a:rPr lang="ru-RU" sz="1500" dirty="0" smtClean="0"/>
              <a:t>Европе и имеет </a:t>
            </a:r>
            <a:r>
              <a:rPr lang="ru-RU" sz="1500" dirty="0"/>
              <a:t>партнерские соглашения </a:t>
            </a:r>
            <a:r>
              <a:rPr lang="ru-RU" sz="1500" dirty="0" smtClean="0"/>
              <a:t>с 140 университетами </a:t>
            </a:r>
            <a:r>
              <a:rPr lang="ru-RU" sz="1500" dirty="0"/>
              <a:t>по всему </a:t>
            </a:r>
            <a:r>
              <a:rPr lang="ru-RU" sz="1500" dirty="0" smtClean="0"/>
              <a:t>миру.</a:t>
            </a:r>
          </a:p>
          <a:p>
            <a:pPr algn="just"/>
            <a:endParaRPr lang="ru-RU" sz="1500" dirty="0"/>
          </a:p>
          <a:p>
            <a:pPr algn="just"/>
            <a:r>
              <a:rPr lang="ru-RU" sz="1500" dirty="0" smtClean="0"/>
              <a:t>Всего </a:t>
            </a:r>
            <a:r>
              <a:rPr lang="ru-RU" sz="1500" dirty="0"/>
              <a:t>в структуре вуза насчитывается 10 факультетов, на которых ученикам предлагается более 35 </a:t>
            </a:r>
            <a:r>
              <a:rPr lang="ru-RU" sz="1500" dirty="0" smtClean="0"/>
              <a:t>специальностей. Учебный </a:t>
            </a:r>
            <a:r>
              <a:rPr lang="ru-RU" sz="1500" dirty="0"/>
              <a:t>штат включает в себя более 230 профессоров: они дают студентам исчерпывающие практические и теоретические знания, делая упор именно на практической составляющей обучения – постоянно проводятся лабораторные исследования и эксперименты, работают тематические клубы и </a:t>
            </a:r>
            <a:r>
              <a:rPr lang="ru-RU" sz="1500" dirty="0" smtClean="0"/>
              <a:t>секции. Университет </a:t>
            </a:r>
            <a:r>
              <a:rPr lang="ru-RU" sz="1500" dirty="0"/>
              <a:t>прикладных наук Вюрцбург-</a:t>
            </a:r>
            <a:r>
              <a:rPr lang="ru-RU" sz="1500" dirty="0" err="1"/>
              <a:t>Швайнфурт</a:t>
            </a:r>
            <a:r>
              <a:rPr lang="ru-RU" sz="1500" dirty="0"/>
              <a:t> был награжден престижной </a:t>
            </a:r>
            <a:r>
              <a:rPr lang="ru-RU" sz="1500" dirty="0" err="1"/>
              <a:t>Best-Strategy</a:t>
            </a:r>
            <a:r>
              <a:rPr lang="ru-RU" sz="1500" dirty="0"/>
              <a:t> </a:t>
            </a:r>
            <a:r>
              <a:rPr lang="ru-RU" sz="1500" dirty="0" err="1"/>
              <a:t>Award</a:t>
            </a:r>
            <a:r>
              <a:rPr lang="ru-RU" sz="1500" dirty="0"/>
              <a:t> </a:t>
            </a:r>
            <a:r>
              <a:rPr lang="ru-RU" sz="1500" dirty="0" err="1"/>
              <a:t>MINternetional</a:t>
            </a:r>
            <a:r>
              <a:rPr lang="ru-RU" sz="1500" dirty="0"/>
              <a:t> – это специальная награда Немецкой Научной Ассоциации, выданная за отличное образование и воспитание молодых специалистов, проведенное на двух языках. 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4295633"/>
            <a:ext cx="3989891" cy="219643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396570"/>
            <a:ext cx="4191000" cy="20955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540870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3364" y="414635"/>
            <a:ext cx="6858000" cy="430887"/>
          </a:xfrm>
        </p:spPr>
        <p:txBody>
          <a:bodyPr/>
          <a:lstStyle/>
          <a:p>
            <a:pPr algn="ctr"/>
            <a:r>
              <a:rPr lang="ru-RU" sz="2800" b="1" kern="1200" dirty="0" smtClean="0">
                <a:solidFill>
                  <a:srgbClr val="245F91"/>
                </a:solidFill>
                <a:latin typeface="Corbel" pitchFamily="34" charset="0"/>
                <a:ea typeface="+mn-ea"/>
                <a:cs typeface="Verdana"/>
              </a:rPr>
              <a:t>Польша</a:t>
            </a:r>
            <a:endParaRPr lang="ru-RU" sz="2800" b="1" kern="1200" dirty="0">
              <a:solidFill>
                <a:srgbClr val="245F91"/>
              </a:solidFill>
              <a:latin typeface="Corbel" pitchFamily="34" charset="0"/>
              <a:ea typeface="+mn-ea"/>
              <a:cs typeface="Verdana"/>
            </a:endParaRPr>
          </a:p>
        </p:txBody>
      </p:sp>
      <p:sp>
        <p:nvSpPr>
          <p:cNvPr id="3" name="Текст 2"/>
          <p:cNvSpPr txBox="1">
            <a:spLocks/>
          </p:cNvSpPr>
          <p:nvPr/>
        </p:nvSpPr>
        <p:spPr>
          <a:xfrm>
            <a:off x="457200" y="1295400"/>
            <a:ext cx="4267200" cy="41549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en-US" sz="1600" b="1" kern="0" dirty="0" smtClean="0">
                <a:solidFill>
                  <a:srgbClr val="4D6F9C"/>
                </a:solidFill>
                <a:latin typeface="Corbel"/>
                <a:cs typeface="Corbel"/>
              </a:rPr>
              <a:t>U</a:t>
            </a:r>
            <a:r>
              <a:rPr kumimoji="0" lang="en-US" sz="1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4D6F9C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niversity</a:t>
            </a: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4D6F9C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 of</a:t>
            </a:r>
            <a:r>
              <a:rPr kumimoji="0" lang="en-US" sz="1600" b="1" i="0" u="none" strike="noStrike" kern="0" cap="none" spc="0" normalizeH="0" noProof="0" dirty="0" smtClean="0">
                <a:ln>
                  <a:noFill/>
                </a:ln>
                <a:solidFill>
                  <a:srgbClr val="4D6F9C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 Lodz </a:t>
            </a:r>
          </a:p>
          <a:p>
            <a:pPr>
              <a:defRPr/>
            </a:pPr>
            <a:r>
              <a:rPr lang="ru-RU" sz="1600" b="1" kern="0" dirty="0" smtClean="0">
                <a:solidFill>
                  <a:srgbClr val="4D6F9C"/>
                </a:solidFill>
                <a:latin typeface="Corbel"/>
              </a:rPr>
              <a:t>Лодзинский университет</a:t>
            </a:r>
            <a:endParaRPr lang="ru-RU" sz="1600" dirty="0" smtClean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1" strike="noStrike" kern="0" cap="none" spc="0" normalizeH="0" baseline="0" noProof="0" dirty="0" smtClean="0">
              <a:ln>
                <a:noFill/>
              </a:ln>
              <a:solidFill>
                <a:srgbClr val="4D6F9C"/>
              </a:solidFill>
              <a:effectLst/>
              <a:uLnTx/>
              <a:uFillTx/>
              <a:latin typeface="Corbel"/>
              <a:ea typeface="+mn-ea"/>
              <a:cs typeface="Corbe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1" strike="noStrike" kern="0" cap="none" spc="0" normalizeH="0" baseline="0" noProof="0" dirty="0" smtClean="0">
                <a:ln>
                  <a:noFill/>
                </a:ln>
                <a:solidFill>
                  <a:srgbClr val="4D6F9C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Даты семестра: </a:t>
            </a:r>
            <a:r>
              <a:rPr kumimoji="0" lang="ru-RU" sz="1400" strike="noStrike" kern="0" cap="none" spc="0" normalizeH="0" baseline="0" noProof="0" dirty="0" smtClean="0">
                <a:ln>
                  <a:noFill/>
                </a:ln>
                <a:solidFill>
                  <a:srgbClr val="4D6F9C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уточняется </a:t>
            </a:r>
            <a:endParaRPr kumimoji="0" lang="en-US" sz="1400" strike="noStrike" kern="0" cap="none" spc="0" normalizeH="0" baseline="0" noProof="0" dirty="0" smtClean="0">
              <a:ln>
                <a:noFill/>
              </a:ln>
              <a:solidFill>
                <a:srgbClr val="4D6F9C"/>
              </a:solidFill>
              <a:effectLst/>
              <a:uLnTx/>
              <a:uFillTx/>
              <a:latin typeface="Corbel"/>
              <a:ea typeface="+mn-ea"/>
              <a:cs typeface="Corbe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i="0" u="none" strike="noStrike" kern="0" cap="none" spc="0" normalizeH="0" baseline="0" noProof="0" dirty="0" smtClean="0">
              <a:ln>
                <a:noFill/>
              </a:ln>
              <a:solidFill>
                <a:srgbClr val="4D6F9C"/>
              </a:solidFill>
              <a:effectLst/>
              <a:uLnTx/>
              <a:uFillTx/>
              <a:latin typeface="Corbel"/>
              <a:ea typeface="+mn-ea"/>
              <a:cs typeface="Corbel"/>
            </a:endParaRPr>
          </a:p>
          <a:p>
            <a:pPr lvl="0">
              <a:defRPr/>
            </a:pPr>
            <a:r>
              <a:rPr lang="ru-RU" sz="1400" b="1" i="1" kern="0" noProof="0" dirty="0" smtClean="0">
                <a:solidFill>
                  <a:srgbClr val="4D6F9C"/>
                </a:solidFill>
                <a:latin typeface="Corbel"/>
                <a:cs typeface="Corbel"/>
              </a:rPr>
              <a:t>Подача заявок в университет: </a:t>
            </a:r>
            <a:r>
              <a:rPr lang="ru-RU" sz="1400" kern="0" dirty="0" smtClean="0">
                <a:solidFill>
                  <a:srgbClr val="4D6F9C"/>
                </a:solidFill>
                <a:latin typeface="Corbel"/>
                <a:cs typeface="Corbel"/>
              </a:rPr>
              <a:t>уточняется </a:t>
            </a:r>
            <a:endParaRPr lang="ru-RU" sz="1400" kern="0" noProof="0" dirty="0" smtClean="0">
              <a:solidFill>
                <a:srgbClr val="4D6F9C"/>
              </a:solidFill>
              <a:latin typeface="Corbel"/>
              <a:cs typeface="Corbe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i="1" kern="0" dirty="0" smtClean="0">
                <a:solidFill>
                  <a:srgbClr val="C00000"/>
                </a:solidFill>
                <a:latin typeface="Corbel"/>
                <a:cs typeface="Corbel"/>
              </a:rPr>
              <a:t>Крайний срок подачи документов в РГСУ: </a:t>
            </a:r>
            <a:r>
              <a:rPr lang="ru-RU" sz="1400" b="1" kern="0" dirty="0" smtClean="0">
                <a:solidFill>
                  <a:srgbClr val="C00000"/>
                </a:solidFill>
                <a:latin typeface="Corbel"/>
                <a:cs typeface="Corbel"/>
              </a:rPr>
              <a:t>до 15 октября</a:t>
            </a:r>
            <a:endParaRPr lang="ru-RU" sz="1400" b="1" kern="0" noProof="0" dirty="0" smtClean="0">
              <a:solidFill>
                <a:srgbClr val="C00000"/>
              </a:solidFill>
              <a:latin typeface="Corbel"/>
              <a:cs typeface="Corbe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400" b="1" i="1" kern="0" noProof="0" dirty="0" smtClean="0">
              <a:solidFill>
                <a:srgbClr val="C00000"/>
              </a:solidFill>
              <a:latin typeface="Corbel"/>
              <a:cs typeface="Corbel"/>
            </a:endParaRPr>
          </a:p>
          <a:p>
            <a:r>
              <a:rPr lang="ru-RU" sz="1400" b="1" i="1" kern="0" dirty="0" smtClean="0">
                <a:solidFill>
                  <a:srgbClr val="4D6F9C"/>
                </a:solidFill>
                <a:latin typeface="Corbel"/>
                <a:cs typeface="Corbel"/>
              </a:rPr>
              <a:t>Количество мест: </a:t>
            </a:r>
            <a:r>
              <a:rPr lang="ru-RU" sz="1400" kern="0" dirty="0" smtClean="0">
                <a:solidFill>
                  <a:srgbClr val="C00000"/>
                </a:solidFill>
                <a:latin typeface="Corbel"/>
                <a:cs typeface="Corbel"/>
              </a:rPr>
              <a:t>10 мест</a:t>
            </a:r>
          </a:p>
          <a:p>
            <a:endParaRPr lang="ru-RU" sz="1400" kern="0" noProof="0" dirty="0" smtClean="0">
              <a:solidFill>
                <a:srgbClr val="4D6F9C"/>
              </a:solidFill>
              <a:latin typeface="Corbel"/>
              <a:cs typeface="Corbe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i="1" kern="0" dirty="0" smtClean="0">
                <a:solidFill>
                  <a:srgbClr val="4D6F9C"/>
                </a:solidFill>
                <a:latin typeface="Corbel"/>
                <a:cs typeface="Corbel"/>
              </a:rPr>
              <a:t>Язык обучения: </a:t>
            </a:r>
            <a:r>
              <a:rPr lang="ru-RU" sz="1400" kern="0" dirty="0" smtClean="0">
                <a:solidFill>
                  <a:srgbClr val="4D6F9C"/>
                </a:solidFill>
                <a:latin typeface="Corbel"/>
                <a:cs typeface="Corbel"/>
              </a:rPr>
              <a:t>английский </a:t>
            </a:r>
            <a:r>
              <a:rPr lang="en-US" sz="1400" kern="0" dirty="0" smtClean="0">
                <a:solidFill>
                  <a:srgbClr val="4D6F9C"/>
                </a:solidFill>
                <a:latin typeface="Corbel"/>
                <a:cs typeface="Corbel"/>
              </a:rPr>
              <a:t>(B1) </a:t>
            </a:r>
            <a:endParaRPr lang="ru-RU" sz="1400" kern="0" dirty="0" smtClean="0">
              <a:solidFill>
                <a:srgbClr val="4D6F9C"/>
              </a:solidFill>
              <a:latin typeface="Corbel"/>
              <a:cs typeface="Corbe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kern="0" dirty="0" smtClean="0">
                <a:solidFill>
                  <a:srgbClr val="4D6F9C"/>
                </a:solidFill>
                <a:latin typeface="Corbel"/>
                <a:cs typeface="Corbel"/>
              </a:rPr>
              <a:t>(*если нет международного сертификата, подтверждающего уровень знания английского языка, будет  назначено </a:t>
            </a:r>
            <a:r>
              <a:rPr lang="ru-RU" sz="1400" kern="0" dirty="0" err="1" smtClean="0">
                <a:solidFill>
                  <a:srgbClr val="4D6F9C"/>
                </a:solidFill>
                <a:latin typeface="Corbel"/>
                <a:cs typeface="Corbel"/>
              </a:rPr>
              <a:t>скайп-интервью</a:t>
            </a:r>
            <a:r>
              <a:rPr lang="ru-RU" sz="1400" kern="0" dirty="0" smtClean="0">
                <a:solidFill>
                  <a:srgbClr val="4D6F9C"/>
                </a:solidFill>
                <a:latin typeface="Corbel"/>
                <a:cs typeface="Corbel"/>
              </a:rPr>
              <a:t>). </a:t>
            </a:r>
          </a:p>
          <a:p>
            <a:r>
              <a:rPr lang="ru-RU" sz="1400" b="1" i="1" kern="0" dirty="0" smtClean="0">
                <a:solidFill>
                  <a:srgbClr val="4D6F9C"/>
                </a:solidFill>
                <a:latin typeface="Corbel"/>
                <a:cs typeface="Corbel"/>
              </a:rPr>
              <a:t>Программы обучения:</a:t>
            </a:r>
            <a:r>
              <a:rPr lang="ru-RU" sz="1400" i="1" kern="0" dirty="0" smtClean="0">
                <a:solidFill>
                  <a:srgbClr val="4D6F9C"/>
                </a:solidFill>
                <a:latin typeface="Corbel"/>
                <a:cs typeface="Corbel"/>
              </a:rPr>
              <a:t>  </a:t>
            </a:r>
            <a:r>
              <a:rPr lang="ru-RU" sz="1400" kern="0" dirty="0" err="1" smtClean="0">
                <a:solidFill>
                  <a:srgbClr val="4D6F9C"/>
                </a:solidFill>
                <a:latin typeface="Corbel"/>
                <a:cs typeface="Corbel"/>
              </a:rPr>
              <a:t>бакалавриат</a:t>
            </a:r>
            <a:r>
              <a:rPr lang="ru-RU" sz="1400" kern="0" dirty="0" smtClean="0">
                <a:solidFill>
                  <a:srgbClr val="4D6F9C"/>
                </a:solidFill>
                <a:latin typeface="Corbel"/>
                <a:cs typeface="Corbel"/>
              </a:rPr>
              <a:t>, магистратура</a:t>
            </a:r>
            <a:r>
              <a:rPr lang="en-US" sz="1400" kern="0" dirty="0" smtClean="0">
                <a:solidFill>
                  <a:srgbClr val="4D6F9C"/>
                </a:solidFill>
                <a:latin typeface="Corbel"/>
                <a:cs typeface="Corbel"/>
              </a:rPr>
              <a:t> </a:t>
            </a:r>
            <a:endParaRPr lang="ru-RU" sz="1400" kern="0" dirty="0" smtClean="0">
              <a:solidFill>
                <a:srgbClr val="4D6F9C"/>
              </a:solidFill>
              <a:latin typeface="Corbel"/>
              <a:cs typeface="Corbel"/>
            </a:endParaRPr>
          </a:p>
          <a:p>
            <a:pPr>
              <a:buFontTx/>
              <a:buChar char="-"/>
            </a:pPr>
            <a:endParaRPr lang="ru-RU" sz="1400" kern="0" dirty="0" smtClean="0">
              <a:solidFill>
                <a:srgbClr val="4D6F9C"/>
              </a:solidFill>
              <a:latin typeface="Corbel"/>
              <a:cs typeface="Corbel"/>
            </a:endParaRPr>
          </a:p>
          <a:p>
            <a:r>
              <a:rPr lang="ru-RU" sz="1400" kern="0" dirty="0" smtClean="0">
                <a:solidFill>
                  <a:srgbClr val="4D6F9C"/>
                </a:solidFill>
                <a:latin typeface="Corbel"/>
                <a:cs typeface="Corbel"/>
              </a:rPr>
              <a:t>*Документы в университет подаются студентом лично. </a:t>
            </a:r>
            <a:endParaRPr lang="ru-RU" sz="1400" kern="0" dirty="0">
              <a:solidFill>
                <a:srgbClr val="4D6F9C"/>
              </a:solidFill>
              <a:latin typeface="Corbel"/>
              <a:cs typeface="Corbel"/>
            </a:endParaRPr>
          </a:p>
        </p:txBody>
      </p:sp>
      <p:sp>
        <p:nvSpPr>
          <p:cNvPr id="8" name="Текст 2"/>
          <p:cNvSpPr txBox="1">
            <a:spLocks/>
          </p:cNvSpPr>
          <p:nvPr/>
        </p:nvSpPr>
        <p:spPr>
          <a:xfrm>
            <a:off x="5029200" y="1447800"/>
            <a:ext cx="4267200" cy="9848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/>
            <a:r>
              <a:rPr lang="ru-RU" sz="1600" b="1" kern="0" dirty="0" smtClean="0">
                <a:solidFill>
                  <a:srgbClr val="4D6F9C"/>
                </a:solidFill>
                <a:latin typeface="Corbel"/>
              </a:rPr>
              <a:t>Обучение</a:t>
            </a:r>
            <a:r>
              <a:rPr lang="ru-RU" sz="1600" b="1" kern="0" dirty="0">
                <a:solidFill>
                  <a:srgbClr val="4D6F9C"/>
                </a:solidFill>
                <a:latin typeface="Corbel"/>
              </a:rPr>
              <a:t>:</a:t>
            </a:r>
            <a:r>
              <a:rPr lang="ru-RU" sz="1600" kern="0" dirty="0">
                <a:solidFill>
                  <a:srgbClr val="4D6F9C"/>
                </a:solidFill>
                <a:latin typeface="Corbel"/>
              </a:rPr>
              <a:t> бесплатно</a:t>
            </a:r>
          </a:p>
          <a:p>
            <a:pPr lvl="0"/>
            <a:r>
              <a:rPr lang="ru-RU" sz="1600" b="1" kern="0" dirty="0">
                <a:solidFill>
                  <a:srgbClr val="4D6F9C"/>
                </a:solidFill>
                <a:latin typeface="Corbel"/>
              </a:rPr>
              <a:t>Проживание</a:t>
            </a:r>
            <a:r>
              <a:rPr lang="ru-RU" sz="1600" b="1" kern="0" dirty="0" smtClean="0">
                <a:solidFill>
                  <a:srgbClr val="4D6F9C"/>
                </a:solidFill>
                <a:latin typeface="Corbel"/>
              </a:rPr>
              <a:t>: </a:t>
            </a:r>
            <a:r>
              <a:rPr lang="ru-RU" sz="1600" kern="0" dirty="0" smtClean="0">
                <a:solidFill>
                  <a:srgbClr val="4D6F9C"/>
                </a:solidFill>
                <a:latin typeface="Corbel"/>
              </a:rPr>
              <a:t>платно. Возможно проживание в студенческом общежитии, однако количество мест ограничено. Стоимость 78-100 евро</a:t>
            </a:r>
            <a:r>
              <a:rPr lang="en-US" sz="1600" kern="0" dirty="0" smtClean="0">
                <a:solidFill>
                  <a:srgbClr val="4D6F9C"/>
                </a:solidFill>
                <a:latin typeface="Corbel"/>
              </a:rPr>
              <a:t>/</a:t>
            </a:r>
            <a:r>
              <a:rPr lang="ru-RU" sz="1600" kern="0" dirty="0" smtClean="0">
                <a:solidFill>
                  <a:srgbClr val="4D6F9C"/>
                </a:solidFill>
                <a:latin typeface="Corbel"/>
              </a:rPr>
              <a:t>месяц. </a:t>
            </a:r>
          </a:p>
        </p:txBody>
      </p:sp>
      <p:pic>
        <p:nvPicPr>
          <p:cNvPr id="1026" name="Picture 2" descr="C:\Users\ButakovaKV\Desktop\7\uni_lodz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0" y="2895600"/>
            <a:ext cx="4419600" cy="2946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4468" y="1295400"/>
            <a:ext cx="8994332" cy="2708434"/>
          </a:xfrm>
        </p:spPr>
        <p:txBody>
          <a:bodyPr/>
          <a:lstStyle/>
          <a:p>
            <a:pPr algn="just"/>
            <a:r>
              <a:rPr lang="ru-RU" sz="1600" dirty="0" smtClean="0"/>
              <a:t>Лодзинский Университет является одним из лучших высших учебных заведений Польши. Университет был основан в 1945 году. Сегодня в состав университета входят 12 факультетов и 170 специальностей. В настоящее время в Лодзинском Университете обучается 45 000 студентов. Численность профессорско-преподавательского состава Лодзинского Университета — свыше 2370 человек (в том числе 623 профессора). Доклады ведутся на польском, а также на английском, немецком и французском языках. В университете часто организовываются встречи и конференции с почетными лицами с областей политики, культуры и бизнеса. </a:t>
            </a:r>
          </a:p>
          <a:p>
            <a:pPr algn="just"/>
            <a:r>
              <a:rPr lang="ru-RU" sz="1600" dirty="0" smtClean="0"/>
              <a:t>Лодзь - один из крупнейших городов Польши. Расположен в центре страны, в 120 километрах к юго-западу от Варшавы. Лодзь с населением 697 тыс. человек является третьим по величине городом Польши. Это центр легкой промышленности страны, где производится почти половина польского текстиля.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2123364" y="414635"/>
            <a:ext cx="6858000" cy="430887"/>
          </a:xfrm>
        </p:spPr>
        <p:txBody>
          <a:bodyPr/>
          <a:lstStyle/>
          <a:p>
            <a:pPr algn="ctr"/>
            <a:r>
              <a:rPr lang="ru-RU" sz="2800" b="1" kern="1200" dirty="0" smtClean="0">
                <a:solidFill>
                  <a:srgbClr val="245F91"/>
                </a:solidFill>
                <a:latin typeface="Corbel" pitchFamily="34" charset="0"/>
                <a:ea typeface="+mn-ea"/>
                <a:cs typeface="Verdana"/>
              </a:rPr>
              <a:t>Лодзинский университет</a:t>
            </a:r>
            <a:endParaRPr lang="ru-RU" sz="2800" b="1" kern="1200" dirty="0">
              <a:solidFill>
                <a:srgbClr val="245F91"/>
              </a:solidFill>
              <a:latin typeface="Corbel" pitchFamily="34" charset="0"/>
              <a:ea typeface="+mn-ea"/>
              <a:cs typeface="Verdana"/>
            </a:endParaRPr>
          </a:p>
        </p:txBody>
      </p:sp>
      <p:pic>
        <p:nvPicPr>
          <p:cNvPr id="2050" name="Picture 2" descr="C:\Users\ButakovaKV\Desktop\7\ul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4114800"/>
            <a:ext cx="2844800" cy="2133600"/>
          </a:xfrm>
          <a:prstGeom prst="rect">
            <a:avLst/>
          </a:prstGeom>
          <a:noFill/>
        </p:spPr>
      </p:pic>
      <p:pic>
        <p:nvPicPr>
          <p:cNvPr id="2052" name="Picture 4" descr="C:\Users\ButakovaKV\Desktop\7\b1d1fe5e47c1f75ccdc54b83aa41cb65_media_350x2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9000" y="4114800"/>
            <a:ext cx="2987040" cy="2133600"/>
          </a:xfrm>
          <a:prstGeom prst="rect">
            <a:avLst/>
          </a:prstGeom>
          <a:noFill/>
        </p:spPr>
      </p:pic>
      <p:pic>
        <p:nvPicPr>
          <p:cNvPr id="2053" name="Picture 5" descr="C:\Users\ButakovaKV\Desktop\7\Lodz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53200" y="4114800"/>
            <a:ext cx="2895600" cy="2133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0745361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3364" y="414635"/>
            <a:ext cx="6858000" cy="430887"/>
          </a:xfrm>
        </p:spPr>
        <p:txBody>
          <a:bodyPr/>
          <a:lstStyle/>
          <a:p>
            <a:pPr algn="ctr"/>
            <a:r>
              <a:rPr lang="ru-RU" sz="2800" b="1" kern="1200" dirty="0" smtClean="0">
                <a:solidFill>
                  <a:srgbClr val="245F91"/>
                </a:solidFill>
                <a:latin typeface="Corbel" pitchFamily="34" charset="0"/>
                <a:ea typeface="+mn-ea"/>
                <a:cs typeface="Verdana"/>
              </a:rPr>
              <a:t>Литва</a:t>
            </a:r>
            <a:endParaRPr lang="ru-RU" sz="2800" b="1" kern="1200" dirty="0">
              <a:solidFill>
                <a:srgbClr val="245F91"/>
              </a:solidFill>
              <a:latin typeface="Corbel" pitchFamily="34" charset="0"/>
              <a:ea typeface="+mn-ea"/>
              <a:cs typeface="Verdana"/>
            </a:endParaRPr>
          </a:p>
        </p:txBody>
      </p:sp>
      <p:sp>
        <p:nvSpPr>
          <p:cNvPr id="3" name="Текст 2"/>
          <p:cNvSpPr txBox="1">
            <a:spLocks/>
          </p:cNvSpPr>
          <p:nvPr/>
        </p:nvSpPr>
        <p:spPr>
          <a:xfrm>
            <a:off x="304800" y="1295400"/>
            <a:ext cx="4267200" cy="44012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4D6F9C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Mykolas</a:t>
            </a: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4D6F9C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 </a:t>
            </a:r>
            <a:r>
              <a:rPr kumimoji="0" lang="en-US" sz="1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4D6F9C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Romeris</a:t>
            </a: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4D6F9C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 University</a:t>
            </a:r>
            <a:r>
              <a:rPr lang="en-US" sz="1600" b="1" kern="0" dirty="0" smtClean="0">
                <a:solidFill>
                  <a:srgbClr val="4D6F9C"/>
                </a:solidFill>
                <a:latin typeface="Corbel"/>
                <a:cs typeface="Corbel"/>
              </a:rPr>
              <a:t> </a:t>
            </a:r>
            <a:endParaRPr kumimoji="0" lang="ru-RU" sz="1600" b="1" i="0" u="none" strike="noStrike" kern="0" cap="none" spc="0" normalizeH="0" baseline="0" noProof="0" dirty="0" smtClean="0">
              <a:ln>
                <a:noFill/>
              </a:ln>
              <a:solidFill>
                <a:srgbClr val="4D6F9C"/>
              </a:solidFill>
              <a:effectLst/>
              <a:uLnTx/>
              <a:uFillTx/>
              <a:latin typeface="Corbel"/>
              <a:ea typeface="+mn-ea"/>
              <a:cs typeface="Corbe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4D6F9C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Университет</a:t>
            </a:r>
            <a:r>
              <a:rPr kumimoji="0" lang="ru-RU" sz="1600" b="1" i="0" u="none" strike="noStrike" kern="0" cap="none" spc="0" normalizeH="0" noProof="0" dirty="0" smtClean="0">
                <a:ln>
                  <a:noFill/>
                </a:ln>
                <a:solidFill>
                  <a:srgbClr val="4D6F9C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 </a:t>
            </a:r>
            <a:r>
              <a:rPr kumimoji="0" lang="ru-RU" sz="1600" b="1" i="0" u="none" strike="noStrike" kern="0" cap="none" spc="0" normalizeH="0" noProof="0" dirty="0" err="1" smtClean="0">
                <a:ln>
                  <a:noFill/>
                </a:ln>
                <a:solidFill>
                  <a:srgbClr val="4D6F9C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Миколаса</a:t>
            </a:r>
            <a:r>
              <a:rPr kumimoji="0" lang="ru-RU" sz="1600" b="1" i="0" u="none" strike="noStrike" kern="0" cap="none" spc="0" normalizeH="0" noProof="0" dirty="0" smtClean="0">
                <a:ln>
                  <a:noFill/>
                </a:ln>
                <a:solidFill>
                  <a:srgbClr val="4D6F9C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 </a:t>
            </a:r>
            <a:r>
              <a:rPr kumimoji="0" lang="ru-RU" sz="1600" b="1" i="0" u="none" strike="noStrike" kern="0" cap="none" spc="0" normalizeH="0" noProof="0" dirty="0" err="1" smtClean="0">
                <a:ln>
                  <a:noFill/>
                </a:ln>
                <a:solidFill>
                  <a:srgbClr val="4D6F9C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Ромериса</a:t>
            </a:r>
            <a:r>
              <a:rPr kumimoji="0" lang="ru-RU" sz="1600" b="1" i="0" u="none" strike="noStrike" kern="0" cap="none" spc="0" normalizeH="0" noProof="0" dirty="0" smtClean="0">
                <a:ln>
                  <a:noFill/>
                </a:ln>
                <a:solidFill>
                  <a:srgbClr val="4D6F9C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 </a:t>
            </a:r>
            <a:endParaRPr kumimoji="0" lang="en-US" sz="1600" b="1" i="0" u="none" strike="noStrike" kern="0" cap="none" spc="0" normalizeH="0" baseline="0" noProof="0" dirty="0" smtClean="0">
              <a:ln>
                <a:noFill/>
              </a:ln>
              <a:solidFill>
                <a:srgbClr val="4D6F9C"/>
              </a:solidFill>
              <a:effectLst/>
              <a:uLnTx/>
              <a:uFillTx/>
              <a:latin typeface="Corbel"/>
              <a:ea typeface="+mn-ea"/>
              <a:cs typeface="Corbe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u="sng" kern="0" dirty="0" smtClean="0">
              <a:solidFill>
                <a:srgbClr val="4D6F9C"/>
              </a:solidFill>
              <a:latin typeface="Corbel"/>
              <a:cs typeface="Corbel"/>
            </a:endParaRPr>
          </a:p>
          <a:p>
            <a:pPr lvl="0">
              <a:defRPr/>
            </a:pPr>
            <a:r>
              <a:rPr kumimoji="0" lang="ru-RU" sz="1400" b="1" i="1" strike="noStrike" kern="0" cap="none" spc="0" normalizeH="0" baseline="0" noProof="0" dirty="0" smtClean="0">
                <a:ln>
                  <a:noFill/>
                </a:ln>
                <a:solidFill>
                  <a:srgbClr val="4D6F9C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Даты семестра:  </a:t>
            </a:r>
            <a:r>
              <a:rPr kumimoji="0" lang="ru-RU" sz="1400" strike="noStrike" kern="0" cap="none" spc="0" normalizeH="0" baseline="0" noProof="0" dirty="0" smtClean="0">
                <a:ln>
                  <a:noFill/>
                </a:ln>
                <a:solidFill>
                  <a:srgbClr val="4D6F9C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февраль - июнь</a:t>
            </a:r>
            <a:endParaRPr kumimoji="0" lang="en-US" sz="1400" strike="noStrike" kern="0" cap="none" spc="0" normalizeH="0" baseline="0" noProof="0" dirty="0" smtClean="0">
              <a:ln>
                <a:noFill/>
              </a:ln>
              <a:solidFill>
                <a:srgbClr val="4D6F9C"/>
              </a:solidFill>
              <a:effectLst/>
              <a:uLnTx/>
              <a:uFillTx/>
              <a:latin typeface="Corbel"/>
              <a:ea typeface="+mn-ea"/>
              <a:cs typeface="Corbe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i="1" kern="0" noProof="0" dirty="0" smtClean="0">
                <a:solidFill>
                  <a:srgbClr val="4D6F9C"/>
                </a:solidFill>
                <a:latin typeface="Corbel"/>
                <a:cs typeface="Corbel"/>
              </a:rPr>
              <a:t>Подача заявок в университет: </a:t>
            </a:r>
            <a:r>
              <a:rPr lang="en-US" sz="1400" kern="0" noProof="0" dirty="0" smtClean="0">
                <a:solidFill>
                  <a:srgbClr val="4D6F9C"/>
                </a:solidFill>
                <a:latin typeface="Corbel"/>
                <a:cs typeface="Corbel"/>
              </a:rPr>
              <a:t>20  </a:t>
            </a:r>
            <a:r>
              <a:rPr lang="ru-RU" sz="1400" kern="0" noProof="0" dirty="0" smtClean="0">
                <a:solidFill>
                  <a:srgbClr val="4D6F9C"/>
                </a:solidFill>
                <a:latin typeface="Corbel"/>
                <a:cs typeface="Corbel"/>
              </a:rPr>
              <a:t>ноября (номинация), до 30 ноября – подача документов </a:t>
            </a:r>
            <a:r>
              <a:rPr lang="ru-RU" sz="1400" kern="0" noProof="0" smtClean="0">
                <a:solidFill>
                  <a:srgbClr val="4D6F9C"/>
                </a:solidFill>
                <a:latin typeface="Corbel"/>
                <a:cs typeface="Corbel"/>
              </a:rPr>
              <a:t>в университет</a:t>
            </a:r>
            <a:endParaRPr lang="ru-RU" sz="1400" kern="0" noProof="0" dirty="0" smtClean="0">
              <a:solidFill>
                <a:srgbClr val="4D6F9C"/>
              </a:solidFill>
              <a:latin typeface="Corbel"/>
              <a:cs typeface="Corbe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400" kern="0" noProof="0" dirty="0" smtClean="0">
              <a:solidFill>
                <a:srgbClr val="4D6F9C"/>
              </a:solidFill>
              <a:latin typeface="Corbel"/>
              <a:cs typeface="Corbe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i="1" kern="0" dirty="0" smtClean="0">
                <a:solidFill>
                  <a:srgbClr val="C00000"/>
                </a:solidFill>
                <a:latin typeface="Corbel"/>
                <a:cs typeface="Corbel"/>
              </a:rPr>
              <a:t>Крайний срок подачи документов в РГСУ: </a:t>
            </a:r>
            <a:r>
              <a:rPr lang="ru-RU" sz="1400" kern="0" dirty="0" smtClean="0">
                <a:solidFill>
                  <a:srgbClr val="C00000"/>
                </a:solidFill>
                <a:latin typeface="Corbel"/>
                <a:cs typeface="Corbel"/>
              </a:rPr>
              <a:t>10 октября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400" b="1" i="1" kern="0" noProof="0" dirty="0" smtClean="0">
              <a:solidFill>
                <a:srgbClr val="C00000"/>
              </a:solidFill>
              <a:latin typeface="Corbel"/>
              <a:cs typeface="Corbel"/>
            </a:endParaRPr>
          </a:p>
          <a:p>
            <a:r>
              <a:rPr lang="ru-RU" sz="1400" b="1" i="1" kern="0" dirty="0" smtClean="0">
                <a:solidFill>
                  <a:srgbClr val="4D6F9C"/>
                </a:solidFill>
                <a:latin typeface="Corbel"/>
                <a:cs typeface="Corbel"/>
              </a:rPr>
              <a:t>Количество мест: </a:t>
            </a:r>
            <a:r>
              <a:rPr lang="en-US" sz="1400" kern="0" dirty="0" smtClean="0">
                <a:solidFill>
                  <a:srgbClr val="C00000"/>
                </a:solidFill>
                <a:latin typeface="Corbel"/>
                <a:cs typeface="Corbel"/>
              </a:rPr>
              <a:t>2 </a:t>
            </a:r>
            <a:endParaRPr lang="ru-RU" sz="1400" kern="0" dirty="0" smtClean="0">
              <a:solidFill>
                <a:srgbClr val="C00000"/>
              </a:solidFill>
              <a:latin typeface="Corbel"/>
              <a:cs typeface="Corbel"/>
            </a:endParaRPr>
          </a:p>
          <a:p>
            <a:endParaRPr lang="ru-RU" sz="1400" kern="0" noProof="0" dirty="0" smtClean="0">
              <a:solidFill>
                <a:srgbClr val="4D6F9C"/>
              </a:solidFill>
              <a:latin typeface="Corbel"/>
              <a:cs typeface="Corbe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i="1" kern="0" dirty="0" smtClean="0">
                <a:solidFill>
                  <a:srgbClr val="4D6F9C"/>
                </a:solidFill>
                <a:latin typeface="Corbel"/>
                <a:cs typeface="Corbel"/>
              </a:rPr>
              <a:t>Язык обучения: </a:t>
            </a:r>
            <a:r>
              <a:rPr lang="ru-RU" sz="1400" kern="0" dirty="0" smtClean="0">
                <a:solidFill>
                  <a:srgbClr val="4D6F9C"/>
                </a:solidFill>
                <a:latin typeface="Corbel"/>
                <a:cs typeface="Corbel"/>
              </a:rPr>
              <a:t>английский</a:t>
            </a:r>
          </a:p>
          <a:p>
            <a:pPr lvl="0">
              <a:defRPr/>
            </a:pPr>
            <a:r>
              <a:rPr lang="ru-RU" sz="1400" b="1" i="1" kern="0" dirty="0" smtClean="0">
                <a:solidFill>
                  <a:srgbClr val="4D6F9C"/>
                </a:solidFill>
                <a:latin typeface="Corbel"/>
                <a:cs typeface="Corbel"/>
              </a:rPr>
              <a:t>Требования  к знанию языка: </a:t>
            </a:r>
            <a:r>
              <a:rPr lang="ru-RU" sz="1400" kern="0" dirty="0" smtClean="0">
                <a:solidFill>
                  <a:srgbClr val="4D6F9C"/>
                </a:solidFill>
                <a:latin typeface="Corbel"/>
                <a:cs typeface="Corbel"/>
              </a:rPr>
              <a:t>английский (В1 -В2)</a:t>
            </a:r>
            <a:endParaRPr lang="ru-RU" sz="1400" b="1" i="1" kern="0" dirty="0" smtClean="0">
              <a:solidFill>
                <a:srgbClr val="4D6F9C"/>
              </a:solidFill>
              <a:latin typeface="Corbel"/>
              <a:cs typeface="Corbel"/>
            </a:endParaRPr>
          </a:p>
          <a:p>
            <a:pPr lvl="0">
              <a:defRPr/>
            </a:pPr>
            <a:endParaRPr lang="ru-RU" sz="1400" kern="0" dirty="0" smtClean="0">
              <a:solidFill>
                <a:srgbClr val="4D6F9C"/>
              </a:solidFill>
              <a:latin typeface="Corbel"/>
              <a:cs typeface="Corbel"/>
            </a:endParaRPr>
          </a:p>
          <a:p>
            <a:r>
              <a:rPr lang="ru-RU" sz="1400" b="1" i="1" kern="0" dirty="0" smtClean="0">
                <a:solidFill>
                  <a:srgbClr val="4D6F9C"/>
                </a:solidFill>
                <a:latin typeface="Corbel"/>
                <a:cs typeface="Corbel"/>
              </a:rPr>
              <a:t>Программы обучения:</a:t>
            </a:r>
            <a:r>
              <a:rPr lang="ru-RU" sz="1400" i="1" kern="0" dirty="0" smtClean="0">
                <a:solidFill>
                  <a:srgbClr val="4D6F9C"/>
                </a:solidFill>
                <a:latin typeface="Corbel"/>
                <a:cs typeface="Corbel"/>
              </a:rPr>
              <a:t> </a:t>
            </a:r>
            <a:r>
              <a:rPr lang="ru-RU" sz="1400" kern="0" dirty="0" err="1" smtClean="0">
                <a:solidFill>
                  <a:srgbClr val="4D6F9C"/>
                </a:solidFill>
                <a:latin typeface="Corbel"/>
                <a:cs typeface="Corbel"/>
              </a:rPr>
              <a:t>бакалавриат</a:t>
            </a:r>
            <a:r>
              <a:rPr lang="ru-RU" sz="1400" kern="0" dirty="0" smtClean="0">
                <a:solidFill>
                  <a:srgbClr val="4D6F9C"/>
                </a:solidFill>
                <a:latin typeface="Corbel"/>
                <a:cs typeface="Corbel"/>
              </a:rPr>
              <a:t>, магистратура</a:t>
            </a:r>
          </a:p>
          <a:p>
            <a:r>
              <a:rPr lang="ru-RU" sz="1400" kern="0" dirty="0" smtClean="0">
                <a:solidFill>
                  <a:srgbClr val="4D6F9C"/>
                </a:solidFill>
                <a:latin typeface="Corbel"/>
                <a:cs typeface="Corbel"/>
              </a:rPr>
              <a:t>Возможно обучение только по программам:</a:t>
            </a:r>
            <a:endParaRPr lang="en-US" sz="1400" kern="0" dirty="0" smtClean="0">
              <a:solidFill>
                <a:srgbClr val="4D6F9C"/>
              </a:solidFill>
              <a:latin typeface="Corbel"/>
              <a:cs typeface="Corbel"/>
            </a:endParaRPr>
          </a:p>
          <a:p>
            <a:r>
              <a:rPr lang="en-US" sz="1400" kern="0" dirty="0" smtClean="0">
                <a:solidFill>
                  <a:srgbClr val="4D6F9C"/>
                </a:solidFill>
                <a:latin typeface="Corbel"/>
                <a:cs typeface="Corbel"/>
              </a:rPr>
              <a:t>Social Work,</a:t>
            </a:r>
          </a:p>
          <a:p>
            <a:r>
              <a:rPr lang="en-US" sz="1400" kern="0" dirty="0" smtClean="0">
                <a:solidFill>
                  <a:srgbClr val="4D6F9C"/>
                </a:solidFill>
                <a:latin typeface="Corbel"/>
                <a:cs typeface="Corbel"/>
              </a:rPr>
              <a:t>Social Sciences.</a:t>
            </a:r>
            <a:endParaRPr lang="ru-RU" sz="1400" kern="0" dirty="0" smtClean="0">
              <a:solidFill>
                <a:srgbClr val="4D6F9C"/>
              </a:solidFill>
              <a:latin typeface="Corbel"/>
              <a:cs typeface="Corbel"/>
            </a:endParaRPr>
          </a:p>
          <a:p>
            <a:endParaRPr lang="ru-RU" sz="1400" kern="0" dirty="0" smtClean="0">
              <a:solidFill>
                <a:srgbClr val="4D6F9C"/>
              </a:solidFill>
              <a:latin typeface="Corbel"/>
              <a:cs typeface="Corbel"/>
            </a:endParaRPr>
          </a:p>
        </p:txBody>
      </p:sp>
      <p:sp>
        <p:nvSpPr>
          <p:cNvPr id="5" name="Текст 2"/>
          <p:cNvSpPr txBox="1">
            <a:spLocks/>
          </p:cNvSpPr>
          <p:nvPr/>
        </p:nvSpPr>
        <p:spPr>
          <a:xfrm>
            <a:off x="4800600" y="1371600"/>
            <a:ext cx="4800600" cy="147732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 algn="ctr"/>
            <a:endParaRPr lang="en-US" sz="1600" b="1" kern="0" dirty="0" smtClean="0">
              <a:solidFill>
                <a:srgbClr val="4D6F9C"/>
              </a:solidFill>
              <a:latin typeface="Corbel"/>
              <a:cs typeface="Corbel"/>
            </a:endParaRPr>
          </a:p>
          <a:p>
            <a:pPr lvl="0"/>
            <a:r>
              <a:rPr lang="ru-RU" sz="1600" b="1" kern="0" dirty="0" smtClean="0">
                <a:solidFill>
                  <a:srgbClr val="4D6F9C"/>
                </a:solidFill>
                <a:latin typeface="Corbel"/>
                <a:cs typeface="Corbel"/>
              </a:rPr>
              <a:t>Обучение: </a:t>
            </a:r>
            <a:r>
              <a:rPr lang="ru-RU" sz="1600" kern="0" dirty="0" smtClean="0">
                <a:solidFill>
                  <a:srgbClr val="4D6F9C"/>
                </a:solidFill>
                <a:latin typeface="Corbel"/>
                <a:cs typeface="Corbel"/>
              </a:rPr>
              <a:t>бесплатно</a:t>
            </a:r>
          </a:p>
          <a:p>
            <a:pPr lvl="0"/>
            <a:r>
              <a:rPr lang="ru-RU" sz="1600" b="1" kern="0" dirty="0" smtClean="0">
                <a:solidFill>
                  <a:srgbClr val="4D6F9C"/>
                </a:solidFill>
                <a:latin typeface="Corbel"/>
                <a:cs typeface="Corbel"/>
              </a:rPr>
              <a:t>Проживание: </a:t>
            </a:r>
            <a:r>
              <a:rPr lang="ru-RU" sz="1600" kern="0" dirty="0" smtClean="0">
                <a:solidFill>
                  <a:srgbClr val="4D6F9C"/>
                </a:solidFill>
                <a:latin typeface="Corbel"/>
                <a:cs typeface="Corbel"/>
              </a:rPr>
              <a:t>предоставляется студенческое общежитие при наличии мест (85-100 евро</a:t>
            </a:r>
            <a:r>
              <a:rPr lang="en-US" sz="1600" kern="0" dirty="0" smtClean="0">
                <a:solidFill>
                  <a:srgbClr val="4D6F9C"/>
                </a:solidFill>
                <a:latin typeface="Corbel"/>
                <a:cs typeface="Corbel"/>
              </a:rPr>
              <a:t>/</a:t>
            </a:r>
            <a:r>
              <a:rPr lang="ru-RU" sz="1600" kern="0" dirty="0" smtClean="0">
                <a:solidFill>
                  <a:srgbClr val="4D6F9C"/>
                </a:solidFill>
                <a:latin typeface="Corbel"/>
                <a:cs typeface="Corbel"/>
              </a:rPr>
              <a:t>месяц).</a:t>
            </a:r>
          </a:p>
          <a:p>
            <a:pPr lvl="0"/>
            <a:r>
              <a:rPr lang="ru-RU" sz="1600" b="1" kern="0" dirty="0" smtClean="0">
                <a:solidFill>
                  <a:srgbClr val="4D6F9C"/>
                </a:solidFill>
                <a:latin typeface="Corbel"/>
                <a:cs typeface="Corbel"/>
              </a:rPr>
              <a:t>Личные расходы: </a:t>
            </a:r>
            <a:r>
              <a:rPr lang="ru-RU" sz="1600" kern="0" dirty="0" smtClean="0">
                <a:solidFill>
                  <a:srgbClr val="4D6F9C"/>
                </a:solidFill>
                <a:latin typeface="Corbel"/>
                <a:cs typeface="Corbel"/>
              </a:rPr>
              <a:t>ориентировочно 350-4</a:t>
            </a:r>
            <a:r>
              <a:rPr lang="en-US" sz="1600" kern="0" dirty="0" smtClean="0">
                <a:solidFill>
                  <a:srgbClr val="4D6F9C"/>
                </a:solidFill>
                <a:latin typeface="Corbel"/>
                <a:cs typeface="Corbel"/>
              </a:rPr>
              <a:t>0</a:t>
            </a:r>
            <a:r>
              <a:rPr lang="ru-RU" sz="1600" kern="0" dirty="0" smtClean="0">
                <a:solidFill>
                  <a:srgbClr val="4D6F9C"/>
                </a:solidFill>
                <a:latin typeface="Corbel"/>
                <a:cs typeface="Corbel"/>
              </a:rPr>
              <a:t>0 евро</a:t>
            </a:r>
            <a:r>
              <a:rPr lang="en-US" sz="1600" kern="0" dirty="0" smtClean="0">
                <a:solidFill>
                  <a:srgbClr val="4D6F9C"/>
                </a:solidFill>
                <a:latin typeface="Corbel"/>
                <a:cs typeface="Corbel"/>
              </a:rPr>
              <a:t>/</a:t>
            </a:r>
            <a:r>
              <a:rPr lang="ru-RU" sz="1600" kern="0" dirty="0" smtClean="0">
                <a:solidFill>
                  <a:srgbClr val="4D6F9C"/>
                </a:solidFill>
                <a:latin typeface="Corbel"/>
                <a:cs typeface="Corbel"/>
              </a:rPr>
              <a:t>месяц</a:t>
            </a:r>
            <a:endParaRPr kumimoji="0" lang="ru-RU" sz="1600" b="0" i="0" u="none" strike="noStrike" kern="0" cap="none" spc="0" normalizeH="0" baseline="0" noProof="0" dirty="0" smtClean="0">
              <a:ln>
                <a:noFill/>
              </a:ln>
              <a:solidFill>
                <a:srgbClr val="4D6F9C"/>
              </a:solidFill>
              <a:effectLst/>
              <a:uLnTx/>
              <a:uFillTx/>
              <a:latin typeface="Corbel"/>
              <a:ea typeface="+mn-ea"/>
              <a:cs typeface="Corbel"/>
            </a:endParaRPr>
          </a:p>
        </p:txBody>
      </p:sp>
      <p:pic>
        <p:nvPicPr>
          <p:cNvPr id="1027" name="Picture 3" descr="C:\Users\ButakovaKV\Desktop\99\Mykolas_Romeris_Universit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3276600"/>
            <a:ext cx="4408475" cy="1981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4468" y="1295400"/>
            <a:ext cx="8918132" cy="2215991"/>
          </a:xfrm>
        </p:spPr>
        <p:txBody>
          <a:bodyPr/>
          <a:lstStyle/>
          <a:p>
            <a:pPr algn="just"/>
            <a:r>
              <a:rPr lang="ru-RU" sz="1600" dirty="0" smtClean="0"/>
              <a:t>Университет имени </a:t>
            </a:r>
            <a:r>
              <a:rPr lang="ru-RU" sz="1600" dirty="0" err="1" smtClean="0"/>
              <a:t>Миколаса</a:t>
            </a:r>
            <a:r>
              <a:rPr lang="ru-RU" sz="1600" dirty="0" smtClean="0"/>
              <a:t> </a:t>
            </a:r>
            <a:r>
              <a:rPr lang="ru-RU" sz="1600" dirty="0" err="1" smtClean="0"/>
              <a:t>Ромериса</a:t>
            </a:r>
            <a:r>
              <a:rPr lang="ru-RU" sz="1600" dirty="0" smtClean="0"/>
              <a:t> (MRU), расположенный недалеко от центра города, один из крупнейших литовских вузов, а по интернационализации – ведущий. В настоящее время там обучается около 8000 студентов из 48 стран. MRU был основан на базе Юридического университета Литвы и носит имя отца литовского конституционного права. Специализируется MRU на социальных и гуманитарных науках. На международном уровне университет занимает высокие позиции и предлагает несколько объединенных программ, сотрудничает с более чем 200 иностранными вузами и обучает свыше 500 студентов со всего мира. </a:t>
            </a:r>
          </a:p>
          <a:p>
            <a:pPr algn="just"/>
            <a:r>
              <a:rPr lang="ru-RU" sz="1600" dirty="0" smtClean="0"/>
              <a:t>Кампус университета </a:t>
            </a:r>
            <a:r>
              <a:rPr lang="ru-RU" sz="1600" dirty="0" err="1" smtClean="0"/>
              <a:t>Миколаса</a:t>
            </a:r>
            <a:r>
              <a:rPr lang="ru-RU" sz="1600" dirty="0" smtClean="0"/>
              <a:t> </a:t>
            </a:r>
            <a:r>
              <a:rPr lang="ru-RU" sz="1600" dirty="0" err="1" smtClean="0"/>
              <a:t>Ромериса</a:t>
            </a:r>
            <a:r>
              <a:rPr lang="ru-RU" sz="1600" dirty="0" smtClean="0"/>
              <a:t> расположен в столице Литвы - Вильнюсе, в 8 км до центра города. Особую атмосферу в университете создают окружающий его зеленый парк. </a:t>
            </a:r>
            <a:endParaRPr lang="ru-RU" sz="1500" dirty="0" smtClean="0"/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2123364" y="414635"/>
            <a:ext cx="6858000" cy="430887"/>
          </a:xfrm>
        </p:spPr>
        <p:txBody>
          <a:bodyPr/>
          <a:lstStyle/>
          <a:p>
            <a:pPr algn="ctr"/>
            <a:r>
              <a:rPr lang="ru-RU" sz="2800" b="1" kern="1200" dirty="0" smtClean="0">
                <a:solidFill>
                  <a:srgbClr val="245F91"/>
                </a:solidFill>
                <a:latin typeface="Corbel" pitchFamily="34" charset="0"/>
                <a:ea typeface="+mn-ea"/>
                <a:cs typeface="Verdana"/>
              </a:rPr>
              <a:t>Университет </a:t>
            </a:r>
            <a:r>
              <a:rPr lang="ru-RU" sz="2800" b="1" kern="1200" dirty="0" err="1" smtClean="0">
                <a:solidFill>
                  <a:srgbClr val="245F91"/>
                </a:solidFill>
                <a:latin typeface="Corbel" pitchFamily="34" charset="0"/>
                <a:ea typeface="+mn-ea"/>
                <a:cs typeface="Verdana"/>
              </a:rPr>
              <a:t>Миколаса</a:t>
            </a:r>
            <a:r>
              <a:rPr lang="ru-RU" sz="2800" b="1" kern="1200" dirty="0" smtClean="0">
                <a:solidFill>
                  <a:srgbClr val="245F91"/>
                </a:solidFill>
                <a:latin typeface="Corbel" pitchFamily="34" charset="0"/>
                <a:ea typeface="+mn-ea"/>
                <a:cs typeface="Verdana"/>
              </a:rPr>
              <a:t> </a:t>
            </a:r>
            <a:r>
              <a:rPr lang="ru-RU" sz="2800" b="1" kern="1200" dirty="0" err="1" smtClean="0">
                <a:solidFill>
                  <a:srgbClr val="245F91"/>
                </a:solidFill>
                <a:latin typeface="Corbel" pitchFamily="34" charset="0"/>
                <a:ea typeface="+mn-ea"/>
                <a:cs typeface="Verdana"/>
              </a:rPr>
              <a:t>Ромериса</a:t>
            </a:r>
            <a:endParaRPr lang="ru-RU" sz="2800" b="1" kern="1200" dirty="0">
              <a:solidFill>
                <a:srgbClr val="245F91"/>
              </a:solidFill>
              <a:latin typeface="Corbel" pitchFamily="34" charset="0"/>
              <a:ea typeface="+mn-ea"/>
              <a:cs typeface="Verdana"/>
            </a:endParaRPr>
          </a:p>
        </p:txBody>
      </p:sp>
      <p:pic>
        <p:nvPicPr>
          <p:cNvPr id="2050" name="Picture 2" descr="C:\Users\ButakovaKV\Desktop\99\31-768x4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3962400"/>
            <a:ext cx="3366655" cy="2057400"/>
          </a:xfrm>
          <a:prstGeom prst="rect">
            <a:avLst/>
          </a:prstGeom>
          <a:noFill/>
        </p:spPr>
      </p:pic>
      <p:pic>
        <p:nvPicPr>
          <p:cNvPr id="2051" name="Picture 3" descr="C:\Users\ButakovaKV\Desktop\99\44337_2016_vasaros_mokikla-536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0" y="3962400"/>
            <a:ext cx="3095549" cy="2057400"/>
          </a:xfrm>
          <a:prstGeom prst="rect">
            <a:avLst/>
          </a:prstGeom>
          <a:noFill/>
        </p:spPr>
      </p:pic>
      <p:pic>
        <p:nvPicPr>
          <p:cNvPr id="2052" name="Picture 4" descr="C:\Users\ButakovaKV\Desktop\99\vilnus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86600" y="3962400"/>
            <a:ext cx="2616200" cy="2057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0745361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ButakovaKV\Desktop\11\hero_international_hands-holding-flags_1600x4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572000"/>
            <a:ext cx="9906000" cy="2153092"/>
          </a:xfrm>
          <a:prstGeom prst="rect">
            <a:avLst/>
          </a:prstGeom>
          <a:noFill/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976918" y="381000"/>
            <a:ext cx="7446010" cy="430887"/>
          </a:xfrm>
        </p:spPr>
        <p:txBody>
          <a:bodyPr/>
          <a:lstStyle/>
          <a:p>
            <a:pPr algn="ctr"/>
            <a:r>
              <a:rPr lang="ru-RU" sz="2800" b="1" kern="1200" dirty="0" smtClean="0">
                <a:solidFill>
                  <a:srgbClr val="245F91"/>
                </a:solidFill>
                <a:latin typeface="Corbel" pitchFamily="34" charset="0"/>
                <a:ea typeface="+mn-ea"/>
                <a:cs typeface="Verdana"/>
              </a:rPr>
              <a:t>Что дает стажировка за рубежом от РГСУ</a:t>
            </a:r>
            <a:endParaRPr lang="ru-RU" sz="2800" b="1" kern="1200" dirty="0">
              <a:solidFill>
                <a:srgbClr val="245F91"/>
              </a:solidFill>
              <a:latin typeface="Corbel" pitchFamily="34" charset="0"/>
              <a:ea typeface="+mn-ea"/>
              <a:cs typeface="Verdana"/>
            </a:endParaRPr>
          </a:p>
        </p:txBody>
      </p:sp>
      <p:sp>
        <p:nvSpPr>
          <p:cNvPr id="6" name="Текст 2"/>
          <p:cNvSpPr>
            <a:spLocks noGrp="1"/>
          </p:cNvSpPr>
          <p:nvPr>
            <p:ph type="body" idx="1"/>
          </p:nvPr>
        </p:nvSpPr>
        <p:spPr>
          <a:xfrm>
            <a:off x="381000" y="1295401"/>
            <a:ext cx="9220200" cy="4031873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dirty="0" smtClean="0"/>
              <a:t>Возможность пройти обучение в университетах по всему миру.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1400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dirty="0" smtClean="0"/>
              <a:t>Усовершенствовать навык владения иностранным языком. Начать изучение дополнительных иностранных языков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1400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dirty="0" smtClean="0"/>
              <a:t>Получить возможность кросс-культурного общения в интернациональной среде, научиться работе в команде. Обзавестись друзьями по всему миру.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1400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dirty="0" smtClean="0"/>
              <a:t>Познакомиться с международным уровнем преподавания. Принять участия в исследованиях или стать частью студенческих научных кружков и спортивных секций.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1400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dirty="0" smtClean="0"/>
              <a:t>Открыть новые карьерные перспективы и повысить свою конкурентоспособность на российском и международном рынке труда.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1400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dirty="0" smtClean="0"/>
              <a:t>Посмотреть мир.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3364" y="414635"/>
            <a:ext cx="6858000" cy="430887"/>
          </a:xfrm>
        </p:spPr>
        <p:txBody>
          <a:bodyPr/>
          <a:lstStyle/>
          <a:p>
            <a:pPr algn="ctr"/>
            <a:r>
              <a:rPr lang="ru-RU" sz="2800" b="1" kern="1200" dirty="0" smtClean="0">
                <a:solidFill>
                  <a:srgbClr val="245F91"/>
                </a:solidFill>
                <a:latin typeface="Corbel" pitchFamily="34" charset="0"/>
                <a:ea typeface="+mn-ea"/>
                <a:cs typeface="Verdana"/>
              </a:rPr>
              <a:t>Финляндия</a:t>
            </a:r>
            <a:endParaRPr lang="ru-RU" sz="2800" b="1" kern="1200" dirty="0">
              <a:solidFill>
                <a:srgbClr val="245F91"/>
              </a:solidFill>
              <a:latin typeface="Corbel" pitchFamily="34" charset="0"/>
              <a:ea typeface="+mn-ea"/>
              <a:cs typeface="Verdana"/>
            </a:endParaRPr>
          </a:p>
        </p:txBody>
      </p:sp>
      <p:sp>
        <p:nvSpPr>
          <p:cNvPr id="3" name="Текст 2"/>
          <p:cNvSpPr txBox="1">
            <a:spLocks/>
          </p:cNvSpPr>
          <p:nvPr/>
        </p:nvSpPr>
        <p:spPr>
          <a:xfrm>
            <a:off x="304800" y="1295400"/>
            <a:ext cx="4419600" cy="45243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4D6F9C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University</a:t>
            </a:r>
            <a:r>
              <a:rPr kumimoji="0" lang="en-US" sz="1600" b="1" i="0" u="none" strike="noStrike" kern="0" cap="none" spc="0" normalizeH="0" noProof="0" dirty="0" smtClean="0">
                <a:ln>
                  <a:noFill/>
                </a:ln>
                <a:solidFill>
                  <a:srgbClr val="4D6F9C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 of Lapland </a:t>
            </a:r>
            <a:endParaRPr kumimoji="0" lang="ru-RU" sz="1600" b="1" i="0" u="none" strike="noStrike" kern="0" cap="none" spc="0" normalizeH="0" baseline="0" noProof="0" dirty="0" smtClean="0">
              <a:ln>
                <a:noFill/>
              </a:ln>
              <a:solidFill>
                <a:srgbClr val="4D6F9C"/>
              </a:solidFill>
              <a:effectLst/>
              <a:uLnTx/>
              <a:uFillTx/>
              <a:latin typeface="Corbel"/>
              <a:ea typeface="+mn-ea"/>
              <a:cs typeface="Corbe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kern="0" dirty="0" smtClean="0">
                <a:solidFill>
                  <a:srgbClr val="4D6F9C"/>
                </a:solidFill>
                <a:latin typeface="Corbel"/>
                <a:cs typeface="Corbel"/>
              </a:rPr>
              <a:t>У</a:t>
            </a:r>
            <a:r>
              <a:rPr kumimoji="0" lang="ru-RU" sz="1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4D6F9C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ниверситет</a:t>
            </a: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4D6F9C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 Лапландии </a:t>
            </a:r>
            <a:endParaRPr kumimoji="0" lang="en-US" sz="1600" b="1" i="0" u="none" strike="noStrike" kern="0" cap="none" spc="0" normalizeH="0" baseline="0" noProof="0" dirty="0" smtClean="0">
              <a:ln>
                <a:noFill/>
              </a:ln>
              <a:solidFill>
                <a:srgbClr val="4D6F9C"/>
              </a:solidFill>
              <a:effectLst/>
              <a:uLnTx/>
              <a:uFillTx/>
              <a:latin typeface="Corbel"/>
              <a:ea typeface="+mn-ea"/>
              <a:cs typeface="Corbe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u="sng" kern="0" dirty="0" smtClean="0">
              <a:solidFill>
                <a:srgbClr val="4D6F9C"/>
              </a:solidFill>
              <a:latin typeface="Corbel"/>
              <a:cs typeface="Corbel"/>
            </a:endParaRPr>
          </a:p>
          <a:p>
            <a:pPr lvl="0">
              <a:defRPr/>
            </a:pPr>
            <a:r>
              <a:rPr kumimoji="0" lang="ru-RU" sz="1400" b="1" i="1" strike="noStrike" kern="0" cap="none" spc="0" normalizeH="0" baseline="0" noProof="0" dirty="0" smtClean="0">
                <a:ln>
                  <a:noFill/>
                </a:ln>
                <a:solidFill>
                  <a:srgbClr val="4D6F9C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Даты семестра:</a:t>
            </a:r>
            <a:r>
              <a:rPr kumimoji="0" lang="ru-RU" sz="1400" strike="noStrike" kern="0" cap="none" spc="0" normalizeH="0" baseline="0" noProof="0" dirty="0" smtClean="0">
                <a:ln>
                  <a:noFill/>
                </a:ln>
                <a:solidFill>
                  <a:srgbClr val="4D6F9C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 январь - июнь</a:t>
            </a:r>
            <a:endParaRPr lang="ru-RU" sz="1400" kern="0" dirty="0" smtClean="0">
              <a:solidFill>
                <a:srgbClr val="4D6F9C"/>
              </a:solidFill>
              <a:latin typeface="Corbel"/>
              <a:cs typeface="Corbe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i="0" u="none" strike="noStrike" kern="0" cap="none" spc="0" normalizeH="0" baseline="0" noProof="0" dirty="0" smtClean="0">
              <a:ln>
                <a:noFill/>
              </a:ln>
              <a:solidFill>
                <a:srgbClr val="4D6F9C"/>
              </a:solidFill>
              <a:effectLst/>
              <a:uLnTx/>
              <a:uFillTx/>
              <a:latin typeface="Corbel"/>
              <a:ea typeface="+mn-ea"/>
              <a:cs typeface="Corbe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i="1" kern="0" noProof="0" dirty="0" smtClean="0">
                <a:solidFill>
                  <a:srgbClr val="4D6F9C"/>
                </a:solidFill>
                <a:latin typeface="Corbel"/>
                <a:cs typeface="Corbel"/>
              </a:rPr>
              <a:t>Подача заявок в университет: </a:t>
            </a:r>
            <a:r>
              <a:rPr lang="ru-RU" sz="1400" kern="0" noProof="0" dirty="0" smtClean="0">
                <a:solidFill>
                  <a:srgbClr val="4D6F9C"/>
                </a:solidFill>
                <a:latin typeface="Corbel"/>
                <a:cs typeface="Corbel"/>
              </a:rPr>
              <a:t>до 15 октября</a:t>
            </a:r>
            <a:endParaRPr lang="en-US" sz="1400" kern="0" dirty="0" smtClean="0">
              <a:solidFill>
                <a:srgbClr val="4D6F9C"/>
              </a:solidFill>
              <a:latin typeface="Corbel"/>
              <a:cs typeface="Corbe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i="1" kern="0" dirty="0" smtClean="0">
                <a:solidFill>
                  <a:srgbClr val="C00000"/>
                </a:solidFill>
                <a:latin typeface="Corbel"/>
                <a:cs typeface="Corbel"/>
              </a:rPr>
              <a:t>Крайний срок подачи документов в РГСУ: </a:t>
            </a:r>
            <a:r>
              <a:rPr lang="ru-RU" sz="1400" kern="0" dirty="0" smtClean="0">
                <a:solidFill>
                  <a:srgbClr val="C00000"/>
                </a:solidFill>
                <a:latin typeface="Corbel"/>
                <a:cs typeface="Corbel"/>
              </a:rPr>
              <a:t>до 5 октября</a:t>
            </a:r>
            <a:endParaRPr lang="ru-RU" sz="1400" kern="0" noProof="0" dirty="0" smtClean="0">
              <a:solidFill>
                <a:srgbClr val="C00000"/>
              </a:solidFill>
              <a:latin typeface="Corbel"/>
              <a:cs typeface="Corbe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400" kern="0" noProof="0" dirty="0" smtClean="0">
              <a:solidFill>
                <a:srgbClr val="4D6F9C"/>
              </a:solidFill>
              <a:latin typeface="Corbel"/>
              <a:cs typeface="Corbel"/>
            </a:endParaRPr>
          </a:p>
          <a:p>
            <a:r>
              <a:rPr lang="ru-RU" sz="1400" b="1" i="1" kern="0" dirty="0" smtClean="0">
                <a:solidFill>
                  <a:srgbClr val="4D6F9C"/>
                </a:solidFill>
                <a:latin typeface="Corbel"/>
                <a:cs typeface="Corbel"/>
              </a:rPr>
              <a:t>Количество мест: </a:t>
            </a:r>
            <a:r>
              <a:rPr lang="ru-RU" sz="1400" kern="0" dirty="0" smtClean="0">
                <a:solidFill>
                  <a:srgbClr val="C00000"/>
                </a:solidFill>
                <a:latin typeface="Corbel"/>
                <a:cs typeface="Corbel"/>
              </a:rPr>
              <a:t>2 места</a:t>
            </a:r>
            <a:endParaRPr lang="ru-RU" sz="1400" kern="0" noProof="0" dirty="0" smtClean="0">
              <a:solidFill>
                <a:srgbClr val="C00000"/>
              </a:solidFill>
              <a:latin typeface="Corbel"/>
              <a:cs typeface="Corbel"/>
            </a:endParaRPr>
          </a:p>
          <a:p>
            <a:pPr lvl="0">
              <a:defRPr/>
            </a:pPr>
            <a:r>
              <a:rPr lang="ru-RU" sz="1400" b="1" i="1" kern="0" dirty="0" smtClean="0">
                <a:solidFill>
                  <a:srgbClr val="4D6F9C"/>
                </a:solidFill>
                <a:latin typeface="Corbel"/>
                <a:cs typeface="Corbel"/>
              </a:rPr>
              <a:t>Язык обучения: </a:t>
            </a:r>
            <a:r>
              <a:rPr lang="ru-RU" sz="1400" kern="0" dirty="0" smtClean="0">
                <a:solidFill>
                  <a:srgbClr val="4D6F9C"/>
                </a:solidFill>
                <a:latin typeface="Corbel"/>
                <a:cs typeface="Corbel"/>
              </a:rPr>
              <a:t>английский </a:t>
            </a:r>
          </a:p>
          <a:p>
            <a:pPr>
              <a:defRPr/>
            </a:pPr>
            <a:r>
              <a:rPr lang="ru-RU" sz="1400" b="1" i="1" kern="0" dirty="0" smtClean="0">
                <a:solidFill>
                  <a:srgbClr val="4D6F9C"/>
                </a:solidFill>
                <a:latin typeface="Corbel"/>
                <a:cs typeface="Corbel"/>
              </a:rPr>
              <a:t>Требования к знанию языка: </a:t>
            </a:r>
            <a:endParaRPr lang="en-US" sz="1400" b="1" i="1" kern="0" dirty="0" smtClean="0">
              <a:solidFill>
                <a:srgbClr val="4D6F9C"/>
              </a:solidFill>
              <a:latin typeface="Corbel"/>
              <a:cs typeface="Corbel"/>
            </a:endParaRPr>
          </a:p>
          <a:p>
            <a:pPr>
              <a:defRPr/>
            </a:pPr>
            <a:r>
              <a:rPr lang="en-US" sz="1400" kern="0" dirty="0" smtClean="0">
                <a:solidFill>
                  <a:srgbClr val="4D6F9C"/>
                </a:solidFill>
                <a:latin typeface="Corbel"/>
                <a:cs typeface="Corbel"/>
              </a:rPr>
              <a:t>B2/ IELTS 6 (Faculties of Education, Law and Social Science)</a:t>
            </a:r>
          </a:p>
          <a:p>
            <a:pPr>
              <a:defRPr/>
            </a:pPr>
            <a:r>
              <a:rPr lang="en-US" sz="1400" kern="0" dirty="0" smtClean="0">
                <a:solidFill>
                  <a:srgbClr val="4D6F9C"/>
                </a:solidFill>
                <a:latin typeface="Corbel"/>
                <a:cs typeface="Corbel"/>
              </a:rPr>
              <a:t>B2/ IELTS 5 (Faculty of Art and Design)</a:t>
            </a:r>
          </a:p>
          <a:p>
            <a:pPr>
              <a:defRPr/>
            </a:pPr>
            <a:r>
              <a:rPr lang="ru-RU" sz="1400" kern="0" dirty="0" smtClean="0">
                <a:solidFill>
                  <a:srgbClr val="4D6F9C"/>
                </a:solidFill>
                <a:latin typeface="Corbel"/>
                <a:cs typeface="Corbel"/>
              </a:rPr>
              <a:t>*возможно предоставление справки из университета в качестве подтверждения знания языка</a:t>
            </a:r>
          </a:p>
          <a:p>
            <a:endParaRPr lang="ru-RU" sz="1400" b="1" i="1" kern="0" dirty="0" smtClean="0">
              <a:solidFill>
                <a:srgbClr val="4D6F9C"/>
              </a:solidFill>
              <a:latin typeface="Corbel"/>
              <a:cs typeface="Corbel"/>
            </a:endParaRPr>
          </a:p>
          <a:p>
            <a:r>
              <a:rPr lang="ru-RU" sz="1400" b="1" i="1" kern="0" dirty="0" smtClean="0">
                <a:solidFill>
                  <a:srgbClr val="4D6F9C"/>
                </a:solidFill>
                <a:latin typeface="Corbel"/>
                <a:cs typeface="Corbel"/>
              </a:rPr>
              <a:t>Программы обучения: </a:t>
            </a:r>
            <a:r>
              <a:rPr lang="ru-RU" sz="1400" kern="0" dirty="0" err="1" smtClean="0">
                <a:solidFill>
                  <a:srgbClr val="4D6F9C"/>
                </a:solidFill>
                <a:latin typeface="Corbel"/>
                <a:cs typeface="Corbel"/>
              </a:rPr>
              <a:t>бакалавриат</a:t>
            </a:r>
            <a:r>
              <a:rPr lang="ru-RU" sz="1400" kern="0" dirty="0" smtClean="0">
                <a:solidFill>
                  <a:srgbClr val="4D6F9C"/>
                </a:solidFill>
                <a:latin typeface="Corbel"/>
                <a:cs typeface="Corbel"/>
              </a:rPr>
              <a:t>, </a:t>
            </a:r>
            <a:r>
              <a:rPr lang="ru-RU" sz="1400" kern="0" dirty="0" smtClean="0">
                <a:solidFill>
                  <a:srgbClr val="4D6F9C"/>
                </a:solidFill>
                <a:latin typeface="Corbel"/>
                <a:cs typeface="Corbel"/>
              </a:rPr>
              <a:t>магистратура</a:t>
            </a:r>
          </a:p>
          <a:p>
            <a:r>
              <a:rPr lang="ru-RU" sz="1400" kern="0" dirty="0" smtClean="0">
                <a:solidFill>
                  <a:srgbClr val="4D6F9C"/>
                </a:solidFill>
                <a:latin typeface="Corbel"/>
                <a:cs typeface="Corbel"/>
              </a:rPr>
              <a:t>Программы - </a:t>
            </a:r>
            <a:r>
              <a:rPr lang="en-US" sz="1400" dirty="0" smtClean="0">
                <a:hlinkClick r:id="rId3"/>
              </a:rPr>
              <a:t>https://www.ulapland.fi/EN/Admissions/Exchange-studies/Plan-your-exchange-studies</a:t>
            </a:r>
            <a:endParaRPr lang="ru-RU" sz="1400" kern="0" dirty="0" smtClean="0">
              <a:solidFill>
                <a:srgbClr val="4D6F9C"/>
              </a:solidFill>
              <a:latin typeface="Corbel"/>
              <a:cs typeface="Corbel"/>
            </a:endParaRPr>
          </a:p>
        </p:txBody>
      </p:sp>
      <p:sp>
        <p:nvSpPr>
          <p:cNvPr id="4" name="Текст 2"/>
          <p:cNvSpPr>
            <a:spLocks noGrp="1"/>
          </p:cNvSpPr>
          <p:nvPr>
            <p:ph type="body" idx="1"/>
          </p:nvPr>
        </p:nvSpPr>
        <p:spPr>
          <a:xfrm>
            <a:off x="4800600" y="1371600"/>
            <a:ext cx="4421875" cy="2215991"/>
          </a:xfrm>
        </p:spPr>
        <p:txBody>
          <a:bodyPr/>
          <a:lstStyle/>
          <a:p>
            <a:r>
              <a:rPr lang="ru-RU" sz="1600" dirty="0" smtClean="0"/>
              <a:t>Обучение:</a:t>
            </a:r>
            <a:r>
              <a:rPr lang="ru-RU" sz="1600" b="0" dirty="0" smtClean="0"/>
              <a:t> бесплатно</a:t>
            </a:r>
          </a:p>
          <a:p>
            <a:r>
              <a:rPr lang="ru-RU" sz="1600" dirty="0" smtClean="0"/>
              <a:t>Проживание:</a:t>
            </a:r>
            <a:r>
              <a:rPr lang="en-US" sz="1600" dirty="0" smtClean="0"/>
              <a:t> </a:t>
            </a:r>
            <a:r>
              <a:rPr lang="ru-RU" sz="1600" b="0" dirty="0" smtClean="0"/>
              <a:t>платно. Предоставляется студенческое общежитие при  условии наличия мест. Стоимость ориентировочно 140-320 евро. </a:t>
            </a:r>
          </a:p>
          <a:p>
            <a:endParaRPr lang="ru-RU" sz="1600" b="0" dirty="0" smtClean="0"/>
          </a:p>
          <a:p>
            <a:r>
              <a:rPr lang="ru-RU" sz="1600" dirty="0" smtClean="0"/>
              <a:t>Личные расходы: </a:t>
            </a:r>
            <a:r>
              <a:rPr lang="ru-RU" sz="1600" b="0" dirty="0" smtClean="0"/>
              <a:t>ориентировочно</a:t>
            </a:r>
            <a:r>
              <a:rPr lang="en-US" sz="1600" b="0" dirty="0" smtClean="0"/>
              <a:t> </a:t>
            </a:r>
            <a:r>
              <a:rPr lang="ru-RU" sz="1600" b="0" dirty="0" smtClean="0"/>
              <a:t>430 евро</a:t>
            </a:r>
            <a:r>
              <a:rPr lang="en-US" sz="1600" b="0" dirty="0" smtClean="0"/>
              <a:t>/</a:t>
            </a:r>
            <a:r>
              <a:rPr lang="ru-RU" sz="1600" b="0" dirty="0" smtClean="0"/>
              <a:t>месяц (питание, проезд, другие расходы). </a:t>
            </a:r>
          </a:p>
          <a:p>
            <a:endParaRPr lang="ru-RU" sz="1600" b="0" dirty="0" smtClean="0"/>
          </a:p>
          <a:p>
            <a:endParaRPr lang="ru-RU" sz="1600" b="0" dirty="0" smtClean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00600" y="3429000"/>
            <a:ext cx="4657299" cy="3052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435816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4468" y="1295400"/>
            <a:ext cx="8918132" cy="3733800"/>
          </a:xfrm>
        </p:spPr>
        <p:txBody>
          <a:bodyPr/>
          <a:lstStyle/>
          <a:p>
            <a:pPr algn="just"/>
            <a:r>
              <a:rPr lang="ru-RU" sz="1500" dirty="0"/>
              <a:t>У</a:t>
            </a:r>
            <a:r>
              <a:rPr lang="ru-RU" sz="1500" dirty="0" smtClean="0"/>
              <a:t>ниверситет </a:t>
            </a:r>
            <a:r>
              <a:rPr lang="ru-RU" sz="1500" dirty="0"/>
              <a:t>Лапландии </a:t>
            </a:r>
            <a:r>
              <a:rPr lang="ru-RU" sz="1500" dirty="0" smtClean="0"/>
              <a:t>расположен </a:t>
            </a:r>
            <a:r>
              <a:rPr lang="ru-RU" sz="1500" dirty="0"/>
              <a:t>в городе </a:t>
            </a:r>
            <a:r>
              <a:rPr lang="ru-RU" sz="1500" dirty="0" err="1"/>
              <a:t>Рованиеми</a:t>
            </a:r>
            <a:r>
              <a:rPr lang="ru-RU" sz="1500" dirty="0"/>
              <a:t>, на Полярном </a:t>
            </a:r>
            <a:r>
              <a:rPr lang="ru-RU" sz="1500" dirty="0" smtClean="0"/>
              <a:t>круге</a:t>
            </a:r>
            <a:r>
              <a:rPr lang="ru-RU" sz="1500" dirty="0"/>
              <a:t>. </a:t>
            </a:r>
            <a:r>
              <a:rPr lang="ru-RU" sz="1500" dirty="0" smtClean="0"/>
              <a:t>Он был открыт </a:t>
            </a:r>
            <a:r>
              <a:rPr lang="ru-RU" sz="1500" dirty="0"/>
              <a:t>в 1979 году </a:t>
            </a:r>
            <a:r>
              <a:rPr lang="ru-RU" sz="1500" dirty="0" smtClean="0"/>
              <a:t>и в </a:t>
            </a:r>
            <a:r>
              <a:rPr lang="ru-RU" sz="1500" dirty="0"/>
              <a:t>настоящее время стал важным учебным заведением для всей </a:t>
            </a:r>
            <a:r>
              <a:rPr lang="ru-RU" sz="1500" dirty="0" smtClean="0"/>
              <a:t>Финляндии. Университет Лапландии является </a:t>
            </a:r>
            <a:r>
              <a:rPr lang="ru-RU" sz="1500" dirty="0"/>
              <a:t>международным, многопрофильным </a:t>
            </a:r>
            <a:r>
              <a:rPr lang="ru-RU" sz="1500" dirty="0" smtClean="0"/>
              <a:t>университетом, где обучается </a:t>
            </a:r>
            <a:r>
              <a:rPr lang="ru-RU" sz="1500" dirty="0"/>
              <a:t>5 000 </a:t>
            </a:r>
            <a:r>
              <a:rPr lang="ru-RU" sz="1500" dirty="0" smtClean="0"/>
              <a:t>студентов</a:t>
            </a:r>
            <a:r>
              <a:rPr lang="ru-RU" sz="1500" dirty="0"/>
              <a:t>. В состав университета входит с</a:t>
            </a:r>
            <a:r>
              <a:rPr lang="ru-RU" sz="1500" dirty="0" smtClean="0"/>
              <a:t>овременный научный</a:t>
            </a:r>
            <a:r>
              <a:rPr lang="ru-RU" sz="1500" dirty="0"/>
              <a:t> </a:t>
            </a:r>
            <a:r>
              <a:rPr lang="ru-RU" sz="1500" dirty="0" smtClean="0"/>
              <a:t>Арктический центр, </a:t>
            </a:r>
            <a:r>
              <a:rPr lang="ru-RU" sz="1500" dirty="0"/>
              <a:t>являющийся частью центра </a:t>
            </a:r>
            <a:r>
              <a:rPr lang="ru-RU" sz="1500" dirty="0" smtClean="0"/>
              <a:t>«</a:t>
            </a:r>
            <a:r>
              <a:rPr lang="ru-RU" sz="1500" dirty="0" err="1" smtClean="0"/>
              <a:t>Арктикум</a:t>
            </a:r>
            <a:r>
              <a:rPr lang="ru-RU" sz="1500" dirty="0" smtClean="0"/>
              <a:t>», где проводятся передовые, </a:t>
            </a:r>
            <a:r>
              <a:rPr lang="ru-RU" sz="1500" dirty="0"/>
              <a:t>признанные на международном </a:t>
            </a:r>
            <a:r>
              <a:rPr lang="ru-RU" sz="1500" dirty="0" smtClean="0"/>
              <a:t>уровне, исследования. </a:t>
            </a:r>
            <a:r>
              <a:rPr lang="ru-RU" sz="1500" dirty="0"/>
              <a:t>О</a:t>
            </a:r>
            <a:r>
              <a:rPr lang="ru-RU" sz="1500" dirty="0" smtClean="0"/>
              <a:t>сновная цель университета -</a:t>
            </a:r>
            <a:r>
              <a:rPr lang="en-US" sz="1500" dirty="0" smtClean="0"/>
              <a:t> </a:t>
            </a:r>
            <a:r>
              <a:rPr lang="ru-RU" sz="1500" dirty="0" smtClean="0"/>
              <a:t>обучить будущих </a:t>
            </a:r>
            <a:r>
              <a:rPr lang="ru-RU" sz="1500" dirty="0"/>
              <a:t>специалистов </a:t>
            </a:r>
            <a:r>
              <a:rPr lang="ru-RU" sz="1500" dirty="0" smtClean="0"/>
              <a:t>и подарить студентам  незабываемое время обучения здесь</a:t>
            </a:r>
            <a:r>
              <a:rPr lang="ru-RU" sz="1500" dirty="0"/>
              <a:t>. С</a:t>
            </a:r>
            <a:r>
              <a:rPr lang="ru-RU" sz="1500" dirty="0" smtClean="0"/>
              <a:t>туденческий союз</a:t>
            </a:r>
            <a:r>
              <a:rPr lang="en-US" sz="1500" dirty="0" smtClean="0"/>
              <a:t> </a:t>
            </a:r>
            <a:r>
              <a:rPr lang="ru-RU" sz="1500" dirty="0" smtClean="0"/>
              <a:t>предлагает множество мероприятий с </a:t>
            </a:r>
            <a:r>
              <a:rPr lang="ru-RU" sz="1500" dirty="0"/>
              <a:t>многочисленными культурными возможностями и возможностями для отдыха на свежем </a:t>
            </a:r>
            <a:r>
              <a:rPr lang="ru-RU" sz="1500" dirty="0" smtClean="0"/>
              <a:t>воздухе.</a:t>
            </a:r>
          </a:p>
          <a:p>
            <a:pPr algn="just"/>
            <a:endParaRPr lang="ru-RU" sz="1500" dirty="0" smtClean="0"/>
          </a:p>
          <a:p>
            <a:pPr algn="l"/>
            <a:r>
              <a:rPr lang="ru-RU" sz="1500" dirty="0" err="1" smtClean="0"/>
              <a:t>Рованиеми</a:t>
            </a:r>
            <a:r>
              <a:rPr lang="ru-RU" sz="1500" dirty="0" smtClean="0"/>
              <a:t> – край суровой </a:t>
            </a:r>
            <a:r>
              <a:rPr lang="ru-RU" sz="1500" dirty="0"/>
              <a:t>и прекрасной финской </a:t>
            </a:r>
            <a:r>
              <a:rPr lang="ru-RU" sz="1500" dirty="0" smtClean="0"/>
              <a:t>природы, </a:t>
            </a:r>
            <a:r>
              <a:rPr lang="ru-RU" sz="1500" dirty="0"/>
              <a:t>родина Санта </a:t>
            </a:r>
            <a:r>
              <a:rPr lang="ru-RU" sz="1500" dirty="0" smtClean="0"/>
              <a:t>Клауса, увидеть которую </a:t>
            </a:r>
            <a:r>
              <a:rPr lang="ru-RU" sz="1500" dirty="0"/>
              <a:t>каждый Новый Год едут туристы со всей </a:t>
            </a:r>
            <a:r>
              <a:rPr lang="ru-RU" sz="1500" dirty="0" smtClean="0"/>
              <a:t>Европы</a:t>
            </a:r>
            <a:r>
              <a:rPr lang="ru-RU" sz="1500" dirty="0"/>
              <a:t>. </a:t>
            </a:r>
            <a:r>
              <a:rPr lang="ru-RU" sz="1500" dirty="0" smtClean="0"/>
              <a:t>Здесь живут </a:t>
            </a:r>
            <a:r>
              <a:rPr lang="ru-RU" sz="1500" dirty="0"/>
              <a:t>более 62 тысяч человек, а сам город является одним из крупнейших в Финляндии. Помимо культурной и экскурсионной программы, в </a:t>
            </a:r>
            <a:r>
              <a:rPr lang="ru-RU" sz="1500" dirty="0" err="1"/>
              <a:t>Рованиеми</a:t>
            </a:r>
            <a:r>
              <a:rPr lang="ru-RU" sz="1500" dirty="0"/>
              <a:t> широкие возможности для активного отдыха. </a:t>
            </a:r>
            <a:r>
              <a:rPr lang="ru-RU" sz="1500" dirty="0" smtClean="0"/>
              <a:t>Для любителей горнолыжного спорта в </a:t>
            </a:r>
            <a:r>
              <a:rPr lang="ru-RU" sz="1500" dirty="0"/>
              <a:t>черте </a:t>
            </a:r>
            <a:r>
              <a:rPr lang="ru-RU" sz="1500" dirty="0" smtClean="0"/>
              <a:t>города находится горнолыжный </a:t>
            </a:r>
            <a:r>
              <a:rPr lang="ru-RU" sz="1500" dirty="0"/>
              <a:t>курорт </a:t>
            </a:r>
            <a:r>
              <a:rPr lang="ru-RU" sz="1500" dirty="0" err="1" smtClean="0"/>
              <a:t>Оунасваара</a:t>
            </a:r>
            <a:r>
              <a:rPr lang="ru-RU" sz="1500" dirty="0" smtClean="0"/>
              <a:t>.</a:t>
            </a:r>
            <a:r>
              <a:rPr lang="ru-RU" sz="1500" dirty="0"/>
              <a:t/>
            </a:r>
            <a:br>
              <a:rPr lang="ru-RU" sz="1500" dirty="0"/>
            </a:br>
            <a:r>
              <a:rPr lang="ru-RU" sz="1600" dirty="0"/>
              <a:t/>
            </a:r>
            <a:br>
              <a:rPr lang="ru-RU" sz="1600" dirty="0"/>
            </a:br>
            <a:endParaRPr lang="ru-RU" sz="1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96307" y="4699193"/>
            <a:ext cx="3368041" cy="18945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72732" y="4789865"/>
            <a:ext cx="2664565" cy="176527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3277" y="4789865"/>
            <a:ext cx="2709080" cy="1803851"/>
          </a:xfrm>
          <a:prstGeom prst="rect">
            <a:avLst/>
          </a:prstGeom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2123364" y="414635"/>
            <a:ext cx="6858000" cy="430887"/>
          </a:xfrm>
        </p:spPr>
        <p:txBody>
          <a:bodyPr/>
          <a:lstStyle/>
          <a:p>
            <a:pPr algn="ctr"/>
            <a:r>
              <a:rPr lang="ru-RU" sz="2800" b="1" kern="1200" dirty="0" smtClean="0">
                <a:solidFill>
                  <a:srgbClr val="245F91"/>
                </a:solidFill>
                <a:latin typeface="Corbel" pitchFamily="34" charset="0"/>
                <a:ea typeface="+mn-ea"/>
                <a:cs typeface="Verdana"/>
              </a:rPr>
              <a:t>Университет Лапландии</a:t>
            </a:r>
            <a:endParaRPr lang="ru-RU" sz="2800" b="1" kern="1200" dirty="0">
              <a:solidFill>
                <a:srgbClr val="245F91"/>
              </a:solidFill>
              <a:latin typeface="Corbel" pitchFamily="34" charset="0"/>
              <a:ea typeface="+mn-e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745361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3364" y="414635"/>
            <a:ext cx="6858000" cy="430887"/>
          </a:xfrm>
        </p:spPr>
        <p:txBody>
          <a:bodyPr/>
          <a:lstStyle/>
          <a:p>
            <a:pPr algn="ctr"/>
            <a:r>
              <a:rPr lang="ru-RU" sz="2800" b="1" kern="1200" dirty="0" smtClean="0">
                <a:solidFill>
                  <a:srgbClr val="245F91"/>
                </a:solidFill>
                <a:latin typeface="Corbel" pitchFamily="34" charset="0"/>
                <a:ea typeface="+mn-ea"/>
                <a:cs typeface="Verdana"/>
              </a:rPr>
              <a:t>Турция</a:t>
            </a:r>
            <a:endParaRPr lang="ru-RU" sz="2800" b="1" kern="1200" dirty="0">
              <a:solidFill>
                <a:srgbClr val="245F91"/>
              </a:solidFill>
              <a:latin typeface="Corbel" pitchFamily="34" charset="0"/>
              <a:ea typeface="+mn-ea"/>
              <a:cs typeface="Verdana"/>
            </a:endParaRPr>
          </a:p>
        </p:txBody>
      </p:sp>
      <p:sp>
        <p:nvSpPr>
          <p:cNvPr id="3" name="Текст 2"/>
          <p:cNvSpPr txBox="1">
            <a:spLocks/>
          </p:cNvSpPr>
          <p:nvPr/>
        </p:nvSpPr>
        <p:spPr>
          <a:xfrm>
            <a:off x="533400" y="1447800"/>
            <a:ext cx="4419600" cy="28931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kern="0" dirty="0" err="1" smtClean="0">
                <a:solidFill>
                  <a:srgbClr val="4D6F9C"/>
                </a:solidFill>
                <a:latin typeface="Corbel"/>
                <a:cs typeface="Corbel"/>
              </a:rPr>
              <a:t>Beykent</a:t>
            </a: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4D6F9C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 University</a:t>
            </a:r>
            <a:endParaRPr kumimoji="0" lang="ru-RU" sz="1600" b="1" i="0" u="none" strike="noStrike" kern="0" cap="none" spc="0" normalizeH="0" baseline="0" noProof="0" dirty="0" smtClean="0">
              <a:ln>
                <a:noFill/>
              </a:ln>
              <a:solidFill>
                <a:srgbClr val="4D6F9C"/>
              </a:solidFill>
              <a:effectLst/>
              <a:uLnTx/>
              <a:uFillTx/>
              <a:latin typeface="Corbel"/>
              <a:ea typeface="+mn-ea"/>
              <a:cs typeface="Corbe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4D6F9C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Университет </a:t>
            </a:r>
            <a:r>
              <a:rPr kumimoji="0" lang="ru-RU" sz="1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4D6F9C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Бейкент</a:t>
            </a:r>
            <a:endParaRPr kumimoji="0" lang="en-US" sz="1600" b="1" i="0" u="none" strike="noStrike" kern="0" cap="none" spc="0" normalizeH="0" baseline="0" noProof="0" dirty="0" smtClean="0">
              <a:ln>
                <a:noFill/>
              </a:ln>
              <a:solidFill>
                <a:srgbClr val="4D6F9C"/>
              </a:solidFill>
              <a:effectLst/>
              <a:uLnTx/>
              <a:uFillTx/>
              <a:latin typeface="Corbel"/>
              <a:ea typeface="+mn-ea"/>
              <a:cs typeface="Corbe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u="sng" kern="0" dirty="0" smtClean="0">
              <a:solidFill>
                <a:srgbClr val="4D6F9C"/>
              </a:solidFill>
              <a:latin typeface="Corbel"/>
              <a:cs typeface="Corbe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1" strike="noStrike" kern="0" cap="none" spc="0" normalizeH="0" baseline="0" noProof="0" dirty="0" smtClean="0">
                <a:ln>
                  <a:noFill/>
                </a:ln>
                <a:solidFill>
                  <a:srgbClr val="4D6F9C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Даты семестра: </a:t>
            </a:r>
            <a:r>
              <a:rPr kumimoji="0" lang="ru-RU" sz="1400" strike="noStrike" kern="0" cap="none" spc="0" normalizeH="0" baseline="0" noProof="0" dirty="0" smtClean="0">
                <a:ln>
                  <a:noFill/>
                </a:ln>
                <a:solidFill>
                  <a:srgbClr val="4D6F9C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февраль - июнь</a:t>
            </a:r>
            <a:endParaRPr lang="ru-RU" sz="1400" kern="0" dirty="0" smtClean="0">
              <a:solidFill>
                <a:srgbClr val="4D6F9C"/>
              </a:solidFill>
              <a:latin typeface="Corbel"/>
              <a:cs typeface="Corbe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i="0" u="none" strike="noStrike" kern="0" cap="none" spc="0" normalizeH="0" baseline="0" noProof="0" dirty="0" smtClean="0">
              <a:ln>
                <a:noFill/>
              </a:ln>
              <a:solidFill>
                <a:srgbClr val="4D6F9C"/>
              </a:solidFill>
              <a:effectLst/>
              <a:uLnTx/>
              <a:uFillTx/>
              <a:latin typeface="Corbel"/>
              <a:ea typeface="+mn-ea"/>
              <a:cs typeface="Corbe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i="1" kern="0" noProof="0" dirty="0" smtClean="0">
                <a:solidFill>
                  <a:srgbClr val="4D6F9C"/>
                </a:solidFill>
                <a:latin typeface="Corbel"/>
                <a:cs typeface="Corbel"/>
              </a:rPr>
              <a:t>Подача заявок в университет: </a:t>
            </a:r>
            <a:r>
              <a:rPr lang="ru-RU" sz="1400" kern="0" noProof="0" dirty="0" smtClean="0">
                <a:solidFill>
                  <a:srgbClr val="4D6F9C"/>
                </a:solidFill>
                <a:latin typeface="Corbel"/>
                <a:cs typeface="Corbel"/>
              </a:rPr>
              <a:t>уточняется</a:t>
            </a:r>
            <a:endParaRPr lang="ru-RU" sz="1400" kern="0" dirty="0" smtClean="0">
              <a:solidFill>
                <a:srgbClr val="4D6F9C"/>
              </a:solidFill>
              <a:latin typeface="Corbel"/>
              <a:cs typeface="Corbe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i="1" kern="0" noProof="0" dirty="0" smtClean="0">
                <a:solidFill>
                  <a:srgbClr val="C00000"/>
                </a:solidFill>
                <a:latin typeface="Corbel"/>
                <a:cs typeface="Corbel"/>
              </a:rPr>
              <a:t>Крайний срок подачи документов в РГСУ: </a:t>
            </a:r>
            <a:r>
              <a:rPr lang="ru-RU" sz="1400" kern="0" noProof="0" dirty="0" smtClean="0">
                <a:solidFill>
                  <a:srgbClr val="C00000"/>
                </a:solidFill>
                <a:latin typeface="Corbel"/>
                <a:cs typeface="Corbel"/>
              </a:rPr>
              <a:t>до 10 октября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i="1" kern="0" noProof="0" dirty="0" smtClean="0">
                <a:solidFill>
                  <a:srgbClr val="C00000"/>
                </a:solidFill>
                <a:latin typeface="Corbel"/>
                <a:cs typeface="Corbel"/>
              </a:rPr>
              <a:t> </a:t>
            </a:r>
          </a:p>
          <a:p>
            <a:r>
              <a:rPr lang="ru-RU" sz="1400" b="1" i="1" kern="0" dirty="0" smtClean="0">
                <a:solidFill>
                  <a:srgbClr val="4D6F9C"/>
                </a:solidFill>
                <a:latin typeface="Corbel"/>
                <a:cs typeface="Corbel"/>
              </a:rPr>
              <a:t>Количество мест: </a:t>
            </a:r>
            <a:r>
              <a:rPr lang="ru-RU" sz="1400" kern="0" dirty="0" smtClean="0">
                <a:solidFill>
                  <a:srgbClr val="C00000"/>
                </a:solidFill>
                <a:latin typeface="Corbel"/>
                <a:cs typeface="Corbel"/>
              </a:rPr>
              <a:t>5 мест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400" kern="0" noProof="0" dirty="0" smtClean="0">
              <a:solidFill>
                <a:srgbClr val="4D6F9C"/>
              </a:solidFill>
              <a:latin typeface="Corbel"/>
              <a:cs typeface="Corbel"/>
            </a:endParaRPr>
          </a:p>
          <a:p>
            <a:pPr lvl="0">
              <a:defRPr/>
            </a:pPr>
            <a:r>
              <a:rPr lang="ru-RU" sz="1400" b="1" i="1" kern="0" dirty="0" smtClean="0">
                <a:solidFill>
                  <a:srgbClr val="4D6F9C"/>
                </a:solidFill>
                <a:latin typeface="Corbel"/>
                <a:cs typeface="Corbel"/>
              </a:rPr>
              <a:t>Язык обучения: </a:t>
            </a:r>
            <a:r>
              <a:rPr lang="ru-RU" sz="1400" kern="0" dirty="0" smtClean="0">
                <a:solidFill>
                  <a:srgbClr val="4D6F9C"/>
                </a:solidFill>
                <a:latin typeface="Corbel"/>
                <a:cs typeface="Corbel"/>
              </a:rPr>
              <a:t>английский</a:t>
            </a:r>
          </a:p>
          <a:p>
            <a:r>
              <a:rPr lang="ru-RU" sz="1400" b="1" i="1" kern="0" dirty="0" smtClean="0">
                <a:solidFill>
                  <a:srgbClr val="4D6F9C"/>
                </a:solidFill>
                <a:latin typeface="Corbel"/>
                <a:cs typeface="Corbel"/>
              </a:rPr>
              <a:t>Программы обучения:</a:t>
            </a:r>
            <a:r>
              <a:rPr lang="ru-RU" sz="1400" i="1" kern="0" dirty="0" smtClean="0">
                <a:solidFill>
                  <a:srgbClr val="4D6F9C"/>
                </a:solidFill>
                <a:latin typeface="Corbel"/>
                <a:cs typeface="Corbel"/>
              </a:rPr>
              <a:t> </a:t>
            </a:r>
            <a:r>
              <a:rPr lang="ru-RU" sz="1400" kern="0" dirty="0" smtClean="0">
                <a:solidFill>
                  <a:srgbClr val="4D6F9C"/>
                </a:solidFill>
                <a:latin typeface="Corbel"/>
                <a:cs typeface="Corbel"/>
              </a:rPr>
              <a:t>только </a:t>
            </a:r>
            <a:r>
              <a:rPr lang="ru-RU" sz="1400" kern="0" dirty="0" err="1" smtClean="0">
                <a:solidFill>
                  <a:srgbClr val="4D6F9C"/>
                </a:solidFill>
                <a:latin typeface="Corbel"/>
                <a:cs typeface="Corbel"/>
              </a:rPr>
              <a:t>бакалавриат</a:t>
            </a:r>
            <a:endParaRPr lang="ru-RU" sz="1400" kern="0" dirty="0">
              <a:solidFill>
                <a:srgbClr val="4D6F9C"/>
              </a:solidFill>
              <a:latin typeface="Corbel"/>
              <a:cs typeface="Corbel"/>
            </a:endParaRPr>
          </a:p>
        </p:txBody>
      </p:sp>
      <p:pic>
        <p:nvPicPr>
          <p:cNvPr id="1026" name="Picture 2" descr="ÐÐ°ÑÑÐ¸Ð½ÐºÐ¸ Ð¿Ð¾ Ð·Ð°Ð¿ÑÐ¾ÑÑ Beykent Universit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4419600"/>
            <a:ext cx="4953000" cy="1575955"/>
          </a:xfrm>
          <a:prstGeom prst="rect">
            <a:avLst/>
          </a:prstGeom>
          <a:noFill/>
        </p:spPr>
      </p:pic>
      <p:sp>
        <p:nvSpPr>
          <p:cNvPr id="5" name="Текст 2"/>
          <p:cNvSpPr txBox="1">
            <a:spLocks/>
          </p:cNvSpPr>
          <p:nvPr/>
        </p:nvSpPr>
        <p:spPr>
          <a:xfrm>
            <a:off x="5867400" y="4495800"/>
            <a:ext cx="3505200" cy="12311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/>
            <a:r>
              <a:rPr lang="ru-RU" sz="1600" b="1" kern="0" dirty="0" smtClean="0">
                <a:solidFill>
                  <a:srgbClr val="4D6F9C"/>
                </a:solidFill>
                <a:latin typeface="Corbel"/>
              </a:rPr>
              <a:t>Обучение</a:t>
            </a:r>
            <a:r>
              <a:rPr lang="ru-RU" sz="1600" b="1" kern="0" dirty="0">
                <a:solidFill>
                  <a:srgbClr val="4D6F9C"/>
                </a:solidFill>
                <a:latin typeface="Corbel"/>
              </a:rPr>
              <a:t>:</a:t>
            </a:r>
            <a:r>
              <a:rPr lang="ru-RU" sz="1600" kern="0" dirty="0">
                <a:solidFill>
                  <a:srgbClr val="4D6F9C"/>
                </a:solidFill>
                <a:latin typeface="Corbel"/>
              </a:rPr>
              <a:t> </a:t>
            </a:r>
            <a:r>
              <a:rPr lang="ru-RU" sz="1600" kern="0" dirty="0" smtClean="0">
                <a:solidFill>
                  <a:srgbClr val="4D6F9C"/>
                </a:solidFill>
                <a:latin typeface="Corbel"/>
              </a:rPr>
              <a:t>бесплатно</a:t>
            </a:r>
          </a:p>
          <a:p>
            <a:pPr lvl="0"/>
            <a:endParaRPr lang="ru-RU" sz="1600" kern="0" dirty="0">
              <a:solidFill>
                <a:srgbClr val="4D6F9C"/>
              </a:solidFill>
              <a:latin typeface="Corbel"/>
            </a:endParaRPr>
          </a:p>
          <a:p>
            <a:pPr lvl="0"/>
            <a:r>
              <a:rPr lang="ru-RU" sz="1600" b="1" kern="0" dirty="0">
                <a:solidFill>
                  <a:srgbClr val="4D6F9C"/>
                </a:solidFill>
                <a:latin typeface="Corbel"/>
              </a:rPr>
              <a:t>Проживание</a:t>
            </a:r>
            <a:r>
              <a:rPr lang="ru-RU" sz="1600" b="1" kern="0" dirty="0" smtClean="0">
                <a:solidFill>
                  <a:srgbClr val="4D6F9C"/>
                </a:solidFill>
                <a:latin typeface="Corbel"/>
              </a:rPr>
              <a:t>: </a:t>
            </a:r>
            <a:r>
              <a:rPr lang="ru-RU" sz="1600" kern="0" dirty="0" smtClean="0">
                <a:solidFill>
                  <a:srgbClr val="4D6F9C"/>
                </a:solidFill>
                <a:latin typeface="Corbel"/>
              </a:rPr>
              <a:t>платно. Предоставляется место в студенческом общежитии. </a:t>
            </a:r>
          </a:p>
        </p:txBody>
      </p:sp>
      <p:pic>
        <p:nvPicPr>
          <p:cNvPr id="1027" name="Picture 3" descr="C:\Users\ButakovaKV\Desktop\99\48516_Turkey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1524000"/>
            <a:ext cx="4270143" cy="2209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4468" y="1295400"/>
            <a:ext cx="8918132" cy="1723549"/>
          </a:xfrm>
        </p:spPr>
        <p:txBody>
          <a:bodyPr/>
          <a:lstStyle/>
          <a:p>
            <a:pPr algn="just"/>
            <a:r>
              <a:rPr lang="ru-RU" sz="1600" dirty="0" smtClean="0"/>
              <a:t>Университет </a:t>
            </a:r>
            <a:r>
              <a:rPr lang="ru-RU" sz="1600" dirty="0" err="1" smtClean="0"/>
              <a:t>Бейкент</a:t>
            </a:r>
            <a:r>
              <a:rPr lang="ru-RU" sz="1600" dirty="0" smtClean="0"/>
              <a:t> - один из университетов, занимающих верхние строчки в рейтинге  высших учебных заведений Турции. Университет относится к учреждениям образования частного типа, которое начало свою деятельность в 1997 году. На тот момент в университете действовали такие факультеты: математика и информатика, бизнес-менеджмент, архитектурный, подготовительная программа Школы иностранных языков. Каждый год в учреждении открываются новые факультеты. Преподавание ведется на турецком и английском языках. Университет расположен в Стамбуле и насчитывает около 30 000 студентов. 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2123364" y="414635"/>
            <a:ext cx="6858000" cy="430887"/>
          </a:xfrm>
        </p:spPr>
        <p:txBody>
          <a:bodyPr/>
          <a:lstStyle/>
          <a:p>
            <a:pPr algn="ctr"/>
            <a:r>
              <a:rPr lang="ru-RU" sz="2800" b="1" kern="1200" dirty="0" smtClean="0">
                <a:solidFill>
                  <a:srgbClr val="245F91"/>
                </a:solidFill>
                <a:latin typeface="Corbel" pitchFamily="34" charset="0"/>
                <a:ea typeface="+mn-ea"/>
                <a:cs typeface="Verdana"/>
              </a:rPr>
              <a:t>Университет </a:t>
            </a:r>
            <a:r>
              <a:rPr lang="ru-RU" sz="2800" b="1" kern="1200" dirty="0" err="1" smtClean="0">
                <a:solidFill>
                  <a:srgbClr val="245F91"/>
                </a:solidFill>
                <a:latin typeface="Corbel" pitchFamily="34" charset="0"/>
                <a:ea typeface="+mn-ea"/>
                <a:cs typeface="Verdana"/>
              </a:rPr>
              <a:t>Бейкент</a:t>
            </a:r>
            <a:endParaRPr lang="ru-RU" sz="2800" b="1" kern="1200" dirty="0">
              <a:solidFill>
                <a:srgbClr val="245F91"/>
              </a:solidFill>
              <a:latin typeface="Corbel" pitchFamily="34" charset="0"/>
              <a:ea typeface="+mn-ea"/>
              <a:cs typeface="Verdana"/>
            </a:endParaRPr>
          </a:p>
        </p:txBody>
      </p:sp>
      <p:pic>
        <p:nvPicPr>
          <p:cNvPr id="2" name="Picture 2" descr="C:\Users\ButakovaKV\Desktop\99\_wG5whVpXzR39HmX78QK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581400"/>
            <a:ext cx="4314507" cy="2133600"/>
          </a:xfrm>
          <a:prstGeom prst="rect">
            <a:avLst/>
          </a:prstGeom>
          <a:noFill/>
        </p:spPr>
      </p:pic>
      <p:pic>
        <p:nvPicPr>
          <p:cNvPr id="5" name="Picture 4" descr="C:\Users\ButakovaKV\Desktop\99\Beykent_Universitesi_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3581400"/>
            <a:ext cx="4572000" cy="2133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0745361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3364" y="414635"/>
            <a:ext cx="6858000" cy="430887"/>
          </a:xfrm>
        </p:spPr>
        <p:txBody>
          <a:bodyPr/>
          <a:lstStyle/>
          <a:p>
            <a:pPr algn="ctr"/>
            <a:r>
              <a:rPr lang="ru-RU" sz="2800" b="1" kern="1200" dirty="0" smtClean="0">
                <a:solidFill>
                  <a:srgbClr val="245F91"/>
                </a:solidFill>
                <a:latin typeface="Corbel" pitchFamily="34" charset="0"/>
                <a:ea typeface="+mn-ea"/>
                <a:cs typeface="Verdana"/>
              </a:rPr>
              <a:t>Ливан</a:t>
            </a:r>
            <a:endParaRPr lang="ru-RU" sz="2800" b="1" kern="1200" dirty="0">
              <a:solidFill>
                <a:srgbClr val="245F91"/>
              </a:solidFill>
              <a:latin typeface="Corbel" pitchFamily="34" charset="0"/>
              <a:ea typeface="+mn-ea"/>
              <a:cs typeface="Verdana"/>
            </a:endParaRPr>
          </a:p>
        </p:txBody>
      </p:sp>
      <p:sp>
        <p:nvSpPr>
          <p:cNvPr id="3" name="Текст 2"/>
          <p:cNvSpPr txBox="1">
            <a:spLocks/>
          </p:cNvSpPr>
          <p:nvPr/>
        </p:nvSpPr>
        <p:spPr>
          <a:xfrm>
            <a:off x="381000" y="1295400"/>
            <a:ext cx="4343400" cy="31085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4D6F9C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Holy Spirit University</a:t>
            </a:r>
            <a:r>
              <a:rPr kumimoji="0" lang="en-US" sz="1600" b="1" i="0" u="none" strike="noStrike" kern="0" cap="none" spc="0" normalizeH="0" noProof="0" dirty="0" smtClean="0">
                <a:ln>
                  <a:noFill/>
                </a:ln>
                <a:solidFill>
                  <a:srgbClr val="4D6F9C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 of </a:t>
            </a:r>
            <a:r>
              <a:rPr kumimoji="0" lang="en-US" sz="1600" b="1" i="0" u="none" strike="noStrike" kern="0" cap="none" spc="0" normalizeH="0" noProof="0" dirty="0" err="1" smtClean="0">
                <a:ln>
                  <a:noFill/>
                </a:ln>
                <a:solidFill>
                  <a:srgbClr val="4D6F9C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Kaslik</a:t>
            </a:r>
            <a:r>
              <a:rPr kumimoji="0" lang="en-US" sz="1600" b="1" i="0" u="none" strike="noStrike" kern="0" cap="none" spc="0" normalizeH="0" noProof="0" dirty="0" smtClean="0">
                <a:ln>
                  <a:noFill/>
                </a:ln>
                <a:solidFill>
                  <a:srgbClr val="4D6F9C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 </a:t>
            </a:r>
            <a:endParaRPr kumimoji="0" lang="ru-RU" sz="1600" b="1" i="0" u="none" strike="noStrike" kern="0" cap="none" spc="0" normalizeH="0" baseline="0" noProof="0" dirty="0" smtClean="0">
              <a:ln>
                <a:noFill/>
              </a:ln>
              <a:solidFill>
                <a:srgbClr val="4D6F9C"/>
              </a:solidFill>
              <a:effectLst/>
              <a:uLnTx/>
              <a:uFillTx/>
              <a:latin typeface="Corbel"/>
              <a:ea typeface="+mn-ea"/>
              <a:cs typeface="Corbel"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kern="0" dirty="0" smtClean="0">
                <a:solidFill>
                  <a:srgbClr val="4D6F9C"/>
                </a:solidFill>
                <a:latin typeface="Corbel"/>
                <a:cs typeface="Corbel"/>
              </a:rPr>
              <a:t>Католический у</a:t>
            </a:r>
            <a:r>
              <a:rPr kumimoji="0" lang="ru-RU" sz="1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4D6F9C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ниверситет</a:t>
            </a: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4D6F9C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 </a:t>
            </a: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4D6F9C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USEK </a:t>
            </a: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4D6F9C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в </a:t>
            </a:r>
            <a:r>
              <a:rPr kumimoji="0" lang="ru-RU" sz="1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4D6F9C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Каслике</a:t>
            </a:r>
            <a:endParaRPr kumimoji="0" lang="en-US" sz="1600" b="1" i="0" u="none" strike="noStrike" kern="0" cap="none" spc="0" normalizeH="0" baseline="0" noProof="0" dirty="0" smtClean="0">
              <a:ln>
                <a:noFill/>
              </a:ln>
              <a:solidFill>
                <a:srgbClr val="4D6F9C"/>
              </a:solidFill>
              <a:effectLst/>
              <a:uLnTx/>
              <a:uFillTx/>
              <a:latin typeface="Corbel"/>
              <a:ea typeface="+mn-ea"/>
              <a:cs typeface="Corbel"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u="sng" kern="0" dirty="0" smtClean="0">
              <a:solidFill>
                <a:srgbClr val="4D6F9C"/>
              </a:solidFill>
              <a:latin typeface="Corbel"/>
              <a:cs typeface="Corbel"/>
            </a:endParaRPr>
          </a:p>
          <a:p>
            <a:pPr lvl="0" algn="just">
              <a:defRPr/>
            </a:pPr>
            <a:r>
              <a:rPr kumimoji="0" lang="ru-RU" sz="1400" b="1" i="1" strike="noStrike" kern="0" cap="none" spc="0" normalizeH="0" baseline="0" noProof="0" dirty="0" smtClean="0">
                <a:ln>
                  <a:noFill/>
                </a:ln>
                <a:solidFill>
                  <a:srgbClr val="4D6F9C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Даты семестра: </a:t>
            </a:r>
            <a:r>
              <a:rPr kumimoji="0" lang="ru-RU" sz="1400" strike="noStrike" kern="0" cap="none" spc="0" normalizeH="0" baseline="0" noProof="0" dirty="0" smtClean="0">
                <a:ln>
                  <a:noFill/>
                </a:ln>
                <a:solidFill>
                  <a:srgbClr val="4D6F9C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январь - май</a:t>
            </a:r>
            <a:endParaRPr lang="ru-RU" sz="1400" kern="0" dirty="0" smtClean="0">
              <a:solidFill>
                <a:srgbClr val="4D6F9C"/>
              </a:solidFill>
              <a:latin typeface="Corbel"/>
              <a:cs typeface="Corbel"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i="0" u="none" strike="noStrike" kern="0" cap="none" spc="0" normalizeH="0" baseline="0" noProof="0" dirty="0" smtClean="0">
              <a:ln>
                <a:noFill/>
              </a:ln>
              <a:solidFill>
                <a:srgbClr val="4D6F9C"/>
              </a:solidFill>
              <a:effectLst/>
              <a:uLnTx/>
              <a:uFillTx/>
              <a:latin typeface="Corbel"/>
              <a:ea typeface="+mn-ea"/>
              <a:cs typeface="Corbel"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i="1" kern="0" noProof="0" dirty="0" smtClean="0">
                <a:solidFill>
                  <a:srgbClr val="4D6F9C"/>
                </a:solidFill>
                <a:latin typeface="Corbel"/>
                <a:cs typeface="Corbel"/>
              </a:rPr>
              <a:t>Подача заявок в университет: </a:t>
            </a:r>
            <a:r>
              <a:rPr lang="ru-RU" sz="1400" kern="0" noProof="0" dirty="0" smtClean="0">
                <a:solidFill>
                  <a:srgbClr val="4D6F9C"/>
                </a:solidFill>
                <a:latin typeface="Corbel"/>
                <a:cs typeface="Corbel"/>
              </a:rPr>
              <a:t>до 15 ноября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i="1" kern="0" dirty="0" smtClean="0">
                <a:solidFill>
                  <a:srgbClr val="C00000"/>
                </a:solidFill>
                <a:latin typeface="Corbel"/>
                <a:cs typeface="Corbel"/>
              </a:rPr>
              <a:t>Крайний срок подачи документов в РГСУ: 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kern="0" dirty="0" smtClean="0">
                <a:solidFill>
                  <a:srgbClr val="C00000"/>
                </a:solidFill>
                <a:latin typeface="Corbel"/>
                <a:cs typeface="Corbel"/>
              </a:rPr>
              <a:t>до 15 октября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400" kern="0" noProof="0" dirty="0" smtClean="0">
              <a:solidFill>
                <a:srgbClr val="4D6F9C"/>
              </a:solidFill>
              <a:latin typeface="Corbel"/>
              <a:cs typeface="Corbel"/>
            </a:endParaRPr>
          </a:p>
          <a:p>
            <a:pPr algn="just"/>
            <a:r>
              <a:rPr lang="ru-RU" sz="1400" b="1" i="1" kern="0" dirty="0" smtClean="0">
                <a:solidFill>
                  <a:srgbClr val="4D6F9C"/>
                </a:solidFill>
                <a:latin typeface="Corbel"/>
                <a:cs typeface="Corbel"/>
              </a:rPr>
              <a:t>Количество мест: </a:t>
            </a:r>
            <a:r>
              <a:rPr lang="ru-RU" sz="1400" kern="0" dirty="0" smtClean="0">
                <a:solidFill>
                  <a:srgbClr val="C00000"/>
                </a:solidFill>
                <a:latin typeface="Corbel"/>
                <a:cs typeface="Corbel"/>
              </a:rPr>
              <a:t>7 мест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400" kern="0" noProof="0" dirty="0" smtClean="0">
              <a:solidFill>
                <a:srgbClr val="4D6F9C"/>
              </a:solidFill>
              <a:latin typeface="Corbel"/>
              <a:cs typeface="Corbel"/>
            </a:endParaRPr>
          </a:p>
          <a:p>
            <a:pPr lvl="0" algn="just">
              <a:defRPr/>
            </a:pPr>
            <a:r>
              <a:rPr lang="ru-RU" sz="1400" b="1" i="1" kern="0" dirty="0" smtClean="0">
                <a:solidFill>
                  <a:srgbClr val="4D6F9C"/>
                </a:solidFill>
                <a:latin typeface="Corbel"/>
                <a:cs typeface="Corbel"/>
              </a:rPr>
              <a:t>Язык обучения: </a:t>
            </a:r>
            <a:r>
              <a:rPr lang="ru-RU" sz="1400" kern="0" dirty="0" smtClean="0">
                <a:solidFill>
                  <a:srgbClr val="4D6F9C"/>
                </a:solidFill>
                <a:latin typeface="Corbel"/>
                <a:cs typeface="Corbel"/>
              </a:rPr>
              <a:t>английский, французский </a:t>
            </a:r>
            <a:r>
              <a:rPr lang="en-US" sz="1400" kern="0" dirty="0" smtClean="0">
                <a:solidFill>
                  <a:srgbClr val="4D6F9C"/>
                </a:solidFill>
                <a:latin typeface="Corbel"/>
                <a:cs typeface="Corbel"/>
              </a:rPr>
              <a:t>(B2).</a:t>
            </a:r>
          </a:p>
          <a:p>
            <a:pPr lvl="0" algn="just">
              <a:defRPr/>
            </a:pPr>
            <a:r>
              <a:rPr lang="en-US" sz="1400" kern="0" dirty="0" smtClean="0">
                <a:solidFill>
                  <a:srgbClr val="4D6F9C"/>
                </a:solidFill>
                <a:latin typeface="Corbel"/>
                <a:cs typeface="Corbel"/>
              </a:rPr>
              <a:t>(*hybrid programs English and French)</a:t>
            </a:r>
            <a:endParaRPr lang="ru-RU" sz="1400" b="1" i="1" kern="0" dirty="0" smtClean="0">
              <a:solidFill>
                <a:srgbClr val="4D6F9C"/>
              </a:solidFill>
              <a:latin typeface="Corbel"/>
              <a:cs typeface="Corbel"/>
            </a:endParaRPr>
          </a:p>
          <a:p>
            <a:pPr algn="just"/>
            <a:r>
              <a:rPr lang="ru-RU" sz="1400" b="1" i="1" kern="0" dirty="0" smtClean="0">
                <a:solidFill>
                  <a:srgbClr val="4D6F9C"/>
                </a:solidFill>
                <a:latin typeface="Corbel"/>
                <a:cs typeface="Corbel"/>
              </a:rPr>
              <a:t>Программы обучения: </a:t>
            </a:r>
            <a:r>
              <a:rPr lang="ru-RU" sz="1400" kern="0" dirty="0" err="1" smtClean="0">
                <a:solidFill>
                  <a:srgbClr val="4D6F9C"/>
                </a:solidFill>
                <a:latin typeface="Corbel"/>
                <a:cs typeface="Corbel"/>
              </a:rPr>
              <a:t>бакалавриат</a:t>
            </a:r>
            <a:r>
              <a:rPr lang="ru-RU" sz="1400" kern="0" dirty="0" smtClean="0">
                <a:solidFill>
                  <a:srgbClr val="4D6F9C"/>
                </a:solidFill>
                <a:latin typeface="Corbel"/>
                <a:cs typeface="Corbel"/>
              </a:rPr>
              <a:t>, магистратура</a:t>
            </a:r>
          </a:p>
        </p:txBody>
      </p:sp>
      <p:sp>
        <p:nvSpPr>
          <p:cNvPr id="4" name="Текст 2"/>
          <p:cNvSpPr>
            <a:spLocks noGrp="1"/>
          </p:cNvSpPr>
          <p:nvPr>
            <p:ph type="body" idx="1"/>
          </p:nvPr>
        </p:nvSpPr>
        <p:spPr>
          <a:xfrm>
            <a:off x="4800600" y="1371600"/>
            <a:ext cx="4421875" cy="1723549"/>
          </a:xfrm>
        </p:spPr>
        <p:txBody>
          <a:bodyPr/>
          <a:lstStyle/>
          <a:p>
            <a:pPr algn="just"/>
            <a:r>
              <a:rPr lang="ru-RU" sz="1600" dirty="0" smtClean="0"/>
              <a:t>Обучение:</a:t>
            </a:r>
            <a:r>
              <a:rPr lang="ru-RU" sz="1600" b="0" dirty="0" smtClean="0"/>
              <a:t> бесплатно</a:t>
            </a:r>
          </a:p>
          <a:p>
            <a:pPr algn="just"/>
            <a:r>
              <a:rPr lang="ru-RU" sz="1600" dirty="0" smtClean="0"/>
              <a:t>Проживание:</a:t>
            </a:r>
            <a:r>
              <a:rPr lang="en-US" sz="1600" dirty="0" smtClean="0"/>
              <a:t> </a:t>
            </a:r>
            <a:r>
              <a:rPr lang="ru-RU" sz="1600" b="0" dirty="0" smtClean="0"/>
              <a:t>платно. Возможно проживание в студенческом общежитии при условии наличия мест (только для девочек). Стоимость ориентировочно 250-300</a:t>
            </a:r>
            <a:r>
              <a:rPr lang="en-US" sz="1600" b="0" dirty="0" smtClean="0"/>
              <a:t> USD/</a:t>
            </a:r>
            <a:r>
              <a:rPr lang="ru-RU" sz="1600" b="0" dirty="0" smtClean="0"/>
              <a:t>месяц. Также, университет оказывает помощь в поиске жилья (250-300</a:t>
            </a:r>
            <a:r>
              <a:rPr lang="en-US" sz="1600" b="0" dirty="0" smtClean="0"/>
              <a:t> USD/</a:t>
            </a:r>
            <a:r>
              <a:rPr lang="ru-RU" sz="1600" b="0" dirty="0" smtClean="0"/>
              <a:t>месяц. </a:t>
            </a:r>
          </a:p>
        </p:txBody>
      </p:sp>
      <p:pic>
        <p:nvPicPr>
          <p:cNvPr id="2050" name="Picture 2" descr="C:\Users\ButakovaKV\Desktop\99\use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3377756"/>
            <a:ext cx="4038600" cy="2859328"/>
          </a:xfrm>
          <a:prstGeom prst="rect">
            <a:avLst/>
          </a:prstGeom>
          <a:noFill/>
        </p:spPr>
      </p:pic>
      <p:pic>
        <p:nvPicPr>
          <p:cNvPr id="2051" name="Picture 3" descr="C:\Users\ButakovaKV\Desktop\99\skyline_lebano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1" y="4346364"/>
            <a:ext cx="3581400" cy="18603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7435816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4468" y="1295400"/>
            <a:ext cx="8918132" cy="1846659"/>
          </a:xfrm>
        </p:spPr>
        <p:txBody>
          <a:bodyPr/>
          <a:lstStyle/>
          <a:p>
            <a:pPr algn="just" fontAlgn="base"/>
            <a:r>
              <a:rPr lang="ru-RU" sz="1500" dirty="0" smtClean="0"/>
              <a:t>Университет </a:t>
            </a:r>
            <a:r>
              <a:rPr lang="en-US" sz="1500" dirty="0" smtClean="0"/>
              <a:t>USEK </a:t>
            </a:r>
            <a:r>
              <a:rPr lang="ru-RU" sz="1500" dirty="0" smtClean="0"/>
              <a:t>в </a:t>
            </a:r>
            <a:r>
              <a:rPr lang="ru-RU" sz="1500" dirty="0" err="1" smtClean="0"/>
              <a:t>Каслике</a:t>
            </a:r>
            <a:r>
              <a:rPr lang="ru-RU" sz="1500" dirty="0" smtClean="0"/>
              <a:t> – частное некоммерческое высшее учебное заведение в Ливане, основанное в 1938 году. USEK многоязычен, но французский язык является наиболее распространенным языком в университете. Университет находится в десятке лидирующих университетов Ливана. </a:t>
            </a:r>
          </a:p>
          <a:p>
            <a:pPr algn="just"/>
            <a:r>
              <a:rPr lang="ru-RU" sz="1500" dirty="0" smtClean="0"/>
              <a:t>В университете обучаются около 8 тыс. студентов. Вместе с местными абитуриентами в вуз могут поступать и иностранные граждане. Академический состав учебного заведения включает более 1500 преподавателей.</a:t>
            </a:r>
          </a:p>
          <a:p>
            <a:pPr algn="just" fontAlgn="base"/>
            <a:endParaRPr lang="ru-RU" sz="1500" dirty="0" smtClean="0"/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1981200" y="414635"/>
            <a:ext cx="7543800" cy="861774"/>
          </a:xfrm>
        </p:spPr>
        <p:txBody>
          <a:bodyPr/>
          <a:lstStyle/>
          <a:p>
            <a:pPr algn="ctr"/>
            <a:r>
              <a:rPr lang="ru-RU" sz="2800" b="1" kern="1200" dirty="0" smtClean="0">
                <a:solidFill>
                  <a:srgbClr val="245F91"/>
                </a:solidFill>
                <a:latin typeface="Corbel" pitchFamily="34" charset="0"/>
                <a:ea typeface="+mn-ea"/>
                <a:cs typeface="Verdana"/>
              </a:rPr>
              <a:t>Католический университет </a:t>
            </a:r>
            <a:r>
              <a:rPr lang="en-US" sz="2800" b="1" kern="1200" dirty="0" smtClean="0">
                <a:solidFill>
                  <a:srgbClr val="245F91"/>
                </a:solidFill>
                <a:latin typeface="Corbel" pitchFamily="34" charset="0"/>
                <a:ea typeface="+mn-ea"/>
                <a:cs typeface="Verdana"/>
              </a:rPr>
              <a:t>USEK </a:t>
            </a:r>
            <a:r>
              <a:rPr lang="ru-RU" sz="2800" b="1" kern="1200" dirty="0" smtClean="0">
                <a:solidFill>
                  <a:srgbClr val="245F91"/>
                </a:solidFill>
                <a:latin typeface="Corbel" pitchFamily="34" charset="0"/>
                <a:ea typeface="+mn-ea"/>
                <a:cs typeface="Verdana"/>
              </a:rPr>
              <a:t>в </a:t>
            </a:r>
            <a:r>
              <a:rPr lang="ru-RU" sz="2800" b="1" kern="1200" dirty="0" err="1" smtClean="0">
                <a:solidFill>
                  <a:srgbClr val="245F91"/>
                </a:solidFill>
                <a:latin typeface="Corbel" pitchFamily="34" charset="0"/>
                <a:ea typeface="+mn-ea"/>
                <a:cs typeface="Verdana"/>
              </a:rPr>
              <a:t>Каслике</a:t>
            </a:r>
            <a:endParaRPr lang="ru-RU" sz="2800" b="1" kern="1200" dirty="0">
              <a:solidFill>
                <a:srgbClr val="245F91"/>
              </a:solidFill>
              <a:latin typeface="Corbel" pitchFamily="34" charset="0"/>
              <a:ea typeface="+mn-ea"/>
              <a:cs typeface="Verdana"/>
            </a:endParaRPr>
          </a:p>
        </p:txBody>
      </p:sp>
      <p:pic>
        <p:nvPicPr>
          <p:cNvPr id="1027" name="Picture 3" descr="C:\Users\ButakovaKV\Desktop\99\decou-2_5_5_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3048000"/>
            <a:ext cx="4184431" cy="1733550"/>
          </a:xfrm>
          <a:prstGeom prst="rect">
            <a:avLst/>
          </a:prstGeom>
          <a:noFill/>
        </p:spPr>
      </p:pic>
      <p:pic>
        <p:nvPicPr>
          <p:cNvPr id="1029" name="Picture 5" descr="C:\Users\ButakovaKV\Desktop\99\Picture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3048001"/>
            <a:ext cx="4335651" cy="1828799"/>
          </a:xfrm>
          <a:prstGeom prst="rect">
            <a:avLst/>
          </a:prstGeom>
          <a:noFill/>
        </p:spPr>
      </p:pic>
      <p:pic>
        <p:nvPicPr>
          <p:cNvPr id="1030" name="Picture 6" descr="C:\Users\ButakovaKV\Desktop\99\59_bi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4953000"/>
            <a:ext cx="4191000" cy="1295400"/>
          </a:xfrm>
          <a:prstGeom prst="rect">
            <a:avLst/>
          </a:prstGeom>
          <a:noFill/>
        </p:spPr>
      </p:pic>
      <p:pic>
        <p:nvPicPr>
          <p:cNvPr id="1031" name="Picture 7" descr="C:\Users\ButakovaKV\Desktop\99\55_bi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29200" y="5105400"/>
            <a:ext cx="4343400" cy="11623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0745361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3364" y="414635"/>
            <a:ext cx="6858000" cy="430887"/>
          </a:xfrm>
        </p:spPr>
        <p:txBody>
          <a:bodyPr/>
          <a:lstStyle/>
          <a:p>
            <a:pPr algn="ctr"/>
            <a:r>
              <a:rPr lang="ru-RU" sz="2800" b="1" kern="1200" dirty="0" smtClean="0">
                <a:solidFill>
                  <a:srgbClr val="245F91"/>
                </a:solidFill>
                <a:latin typeface="Corbel" pitchFamily="34" charset="0"/>
                <a:ea typeface="+mn-ea"/>
                <a:cs typeface="Verdana"/>
              </a:rPr>
              <a:t>Китай</a:t>
            </a:r>
            <a:endParaRPr lang="ru-RU" sz="2800" b="1" kern="1200" dirty="0">
              <a:solidFill>
                <a:srgbClr val="245F91"/>
              </a:solidFill>
              <a:latin typeface="Corbel" pitchFamily="34" charset="0"/>
              <a:ea typeface="+mn-ea"/>
              <a:cs typeface="Verdana"/>
            </a:endParaRPr>
          </a:p>
        </p:txBody>
      </p:sp>
      <p:sp>
        <p:nvSpPr>
          <p:cNvPr id="3" name="Текст 2"/>
          <p:cNvSpPr txBox="1">
            <a:spLocks/>
          </p:cNvSpPr>
          <p:nvPr/>
        </p:nvSpPr>
        <p:spPr>
          <a:xfrm>
            <a:off x="457200" y="1295400"/>
            <a:ext cx="4419600" cy="48320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4D6F9C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Beijing Institute</a:t>
            </a:r>
            <a:r>
              <a:rPr kumimoji="0" lang="en-US" sz="1600" b="1" i="0" u="none" strike="noStrike" kern="0" cap="none" spc="0" normalizeH="0" noProof="0" dirty="0" smtClean="0">
                <a:ln>
                  <a:noFill/>
                </a:ln>
                <a:solidFill>
                  <a:srgbClr val="4D6F9C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 of Technology</a:t>
            </a:r>
            <a:endParaRPr kumimoji="0" lang="en-US" sz="1600" b="1" i="0" u="none" strike="noStrike" kern="0" cap="none" spc="0" normalizeH="0" baseline="0" noProof="0" dirty="0" smtClean="0">
              <a:ln>
                <a:noFill/>
              </a:ln>
              <a:solidFill>
                <a:srgbClr val="4D6F9C"/>
              </a:solidFill>
              <a:effectLst/>
              <a:uLnTx/>
              <a:uFillTx/>
              <a:latin typeface="Corbel"/>
              <a:ea typeface="+mn-ea"/>
              <a:cs typeface="Corbe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kern="0" dirty="0" smtClean="0">
                <a:solidFill>
                  <a:srgbClr val="4D6F9C"/>
                </a:solidFill>
                <a:latin typeface="Corbel"/>
                <a:cs typeface="Corbel"/>
              </a:rPr>
              <a:t>Пекинский технологический институт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u="sng" kern="0" dirty="0" smtClean="0">
              <a:solidFill>
                <a:srgbClr val="4D6F9C"/>
              </a:solidFill>
              <a:latin typeface="Corbel"/>
              <a:cs typeface="Corbel"/>
            </a:endParaRPr>
          </a:p>
          <a:p>
            <a:pPr lvl="0">
              <a:defRPr/>
            </a:pPr>
            <a:r>
              <a:rPr kumimoji="0" lang="ru-RU" sz="1400" b="1" i="1" strike="noStrike" kern="0" cap="none" spc="0" normalizeH="0" baseline="0" noProof="0" dirty="0" smtClean="0">
                <a:ln>
                  <a:noFill/>
                </a:ln>
                <a:solidFill>
                  <a:srgbClr val="4D6F9C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Даты семестра: </a:t>
            </a:r>
            <a:r>
              <a:rPr kumimoji="0" lang="ru-RU" sz="1400" strike="noStrike" kern="0" cap="none" spc="0" normalizeH="0" baseline="0" noProof="0" dirty="0" smtClean="0">
                <a:ln>
                  <a:noFill/>
                </a:ln>
                <a:solidFill>
                  <a:srgbClr val="4D6F9C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февраль -  </a:t>
            </a:r>
            <a:endParaRPr lang="ru-RU" sz="1400" kern="0" dirty="0" smtClean="0">
              <a:solidFill>
                <a:srgbClr val="4D6F9C"/>
              </a:solidFill>
              <a:latin typeface="Corbel"/>
              <a:cs typeface="Corbe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i="0" u="none" strike="noStrike" kern="0" cap="none" spc="0" normalizeH="0" baseline="0" noProof="0" dirty="0" smtClean="0">
              <a:ln>
                <a:noFill/>
              </a:ln>
              <a:solidFill>
                <a:srgbClr val="4D6F9C"/>
              </a:solidFill>
              <a:effectLst/>
              <a:uLnTx/>
              <a:uFillTx/>
              <a:latin typeface="Corbel"/>
              <a:ea typeface="+mn-ea"/>
              <a:cs typeface="Corbe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i="1" kern="0" noProof="0" dirty="0" smtClean="0">
                <a:solidFill>
                  <a:srgbClr val="4D6F9C"/>
                </a:solidFill>
                <a:latin typeface="Corbel"/>
                <a:cs typeface="Corbel"/>
              </a:rPr>
              <a:t>Подача заявок в университет: </a:t>
            </a:r>
            <a:r>
              <a:rPr lang="ru-RU" sz="1400" kern="0" noProof="0" dirty="0" smtClean="0">
                <a:solidFill>
                  <a:srgbClr val="4D6F9C"/>
                </a:solidFill>
                <a:latin typeface="Corbel"/>
                <a:cs typeface="Corbel"/>
              </a:rPr>
              <a:t>с 15 октября до 15 декабря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i="1" kern="0" dirty="0" smtClean="0">
                <a:solidFill>
                  <a:srgbClr val="C00000"/>
                </a:solidFill>
                <a:latin typeface="Corbel"/>
                <a:cs typeface="Corbel"/>
              </a:rPr>
              <a:t>Крайний срок подачи документов в РГСУ: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kern="0" dirty="0" smtClean="0">
                <a:solidFill>
                  <a:srgbClr val="C00000"/>
                </a:solidFill>
                <a:latin typeface="Corbel"/>
                <a:cs typeface="Corbel"/>
              </a:rPr>
              <a:t>до 15 октября</a:t>
            </a:r>
            <a:endParaRPr lang="ru-RU" sz="1400" kern="0" noProof="0" dirty="0" smtClean="0">
              <a:solidFill>
                <a:srgbClr val="C00000"/>
              </a:solidFill>
              <a:latin typeface="Corbel"/>
              <a:cs typeface="Corbe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400" kern="0" noProof="0" dirty="0" smtClean="0">
              <a:solidFill>
                <a:srgbClr val="4D6F9C"/>
              </a:solidFill>
              <a:latin typeface="Corbel"/>
              <a:cs typeface="Corbel"/>
            </a:endParaRPr>
          </a:p>
          <a:p>
            <a:r>
              <a:rPr lang="ru-RU" sz="1400" b="1" i="1" kern="0" dirty="0" smtClean="0">
                <a:solidFill>
                  <a:srgbClr val="4D6F9C"/>
                </a:solidFill>
                <a:latin typeface="Corbel"/>
                <a:cs typeface="Corbel"/>
              </a:rPr>
              <a:t>Количество мест: </a:t>
            </a:r>
            <a:r>
              <a:rPr lang="ru-RU" sz="1400" kern="0" dirty="0" smtClean="0">
                <a:solidFill>
                  <a:srgbClr val="C00000"/>
                </a:solidFill>
                <a:latin typeface="Corbel"/>
                <a:cs typeface="Corbel"/>
              </a:rPr>
              <a:t>3 </a:t>
            </a:r>
            <a:r>
              <a:rPr lang="ru-RU" sz="1400" kern="0" dirty="0" smtClean="0">
                <a:solidFill>
                  <a:srgbClr val="4D6F9C"/>
                </a:solidFill>
                <a:latin typeface="Corbel"/>
                <a:cs typeface="Corbel"/>
              </a:rPr>
              <a:t>места на программу </a:t>
            </a:r>
            <a:r>
              <a:rPr lang="en-US" sz="1400" kern="0" dirty="0" smtClean="0">
                <a:solidFill>
                  <a:srgbClr val="4D6F9C"/>
                </a:solidFill>
                <a:latin typeface="Corbel"/>
                <a:cs typeface="Corbel"/>
              </a:rPr>
              <a:t>Chinese Language Program , </a:t>
            </a:r>
            <a:r>
              <a:rPr lang="ru-RU" sz="1400" kern="0" dirty="0" smtClean="0">
                <a:solidFill>
                  <a:srgbClr val="C00000"/>
                </a:solidFill>
                <a:latin typeface="Corbel"/>
                <a:cs typeface="Corbel"/>
              </a:rPr>
              <a:t>7</a:t>
            </a:r>
            <a:r>
              <a:rPr lang="ru-RU" sz="1400" kern="0" dirty="0" smtClean="0">
                <a:solidFill>
                  <a:srgbClr val="4D6F9C"/>
                </a:solidFill>
                <a:latin typeface="Corbel"/>
                <a:cs typeface="Corbel"/>
              </a:rPr>
              <a:t> мест – на программы </a:t>
            </a:r>
            <a:r>
              <a:rPr lang="ru-RU" sz="1400" kern="0" dirty="0" err="1" smtClean="0">
                <a:solidFill>
                  <a:srgbClr val="4D6F9C"/>
                </a:solidFill>
                <a:latin typeface="Corbel"/>
                <a:cs typeface="Corbel"/>
              </a:rPr>
              <a:t>бакалавриата</a:t>
            </a:r>
            <a:r>
              <a:rPr lang="ru-RU" sz="1400" kern="0" dirty="0" smtClean="0">
                <a:solidFill>
                  <a:srgbClr val="4D6F9C"/>
                </a:solidFill>
                <a:latin typeface="Corbel"/>
                <a:cs typeface="Corbel"/>
              </a:rPr>
              <a:t> и магистратуры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400" kern="0" noProof="0" dirty="0" smtClean="0">
              <a:solidFill>
                <a:srgbClr val="4D6F9C"/>
              </a:solidFill>
              <a:latin typeface="Corbel"/>
              <a:cs typeface="Corbel"/>
            </a:endParaRPr>
          </a:p>
          <a:p>
            <a:pPr lvl="0">
              <a:defRPr/>
            </a:pPr>
            <a:r>
              <a:rPr lang="ru-RU" sz="1400" b="1" i="1" kern="0" dirty="0" smtClean="0">
                <a:solidFill>
                  <a:srgbClr val="4D6F9C"/>
                </a:solidFill>
                <a:latin typeface="Corbel"/>
                <a:cs typeface="Corbel"/>
              </a:rPr>
              <a:t>Язык обучения: </a:t>
            </a:r>
            <a:r>
              <a:rPr lang="ru-RU" sz="1400" kern="0" dirty="0" smtClean="0">
                <a:solidFill>
                  <a:srgbClr val="4D6F9C"/>
                </a:solidFill>
                <a:latin typeface="Corbel"/>
                <a:cs typeface="Corbel"/>
              </a:rPr>
              <a:t>английский,</a:t>
            </a:r>
            <a:r>
              <a:rPr lang="ru-RU" sz="1400" b="1" i="1" kern="0" dirty="0" smtClean="0">
                <a:solidFill>
                  <a:srgbClr val="4D6F9C"/>
                </a:solidFill>
                <a:latin typeface="Corbel"/>
                <a:cs typeface="Corbel"/>
              </a:rPr>
              <a:t> </a:t>
            </a:r>
            <a:r>
              <a:rPr lang="ru-RU" sz="1400" kern="0" dirty="0" smtClean="0">
                <a:solidFill>
                  <a:srgbClr val="4D6F9C"/>
                </a:solidFill>
                <a:latin typeface="Corbel"/>
                <a:cs typeface="Corbel"/>
              </a:rPr>
              <a:t>китайский</a:t>
            </a:r>
          </a:p>
          <a:p>
            <a:endParaRPr lang="ru-RU" sz="1400" b="1" i="1" kern="0" dirty="0" smtClean="0">
              <a:solidFill>
                <a:srgbClr val="4D6F9C"/>
              </a:solidFill>
              <a:latin typeface="Corbel"/>
              <a:cs typeface="Corbel"/>
            </a:endParaRPr>
          </a:p>
          <a:p>
            <a:r>
              <a:rPr lang="ru-RU" sz="1400" b="1" i="1" kern="0" dirty="0" smtClean="0">
                <a:solidFill>
                  <a:srgbClr val="4D6F9C"/>
                </a:solidFill>
                <a:latin typeface="Corbel"/>
                <a:cs typeface="Corbel"/>
              </a:rPr>
              <a:t>Программы обучения: </a:t>
            </a:r>
          </a:p>
          <a:p>
            <a:r>
              <a:rPr lang="en-US" sz="1400" kern="0" dirty="0" smtClean="0">
                <a:solidFill>
                  <a:srgbClr val="4D6F9C"/>
                </a:solidFill>
                <a:latin typeface="Corbel"/>
                <a:cs typeface="Corbel"/>
              </a:rPr>
              <a:t>Chinese Language Program</a:t>
            </a:r>
            <a:r>
              <a:rPr lang="ru-RU" sz="1400" kern="0" dirty="0" smtClean="0">
                <a:solidFill>
                  <a:srgbClr val="4D6F9C"/>
                </a:solidFill>
                <a:latin typeface="Corbel"/>
                <a:cs typeface="Corbel"/>
              </a:rPr>
              <a:t>;</a:t>
            </a:r>
          </a:p>
          <a:p>
            <a:r>
              <a:rPr lang="ru-RU" sz="1400" kern="0" dirty="0" smtClean="0">
                <a:solidFill>
                  <a:srgbClr val="4D6F9C"/>
                </a:solidFill>
                <a:latin typeface="Corbel"/>
                <a:cs typeface="Corbel"/>
              </a:rPr>
              <a:t>Программы </a:t>
            </a:r>
            <a:r>
              <a:rPr lang="ru-RU" sz="1400" kern="0" dirty="0" err="1" smtClean="0">
                <a:solidFill>
                  <a:srgbClr val="4D6F9C"/>
                </a:solidFill>
                <a:latin typeface="Corbel"/>
                <a:cs typeface="Corbel"/>
              </a:rPr>
              <a:t>бакалавриата</a:t>
            </a:r>
            <a:r>
              <a:rPr lang="ru-RU" sz="1400" kern="0" dirty="0" smtClean="0">
                <a:solidFill>
                  <a:srgbClr val="4D6F9C"/>
                </a:solidFill>
                <a:latin typeface="Corbel"/>
                <a:cs typeface="Corbel"/>
              </a:rPr>
              <a:t> и магистратуры (на англ. и китайском яз.). </a:t>
            </a:r>
          </a:p>
          <a:p>
            <a:endParaRPr lang="ru-RU" sz="1400" kern="0" dirty="0" smtClean="0">
              <a:solidFill>
                <a:srgbClr val="4D6F9C"/>
              </a:solidFill>
              <a:latin typeface="Corbel"/>
              <a:cs typeface="Corbel"/>
            </a:endParaRPr>
          </a:p>
          <a:p>
            <a:endParaRPr lang="en-US" sz="1400" kern="0" dirty="0" smtClean="0">
              <a:solidFill>
                <a:srgbClr val="4D6F9C"/>
              </a:solidFill>
              <a:latin typeface="Corbel"/>
              <a:cs typeface="Corbel"/>
            </a:endParaRPr>
          </a:p>
        </p:txBody>
      </p:sp>
      <p:sp>
        <p:nvSpPr>
          <p:cNvPr id="4" name="Текст 2"/>
          <p:cNvSpPr>
            <a:spLocks noGrp="1"/>
          </p:cNvSpPr>
          <p:nvPr>
            <p:ph type="body" idx="1"/>
          </p:nvPr>
        </p:nvSpPr>
        <p:spPr>
          <a:xfrm>
            <a:off x="4953000" y="1447800"/>
            <a:ext cx="4343400" cy="984885"/>
          </a:xfrm>
        </p:spPr>
        <p:txBody>
          <a:bodyPr/>
          <a:lstStyle/>
          <a:p>
            <a:r>
              <a:rPr lang="ru-RU" sz="1600" dirty="0" smtClean="0"/>
              <a:t>Обучение:</a:t>
            </a:r>
            <a:r>
              <a:rPr lang="ru-RU" sz="1600" b="0" dirty="0" smtClean="0"/>
              <a:t> бесплатно</a:t>
            </a:r>
          </a:p>
          <a:p>
            <a:r>
              <a:rPr lang="ru-RU" sz="1600" dirty="0" smtClean="0"/>
              <a:t>Проживание:</a:t>
            </a:r>
            <a:r>
              <a:rPr lang="en-US" sz="1600" dirty="0" smtClean="0"/>
              <a:t> </a:t>
            </a:r>
            <a:r>
              <a:rPr lang="ru-RU" sz="1600" b="0" dirty="0" smtClean="0"/>
              <a:t>бесплатно. Предоставляется студенческое общежитие. </a:t>
            </a:r>
          </a:p>
          <a:p>
            <a:r>
              <a:rPr lang="ru-RU" sz="1600" dirty="0" err="1" smtClean="0"/>
              <a:t>Трансфер</a:t>
            </a:r>
            <a:r>
              <a:rPr lang="ru-RU" sz="1600" dirty="0" smtClean="0"/>
              <a:t> их аэропорта: </a:t>
            </a:r>
            <a:r>
              <a:rPr lang="ru-RU" sz="1600" b="0" dirty="0" smtClean="0"/>
              <a:t>не предоставляется </a:t>
            </a:r>
          </a:p>
        </p:txBody>
      </p:sp>
      <p:pic>
        <p:nvPicPr>
          <p:cNvPr id="1027" name="Picture 3" descr="C:\Users\ButakovaKV\Desktop\99\201501051045093040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2895600"/>
            <a:ext cx="4191000" cy="278963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743581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918132" cy="3000821"/>
          </a:xfrm>
        </p:spPr>
        <p:txBody>
          <a:bodyPr/>
          <a:lstStyle/>
          <a:p>
            <a:pPr algn="just"/>
            <a:r>
              <a:rPr lang="ru-RU" sz="1500" dirty="0" smtClean="0"/>
              <a:t>Пекинский технологический институт (</a:t>
            </a:r>
            <a:r>
              <a:rPr lang="en-US" sz="1500" dirty="0" smtClean="0"/>
              <a:t>BIT</a:t>
            </a:r>
            <a:r>
              <a:rPr lang="ru-RU" sz="1500" dirty="0" smtClean="0"/>
              <a:t>) – это ведущий государственный институт в Китае, ориентированный на естественные науки и технологии. За последние 30 лет получил более 130 национальных наград и входит в десятку лучших университетов Китая. Это один из первых учебных заведений в Китае, который запустил программы магистратуры и докторантуры. Университет предлагает обучение не только по специальностям в области техники и инженерии, но и по таким направлениям, как менеджмент, гуманитарные науки, экономика, право и педагогика. Пекинский технологический институт был основан 1940 году. Имеет крепкие партнерские отношения с высшими учебными заведениями в 29 странах мира, а также с крупнейшими отечественными и международными предприятиями.</a:t>
            </a:r>
          </a:p>
          <a:p>
            <a:pPr algn="just"/>
            <a:r>
              <a:rPr lang="ru-RU" sz="1500" dirty="0" smtClean="0"/>
              <a:t>Университет расположен в столице Китая, Пекине, городе, который является политическим и культурным центром страны. Пекин - город с тысячей лиц и настроений, удивительным образом сочетающий в себе суетный ритм современной жизни и далекие отголоски западных ценностей без какого бы то ни было ущерба для собственных традиций. 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2123364" y="414635"/>
            <a:ext cx="6858000" cy="430887"/>
          </a:xfrm>
        </p:spPr>
        <p:txBody>
          <a:bodyPr/>
          <a:lstStyle/>
          <a:p>
            <a:pPr algn="ctr"/>
            <a:r>
              <a:rPr lang="ru-RU" sz="2800" b="1" kern="1200" dirty="0" smtClean="0">
                <a:solidFill>
                  <a:srgbClr val="245F91"/>
                </a:solidFill>
                <a:latin typeface="Corbel" pitchFamily="34" charset="0"/>
                <a:ea typeface="+mn-ea"/>
                <a:cs typeface="Verdana"/>
              </a:rPr>
              <a:t>Пекинский технологический институт</a:t>
            </a:r>
            <a:endParaRPr lang="ru-RU" sz="2800" b="1" kern="1200" dirty="0">
              <a:solidFill>
                <a:srgbClr val="245F91"/>
              </a:solidFill>
              <a:latin typeface="Corbel" pitchFamily="34" charset="0"/>
              <a:ea typeface="+mn-ea"/>
              <a:cs typeface="Verdana"/>
            </a:endParaRPr>
          </a:p>
        </p:txBody>
      </p:sp>
      <p:pic>
        <p:nvPicPr>
          <p:cNvPr id="2050" name="Picture 2" descr="C:\Users\ButakovaKV\Desktop\99\d7c49093839e5d6801753d95056791a9932a7e4c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4267200"/>
            <a:ext cx="3200400" cy="2197100"/>
          </a:xfrm>
          <a:prstGeom prst="rect">
            <a:avLst/>
          </a:prstGeom>
          <a:noFill/>
        </p:spPr>
      </p:pic>
      <p:pic>
        <p:nvPicPr>
          <p:cNvPr id="2" name="Picture 3" descr="C:\Users\ButakovaKV\Desktop\99\Pekin-stolitsa-Kitay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3800" y="4267200"/>
            <a:ext cx="2895600" cy="2209800"/>
          </a:xfrm>
          <a:prstGeom prst="rect">
            <a:avLst/>
          </a:prstGeom>
          <a:noFill/>
        </p:spPr>
      </p:pic>
      <p:pic>
        <p:nvPicPr>
          <p:cNvPr id="4" name="Picture 4" descr="C:\Users\ButakovaKV\Desktop\99\Pekin-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81799" y="4267200"/>
            <a:ext cx="2819401" cy="2209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074536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2123364" y="414635"/>
            <a:ext cx="6858000" cy="430887"/>
          </a:xfrm>
        </p:spPr>
        <p:txBody>
          <a:bodyPr/>
          <a:lstStyle/>
          <a:p>
            <a:pPr algn="ctr"/>
            <a:r>
              <a:rPr lang="ru-RU" sz="2800" b="1" kern="1200" dirty="0" smtClean="0">
                <a:solidFill>
                  <a:srgbClr val="245F91"/>
                </a:solidFill>
                <a:latin typeface="Corbel" pitchFamily="34" charset="0"/>
                <a:ea typeface="+mn-ea"/>
                <a:cs typeface="Verdana"/>
              </a:rPr>
              <a:t>Китай</a:t>
            </a:r>
            <a:endParaRPr lang="ru-RU" sz="2800" b="1" kern="1200" dirty="0">
              <a:solidFill>
                <a:srgbClr val="245F91"/>
              </a:solidFill>
              <a:latin typeface="Corbel" pitchFamily="34" charset="0"/>
              <a:ea typeface="+mn-ea"/>
              <a:cs typeface="Verdana"/>
            </a:endParaRPr>
          </a:p>
        </p:txBody>
      </p:sp>
      <p:sp>
        <p:nvSpPr>
          <p:cNvPr id="5" name="Текст 2"/>
          <p:cNvSpPr txBox="1">
            <a:spLocks/>
          </p:cNvSpPr>
          <p:nvPr/>
        </p:nvSpPr>
        <p:spPr>
          <a:xfrm>
            <a:off x="457200" y="1295400"/>
            <a:ext cx="4419600" cy="31085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4D6F9C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Dalian University of Foreign Languages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kern="0" dirty="0" err="1" smtClean="0">
                <a:solidFill>
                  <a:srgbClr val="4D6F9C"/>
                </a:solidFill>
                <a:latin typeface="Corbel"/>
                <a:cs typeface="Corbel"/>
              </a:rPr>
              <a:t>Даляньский</a:t>
            </a:r>
            <a:r>
              <a:rPr lang="ru-RU" sz="1600" b="1" kern="0" dirty="0" smtClean="0">
                <a:solidFill>
                  <a:srgbClr val="4D6F9C"/>
                </a:solidFill>
                <a:latin typeface="Corbel"/>
                <a:cs typeface="Corbel"/>
              </a:rPr>
              <a:t> университет иностранных языков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u="sng" kern="0" dirty="0" smtClean="0">
              <a:solidFill>
                <a:srgbClr val="4D6F9C"/>
              </a:solidFill>
              <a:latin typeface="Corbel"/>
              <a:cs typeface="Corbel"/>
            </a:endParaRPr>
          </a:p>
          <a:p>
            <a:pPr lvl="0">
              <a:defRPr/>
            </a:pPr>
            <a:r>
              <a:rPr kumimoji="0" lang="ru-RU" sz="1400" b="1" i="1" strike="noStrike" kern="0" cap="none" spc="0" normalizeH="0" baseline="0" noProof="0" dirty="0" smtClean="0">
                <a:ln>
                  <a:noFill/>
                </a:ln>
                <a:solidFill>
                  <a:srgbClr val="4D6F9C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Даты семестра: </a:t>
            </a:r>
            <a:r>
              <a:rPr kumimoji="0" lang="ru-RU" sz="1400" strike="noStrike" kern="0" cap="none" spc="0" normalizeH="0" baseline="0" noProof="0" dirty="0" smtClean="0">
                <a:ln>
                  <a:noFill/>
                </a:ln>
                <a:solidFill>
                  <a:srgbClr val="4D6F9C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уточняется</a:t>
            </a:r>
            <a:endParaRPr lang="ru-RU" sz="1400" kern="0" dirty="0" smtClean="0">
              <a:solidFill>
                <a:srgbClr val="4D6F9C"/>
              </a:solidFill>
              <a:latin typeface="Corbel"/>
              <a:cs typeface="Corbe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i="0" u="none" strike="noStrike" kern="0" cap="none" spc="0" normalizeH="0" baseline="0" noProof="0" dirty="0" smtClean="0">
              <a:ln>
                <a:noFill/>
              </a:ln>
              <a:solidFill>
                <a:srgbClr val="4D6F9C"/>
              </a:solidFill>
              <a:effectLst/>
              <a:uLnTx/>
              <a:uFillTx/>
              <a:latin typeface="Corbel"/>
              <a:ea typeface="+mn-ea"/>
              <a:cs typeface="Corbel"/>
            </a:endParaRPr>
          </a:p>
          <a:p>
            <a:pPr lvl="0">
              <a:defRPr/>
            </a:pPr>
            <a:r>
              <a:rPr lang="ru-RU" sz="1400" b="1" i="1" kern="0" noProof="0" dirty="0" smtClean="0">
                <a:solidFill>
                  <a:srgbClr val="4D6F9C"/>
                </a:solidFill>
                <a:latin typeface="Corbel"/>
                <a:cs typeface="Corbel"/>
              </a:rPr>
              <a:t>Подача заявок в университет: </a:t>
            </a:r>
            <a:r>
              <a:rPr lang="ru-RU" sz="1400" kern="0" dirty="0" smtClean="0">
                <a:solidFill>
                  <a:srgbClr val="4D6F9C"/>
                </a:solidFill>
                <a:latin typeface="Corbel"/>
                <a:cs typeface="Corbel"/>
              </a:rPr>
              <a:t>уточняется</a:t>
            </a:r>
            <a:endParaRPr lang="ru-RU" sz="1400" kern="0" noProof="0" dirty="0" smtClean="0">
              <a:solidFill>
                <a:srgbClr val="4D6F9C"/>
              </a:solidFill>
              <a:latin typeface="Corbel"/>
              <a:cs typeface="Corbe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i="1" kern="0" dirty="0" smtClean="0">
                <a:solidFill>
                  <a:srgbClr val="C00000"/>
                </a:solidFill>
                <a:latin typeface="Corbel"/>
                <a:cs typeface="Corbel"/>
              </a:rPr>
              <a:t>Крайний срок подачи документов в РГСУ: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kern="0" dirty="0" smtClean="0">
                <a:solidFill>
                  <a:srgbClr val="C00000"/>
                </a:solidFill>
                <a:latin typeface="Corbel"/>
                <a:cs typeface="Corbel"/>
              </a:rPr>
              <a:t>до 15 октября</a:t>
            </a:r>
            <a:endParaRPr lang="ru-RU" sz="1400" kern="0" noProof="0" dirty="0" smtClean="0">
              <a:solidFill>
                <a:srgbClr val="C00000"/>
              </a:solidFill>
              <a:latin typeface="Corbel"/>
              <a:cs typeface="Corbe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400" kern="0" noProof="0" dirty="0" smtClean="0">
              <a:solidFill>
                <a:srgbClr val="4D6F9C"/>
              </a:solidFill>
              <a:latin typeface="Corbel"/>
              <a:cs typeface="Corbel"/>
            </a:endParaRPr>
          </a:p>
          <a:p>
            <a:r>
              <a:rPr lang="ru-RU" sz="1400" b="1" i="1" kern="0" dirty="0" smtClean="0">
                <a:solidFill>
                  <a:srgbClr val="4D6F9C"/>
                </a:solidFill>
                <a:latin typeface="Corbel"/>
                <a:cs typeface="Corbel"/>
              </a:rPr>
              <a:t>Количество мест: </a:t>
            </a:r>
            <a:r>
              <a:rPr lang="ru-RU" sz="1400" kern="0" dirty="0" smtClean="0">
                <a:solidFill>
                  <a:srgbClr val="4D6F9C"/>
                </a:solidFill>
                <a:latin typeface="Corbel"/>
                <a:cs typeface="Corbel"/>
              </a:rPr>
              <a:t>10 (</a:t>
            </a:r>
            <a:r>
              <a:rPr lang="en-US" sz="1400" kern="0" dirty="0" smtClean="0">
                <a:solidFill>
                  <a:srgbClr val="4D6F9C"/>
                </a:solidFill>
                <a:latin typeface="Corbel"/>
                <a:cs typeface="Corbel"/>
              </a:rPr>
              <a:t>School of Chinese studies)</a:t>
            </a:r>
            <a:endParaRPr lang="ru-RU" sz="1400" kern="0" dirty="0" smtClean="0">
              <a:solidFill>
                <a:srgbClr val="4D6F9C"/>
              </a:solidFill>
              <a:latin typeface="Corbel"/>
              <a:cs typeface="Corbe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400" kern="0" noProof="0" dirty="0" smtClean="0">
              <a:solidFill>
                <a:srgbClr val="4D6F9C"/>
              </a:solidFill>
              <a:latin typeface="Corbel"/>
              <a:cs typeface="Corbel"/>
            </a:endParaRPr>
          </a:p>
          <a:p>
            <a:pPr lvl="0">
              <a:defRPr/>
            </a:pPr>
            <a:r>
              <a:rPr lang="ru-RU" sz="1400" b="1" i="1" kern="0" dirty="0" smtClean="0">
                <a:solidFill>
                  <a:srgbClr val="4D6F9C"/>
                </a:solidFill>
                <a:latin typeface="Corbel"/>
                <a:cs typeface="Corbel"/>
              </a:rPr>
              <a:t>Язык обучения: </a:t>
            </a:r>
            <a:r>
              <a:rPr lang="ru-RU" sz="1400" kern="0" dirty="0" smtClean="0">
                <a:solidFill>
                  <a:srgbClr val="4D6F9C"/>
                </a:solidFill>
                <a:latin typeface="Corbel"/>
                <a:cs typeface="Corbel"/>
              </a:rPr>
              <a:t>китайский</a:t>
            </a:r>
          </a:p>
          <a:p>
            <a:endParaRPr lang="ru-RU" sz="1400" b="1" i="1" kern="0" dirty="0" smtClean="0">
              <a:solidFill>
                <a:srgbClr val="4D6F9C"/>
              </a:solidFill>
              <a:latin typeface="Corbel"/>
              <a:cs typeface="Corbel"/>
            </a:endParaRPr>
          </a:p>
          <a:p>
            <a:r>
              <a:rPr lang="ru-RU" sz="1400" b="1" i="1" kern="0" dirty="0" smtClean="0">
                <a:solidFill>
                  <a:srgbClr val="4D6F9C"/>
                </a:solidFill>
                <a:latin typeface="Corbel"/>
                <a:cs typeface="Corbel"/>
              </a:rPr>
              <a:t>Программы обучения: </a:t>
            </a:r>
            <a:r>
              <a:rPr lang="ru-RU" sz="1400" kern="0" dirty="0" smtClean="0">
                <a:solidFill>
                  <a:srgbClr val="4D6F9C"/>
                </a:solidFill>
                <a:latin typeface="Corbel"/>
                <a:cs typeface="Corbel"/>
              </a:rPr>
              <a:t>уточняется</a:t>
            </a:r>
            <a:endParaRPr lang="en-US" sz="1400" kern="0" dirty="0" smtClean="0">
              <a:solidFill>
                <a:srgbClr val="4D6F9C"/>
              </a:solidFill>
              <a:latin typeface="Corbel"/>
              <a:cs typeface="Corbel"/>
            </a:endParaRPr>
          </a:p>
        </p:txBody>
      </p:sp>
      <p:sp>
        <p:nvSpPr>
          <p:cNvPr id="6" name="Текст 2"/>
          <p:cNvSpPr>
            <a:spLocks noGrp="1"/>
          </p:cNvSpPr>
          <p:nvPr>
            <p:ph type="body" idx="1"/>
          </p:nvPr>
        </p:nvSpPr>
        <p:spPr>
          <a:xfrm>
            <a:off x="4953000" y="1447800"/>
            <a:ext cx="4343400" cy="1231106"/>
          </a:xfrm>
        </p:spPr>
        <p:txBody>
          <a:bodyPr/>
          <a:lstStyle/>
          <a:p>
            <a:r>
              <a:rPr lang="ru-RU" sz="1600" dirty="0" smtClean="0"/>
              <a:t>Обучение:</a:t>
            </a:r>
            <a:r>
              <a:rPr lang="ru-RU" sz="1600" b="0" dirty="0" smtClean="0"/>
              <a:t> бесплатно</a:t>
            </a:r>
          </a:p>
          <a:p>
            <a:r>
              <a:rPr lang="ru-RU" sz="1600" dirty="0" smtClean="0"/>
              <a:t>Проживание:</a:t>
            </a:r>
            <a:r>
              <a:rPr lang="en-US" sz="1600" dirty="0" smtClean="0"/>
              <a:t> </a:t>
            </a:r>
            <a:r>
              <a:rPr lang="ru-RU" sz="1600" b="0" dirty="0" smtClean="0"/>
              <a:t>бесплатно. Предоставляется студенческое общежитие. </a:t>
            </a:r>
          </a:p>
          <a:p>
            <a:r>
              <a:rPr lang="ru-RU" sz="1600" dirty="0" err="1" smtClean="0"/>
              <a:t>Трансфер</a:t>
            </a:r>
            <a:r>
              <a:rPr lang="ru-RU" sz="1600" dirty="0" smtClean="0"/>
              <a:t> их аэропорта: </a:t>
            </a:r>
            <a:r>
              <a:rPr lang="ru-RU" sz="1600" b="0" dirty="0" smtClean="0"/>
              <a:t>предоставляется в определенные дни</a:t>
            </a:r>
          </a:p>
        </p:txBody>
      </p:sp>
      <p:pic>
        <p:nvPicPr>
          <p:cNvPr id="1026" name="Picture 2" descr="C:\Users\ButakovaKV\Desktop\33\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0600" y="2819400"/>
            <a:ext cx="4553767" cy="3041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752600" y="381000"/>
            <a:ext cx="7772400" cy="861774"/>
          </a:xfrm>
        </p:spPr>
        <p:txBody>
          <a:bodyPr/>
          <a:lstStyle/>
          <a:p>
            <a:pPr algn="ctr"/>
            <a:r>
              <a:rPr lang="ru-RU" sz="2800" b="1" kern="1200" dirty="0" err="1" smtClean="0">
                <a:solidFill>
                  <a:srgbClr val="245F91"/>
                </a:solidFill>
                <a:latin typeface="Corbel" pitchFamily="34" charset="0"/>
                <a:ea typeface="+mn-ea"/>
                <a:cs typeface="Verdana"/>
              </a:rPr>
              <a:t>Даляньский</a:t>
            </a:r>
            <a:r>
              <a:rPr lang="ru-RU" sz="2800" b="1" kern="1200" dirty="0" smtClean="0">
                <a:solidFill>
                  <a:srgbClr val="245F91"/>
                </a:solidFill>
                <a:latin typeface="Corbel" pitchFamily="34" charset="0"/>
                <a:ea typeface="+mn-ea"/>
                <a:cs typeface="Verdana"/>
              </a:rPr>
              <a:t> университет иностранных языков</a:t>
            </a:r>
            <a:endParaRPr lang="ru-RU" sz="2800" b="1" kern="1200" dirty="0">
              <a:solidFill>
                <a:srgbClr val="245F91"/>
              </a:solidFill>
              <a:latin typeface="Corbel" pitchFamily="34" charset="0"/>
              <a:ea typeface="+mn-ea"/>
              <a:cs typeface="Verdana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57200" y="1295400"/>
            <a:ext cx="9067800" cy="3093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500" b="1" dirty="0" err="1" smtClean="0">
                <a:solidFill>
                  <a:srgbClr val="245F91"/>
                </a:solidFill>
                <a:latin typeface="Corbel" pitchFamily="34" charset="0"/>
              </a:rPr>
              <a:t>Даляньский</a:t>
            </a:r>
            <a:r>
              <a:rPr lang="ru-RU" sz="1500" b="1" dirty="0" smtClean="0">
                <a:solidFill>
                  <a:srgbClr val="245F91"/>
                </a:solidFill>
                <a:latin typeface="Corbel" pitchFamily="34" charset="0"/>
              </a:rPr>
              <a:t> университет иностранных языков  (DUFL) расположен в красивом прибрежном городе Даляне. Ранее известный как Школа японского языка Даляня, он был официально основан в 1964 с при поддержке китайского премьер-министра Чжоу Эньлая. </a:t>
            </a:r>
            <a:r>
              <a:rPr lang="ru-RU" sz="1500" b="1" dirty="0" err="1" smtClean="0">
                <a:solidFill>
                  <a:srgbClr val="245F91"/>
                </a:solidFill>
                <a:latin typeface="Corbel" pitchFamily="34" charset="0"/>
              </a:rPr>
              <a:t>Даляньский</a:t>
            </a:r>
            <a:r>
              <a:rPr lang="ru-RU" sz="1500" b="1" dirty="0" smtClean="0">
                <a:solidFill>
                  <a:srgbClr val="245F91"/>
                </a:solidFill>
                <a:latin typeface="Corbel" pitchFamily="34" charset="0"/>
              </a:rPr>
              <a:t> университет иностранных языков (DUFL)</a:t>
            </a:r>
            <a:r>
              <a:rPr lang="en-US" sz="1500" b="1" dirty="0" smtClean="0">
                <a:solidFill>
                  <a:srgbClr val="245F91"/>
                </a:solidFill>
                <a:latin typeface="Corbel" pitchFamily="34" charset="0"/>
              </a:rPr>
              <a:t> </a:t>
            </a:r>
            <a:r>
              <a:rPr lang="ru-RU" sz="1500" b="1" dirty="0" smtClean="0">
                <a:solidFill>
                  <a:srgbClr val="245F91"/>
                </a:solidFill>
                <a:latin typeface="Corbel" pitchFamily="34" charset="0"/>
              </a:rPr>
              <a:t>нацелен на обучение специалистов в области иностранных языков, таких как дипломаты, консулы, письменные и устные переводчики. </a:t>
            </a:r>
            <a:r>
              <a:rPr lang="ru-RU" sz="1500" b="1" dirty="0" err="1" smtClean="0">
                <a:solidFill>
                  <a:srgbClr val="245F91"/>
                </a:solidFill>
                <a:latin typeface="Corbel" pitchFamily="34" charset="0"/>
              </a:rPr>
              <a:t>Даляньский</a:t>
            </a:r>
            <a:r>
              <a:rPr lang="ru-RU" sz="1500" b="1" dirty="0" smtClean="0">
                <a:solidFill>
                  <a:srgbClr val="245F91"/>
                </a:solidFill>
                <a:latin typeface="Corbel" pitchFamily="34" charset="0"/>
              </a:rPr>
              <a:t> университет иностранных языков (DUFL) находится под юрисдикцией департамента образования провинции </a:t>
            </a:r>
            <a:r>
              <a:rPr lang="ru-RU" sz="1500" b="1" dirty="0" err="1" smtClean="0">
                <a:solidFill>
                  <a:srgbClr val="245F91"/>
                </a:solidFill>
                <a:latin typeface="Corbel" pitchFamily="34" charset="0"/>
              </a:rPr>
              <a:t>Ляонин</a:t>
            </a:r>
            <a:r>
              <a:rPr lang="ru-RU" sz="1500" b="1" dirty="0" smtClean="0">
                <a:solidFill>
                  <a:srgbClr val="245F91"/>
                </a:solidFill>
                <a:latin typeface="Corbel" pitchFamily="34" charset="0"/>
              </a:rPr>
              <a:t>. За более чем 40 лет своей работы он развился в многопрофильный университет, который предлагает кроме языковых программ и программы в других областях, таких как экономика, менеджмент, право, туризм.</a:t>
            </a:r>
            <a:r>
              <a:rPr lang="en-US" sz="1500" b="1" dirty="0" smtClean="0">
                <a:solidFill>
                  <a:srgbClr val="245F91"/>
                </a:solidFill>
                <a:latin typeface="Corbel" pitchFamily="34" charset="0"/>
              </a:rPr>
              <a:t> </a:t>
            </a:r>
            <a:r>
              <a:rPr lang="ru-RU" sz="1500" b="1" dirty="0" err="1" smtClean="0">
                <a:solidFill>
                  <a:srgbClr val="245F91"/>
                </a:solidFill>
                <a:latin typeface="Corbel" pitchFamily="34" charset="0"/>
              </a:rPr>
              <a:t>Даляньский</a:t>
            </a:r>
            <a:r>
              <a:rPr lang="ru-RU" sz="1500" b="1" dirty="0" smtClean="0">
                <a:solidFill>
                  <a:srgbClr val="245F91"/>
                </a:solidFill>
                <a:latin typeface="Corbel" pitchFamily="34" charset="0"/>
              </a:rPr>
              <a:t> университет иностранных языков (DUFL) состоит из двадцати школ или отделов и двадцати одного научно-исследовательского центра, с более чем 1100 преподавателями, и имеет общее количество учащихся более чем 15,000</a:t>
            </a:r>
            <a:r>
              <a:rPr lang="en-US" sz="1500" b="1" dirty="0" smtClean="0">
                <a:solidFill>
                  <a:srgbClr val="245F91"/>
                </a:solidFill>
                <a:latin typeface="Corbel" pitchFamily="34" charset="0"/>
              </a:rPr>
              <a:t>. </a:t>
            </a:r>
            <a:r>
              <a:rPr lang="ru-RU" sz="1500" b="1" dirty="0" err="1" smtClean="0">
                <a:solidFill>
                  <a:srgbClr val="245F91"/>
                </a:solidFill>
                <a:latin typeface="Corbel" pitchFamily="34" charset="0"/>
              </a:rPr>
              <a:t>Даляньский</a:t>
            </a:r>
            <a:r>
              <a:rPr lang="ru-RU" sz="1500" b="1" dirty="0" smtClean="0">
                <a:solidFill>
                  <a:srgbClr val="245F91"/>
                </a:solidFill>
                <a:latin typeface="Corbel" pitchFamily="34" charset="0"/>
              </a:rPr>
              <a:t> университет иностранных языков (DUFL) предлагает тридцать три образовательных программы, из которых двадцать четыре это программы </a:t>
            </a:r>
            <a:r>
              <a:rPr lang="ru-RU" sz="1500" b="1" dirty="0" err="1" smtClean="0">
                <a:solidFill>
                  <a:srgbClr val="245F91"/>
                </a:solidFill>
                <a:latin typeface="Corbel" pitchFamily="34" charset="0"/>
              </a:rPr>
              <a:t>бакалавриата</a:t>
            </a:r>
            <a:r>
              <a:rPr lang="ru-RU" sz="1500" b="1" dirty="0" smtClean="0">
                <a:solidFill>
                  <a:srgbClr val="245F91"/>
                </a:solidFill>
                <a:latin typeface="Corbel" pitchFamily="34" charset="0"/>
              </a:rPr>
              <a:t>. </a:t>
            </a:r>
            <a:endParaRPr lang="ru-RU" sz="1500" b="1" dirty="0">
              <a:solidFill>
                <a:srgbClr val="245F91"/>
              </a:solidFill>
              <a:latin typeface="Corbel" pitchFamily="34" charset="0"/>
            </a:endParaRPr>
          </a:p>
        </p:txBody>
      </p:sp>
      <p:pic>
        <p:nvPicPr>
          <p:cNvPr id="5" name="Рисунок 4" descr="ДАЛЯНЬ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629400" y="4349380"/>
            <a:ext cx="2819400" cy="1899020"/>
          </a:xfrm>
          <a:prstGeom prst="rect">
            <a:avLst/>
          </a:prstGeom>
        </p:spPr>
      </p:pic>
      <p:pic>
        <p:nvPicPr>
          <p:cNvPr id="6" name="Рисунок 5" descr="ДАЛЯНЬ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57600" y="4343400"/>
            <a:ext cx="2743200" cy="1905000"/>
          </a:xfrm>
          <a:prstGeom prst="rect">
            <a:avLst/>
          </a:prstGeom>
        </p:spPr>
      </p:pic>
      <p:pic>
        <p:nvPicPr>
          <p:cNvPr id="7" name="Рисунок 6" descr="ДАЛЯНЬ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3400" y="4343400"/>
            <a:ext cx="2910716" cy="191541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981200" y="152400"/>
            <a:ext cx="7446010" cy="861774"/>
          </a:xfrm>
        </p:spPr>
        <p:txBody>
          <a:bodyPr/>
          <a:lstStyle/>
          <a:p>
            <a:pPr algn="ctr"/>
            <a:r>
              <a:rPr lang="ru-RU" sz="2800" b="1" kern="1200" dirty="0" smtClean="0">
                <a:solidFill>
                  <a:srgbClr val="245F91"/>
                </a:solidFill>
                <a:latin typeface="Corbel" pitchFamily="34" charset="0"/>
                <a:ea typeface="+mn-ea"/>
                <a:cs typeface="Verdana"/>
              </a:rPr>
              <a:t>Условия участия в программе </a:t>
            </a:r>
            <a:br>
              <a:rPr lang="ru-RU" sz="2800" b="1" kern="1200" dirty="0" smtClean="0">
                <a:solidFill>
                  <a:srgbClr val="245F91"/>
                </a:solidFill>
                <a:latin typeface="Corbel" pitchFamily="34" charset="0"/>
                <a:ea typeface="+mn-ea"/>
                <a:cs typeface="Verdana"/>
              </a:rPr>
            </a:br>
            <a:r>
              <a:rPr lang="ru-RU" sz="2800" b="1" kern="1200" dirty="0" smtClean="0">
                <a:solidFill>
                  <a:srgbClr val="245F91"/>
                </a:solidFill>
                <a:latin typeface="Corbel" pitchFamily="34" charset="0"/>
                <a:ea typeface="+mn-ea"/>
                <a:cs typeface="Verdana"/>
              </a:rPr>
              <a:t>академической мобильности</a:t>
            </a:r>
            <a:endParaRPr lang="ru-RU" sz="2800" b="1" kern="1200" dirty="0">
              <a:solidFill>
                <a:srgbClr val="245F91"/>
              </a:solidFill>
              <a:latin typeface="Corbel" pitchFamily="34" charset="0"/>
              <a:ea typeface="+mn-ea"/>
              <a:cs typeface="Verdana"/>
            </a:endParaRPr>
          </a:p>
        </p:txBody>
      </p:sp>
      <p:sp>
        <p:nvSpPr>
          <p:cNvPr id="5" name="Текст 2"/>
          <p:cNvSpPr>
            <a:spLocks noGrp="1"/>
          </p:cNvSpPr>
          <p:nvPr>
            <p:ph type="body" idx="1"/>
          </p:nvPr>
        </p:nvSpPr>
        <p:spPr>
          <a:xfrm>
            <a:off x="381000" y="1600200"/>
            <a:ext cx="9067800" cy="3416320"/>
          </a:xfrm>
        </p:spPr>
        <p:txBody>
          <a:bodyPr/>
          <a:lstStyle/>
          <a:p>
            <a:pPr marL="285750" indent="-285750">
              <a:buFont typeface="Wingdings" pitchFamily="2" charset="2"/>
              <a:buChar char="ü"/>
            </a:pPr>
            <a:r>
              <a:rPr lang="ru-RU" sz="1400" dirty="0" smtClean="0"/>
              <a:t>В программе академической мобильности могут принимать участие студенты , обучающиеся на программе </a:t>
            </a:r>
            <a:r>
              <a:rPr lang="ru-RU" sz="1400" dirty="0" err="1" smtClean="0"/>
              <a:t>бакалавриата</a:t>
            </a:r>
            <a:r>
              <a:rPr lang="ru-RU" sz="1400" dirty="0" smtClean="0"/>
              <a:t> РГСУ (как очной, так и заочной формы обучения).  Студенты </a:t>
            </a:r>
            <a:r>
              <a:rPr lang="ru-RU" sz="1400" u="sng" dirty="0" smtClean="0"/>
              <a:t>первого и последнего курса </a:t>
            </a:r>
            <a:r>
              <a:rPr lang="ru-RU" sz="1400" u="sng" dirty="0" err="1" smtClean="0"/>
              <a:t>бакалавриата</a:t>
            </a:r>
            <a:r>
              <a:rPr lang="ru-RU" sz="1400" u="sng" dirty="0" smtClean="0"/>
              <a:t> не допускаются </a:t>
            </a:r>
            <a:r>
              <a:rPr lang="ru-RU" sz="1400" dirty="0" smtClean="0"/>
              <a:t>к участию.</a:t>
            </a:r>
          </a:p>
          <a:p>
            <a:pPr marL="285750" indent="-285750">
              <a:buFont typeface="Wingdings" pitchFamily="2" charset="2"/>
              <a:buChar char="ü"/>
            </a:pPr>
            <a:endParaRPr lang="ru-RU" sz="1400" dirty="0" smtClean="0"/>
          </a:p>
          <a:p>
            <a:pPr marL="285750" indent="-285750">
              <a:buFont typeface="Wingdings" pitchFamily="2" charset="2"/>
              <a:buChar char="ü"/>
            </a:pPr>
            <a:r>
              <a:rPr lang="ru-RU" sz="1400" dirty="0" smtClean="0"/>
              <a:t>В программе академической мобильности могут принимать участие студенты , обучающиеся на программе магистратуры РГСУ (как очной, так и заочной формы обучения).  Студенты  </a:t>
            </a:r>
            <a:r>
              <a:rPr lang="ru-RU" sz="1400" u="sng" dirty="0" smtClean="0"/>
              <a:t>1 семестра первого курса и 2 семестра последнего курса не допускаются </a:t>
            </a:r>
            <a:r>
              <a:rPr lang="ru-RU" sz="1400" dirty="0" smtClean="0"/>
              <a:t>к участию.</a:t>
            </a:r>
          </a:p>
          <a:p>
            <a:pPr marL="285750" indent="-285750">
              <a:buFont typeface="Wingdings" pitchFamily="2" charset="2"/>
              <a:buChar char="ü"/>
            </a:pPr>
            <a:endParaRPr lang="ru-RU" sz="1400" dirty="0" smtClean="0"/>
          </a:p>
          <a:p>
            <a:pPr marL="285750" indent="-285750">
              <a:buFont typeface="Wingdings" pitchFamily="2" charset="2"/>
              <a:buChar char="ü"/>
            </a:pPr>
            <a:r>
              <a:rPr lang="ru-RU" sz="1400" dirty="0" smtClean="0"/>
              <a:t>Отсутствие академических и финансовых задолженностей.</a:t>
            </a:r>
          </a:p>
          <a:p>
            <a:pPr marL="285750" indent="-285750">
              <a:buFont typeface="Wingdings" pitchFamily="2" charset="2"/>
              <a:buChar char="ü"/>
            </a:pPr>
            <a:endParaRPr lang="ru-RU" sz="1400" dirty="0" smtClean="0"/>
          </a:p>
          <a:p>
            <a:pPr marL="285750" indent="-285750">
              <a:buFont typeface="Wingdings" pitchFamily="2" charset="2"/>
              <a:buChar char="ü"/>
            </a:pPr>
            <a:r>
              <a:rPr lang="ru-RU" sz="1400" dirty="0" smtClean="0"/>
              <a:t>Высокая успеваемость. </a:t>
            </a:r>
          </a:p>
          <a:p>
            <a:pPr marL="285750" indent="-285750">
              <a:buFont typeface="Wingdings" pitchFamily="2" charset="2"/>
              <a:buChar char="ü"/>
            </a:pPr>
            <a:endParaRPr lang="ru-RU" sz="1400" dirty="0" smtClean="0"/>
          </a:p>
          <a:p>
            <a:pPr marL="285750" indent="-285750">
              <a:buFont typeface="Wingdings" pitchFamily="2" charset="2"/>
              <a:buChar char="ü"/>
            </a:pPr>
            <a:r>
              <a:rPr lang="ru-RU" sz="1400" dirty="0" smtClean="0"/>
              <a:t>Уровень знания иностранного языка не ниже </a:t>
            </a:r>
            <a:r>
              <a:rPr lang="en-US" sz="1400" dirty="0" smtClean="0"/>
              <a:t>B1</a:t>
            </a:r>
            <a:r>
              <a:rPr lang="ru-RU" sz="1400" dirty="0" smtClean="0"/>
              <a:t> (кандидаты будут проходить тестирование  на знание иностранного языка).</a:t>
            </a:r>
          </a:p>
          <a:p>
            <a:pPr marL="285750" indent="-285750">
              <a:buFont typeface="Wingdings" pitchFamily="2" charset="2"/>
              <a:buChar char="ü"/>
            </a:pP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381000"/>
            <a:ext cx="6858000" cy="430887"/>
          </a:xfrm>
        </p:spPr>
        <p:txBody>
          <a:bodyPr/>
          <a:lstStyle/>
          <a:p>
            <a:pPr algn="ctr"/>
            <a:r>
              <a:rPr lang="ru-RU" sz="2800" b="1" kern="1200" dirty="0" smtClean="0">
                <a:solidFill>
                  <a:srgbClr val="245F91"/>
                </a:solidFill>
                <a:latin typeface="Corbel" pitchFamily="34" charset="0"/>
                <a:ea typeface="+mn-ea"/>
                <a:cs typeface="Verdana"/>
              </a:rPr>
              <a:t>Вьетнам</a:t>
            </a:r>
            <a:endParaRPr lang="ru-RU" sz="2800" b="1" kern="1200" dirty="0">
              <a:solidFill>
                <a:srgbClr val="245F91"/>
              </a:solidFill>
              <a:latin typeface="Corbel" pitchFamily="34" charset="0"/>
              <a:ea typeface="+mn-ea"/>
              <a:cs typeface="Verdana"/>
            </a:endParaRPr>
          </a:p>
        </p:txBody>
      </p:sp>
      <p:sp>
        <p:nvSpPr>
          <p:cNvPr id="3" name="Текст 2"/>
          <p:cNvSpPr txBox="1">
            <a:spLocks/>
          </p:cNvSpPr>
          <p:nvPr/>
        </p:nvSpPr>
        <p:spPr>
          <a:xfrm>
            <a:off x="457200" y="1295400"/>
            <a:ext cx="4267200" cy="33547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4D6F9C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National University of</a:t>
            </a:r>
            <a:r>
              <a:rPr kumimoji="0" lang="en-US" sz="1600" b="1" i="0" u="none" strike="noStrike" kern="0" cap="none" spc="0" normalizeH="0" noProof="0" dirty="0" smtClean="0">
                <a:ln>
                  <a:noFill/>
                </a:ln>
                <a:solidFill>
                  <a:srgbClr val="4D6F9C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 Art Education</a:t>
            </a:r>
          </a:p>
          <a:p>
            <a:pPr>
              <a:defRPr/>
            </a:pPr>
            <a:r>
              <a:rPr lang="ru-RU" sz="1600" b="1" kern="0" dirty="0" smtClean="0">
                <a:solidFill>
                  <a:srgbClr val="4D6F9C"/>
                </a:solidFill>
                <a:latin typeface="Corbel"/>
              </a:rPr>
              <a:t>Национальный университет художественного образования, г. Ханой</a:t>
            </a:r>
            <a:endParaRPr lang="ru-RU" sz="1600" dirty="0" smtClean="0"/>
          </a:p>
          <a:p>
            <a:pPr>
              <a:defRPr/>
            </a:pPr>
            <a:endParaRPr lang="en-US" sz="1600" u="sng" kern="0" dirty="0" smtClean="0">
              <a:solidFill>
                <a:srgbClr val="4D6F9C"/>
              </a:solidFill>
              <a:latin typeface="Corbel"/>
              <a:cs typeface="Corbe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1" strike="noStrike" kern="0" cap="none" spc="0" normalizeH="0" baseline="0" noProof="0" dirty="0" smtClean="0">
                <a:ln>
                  <a:noFill/>
                </a:ln>
                <a:solidFill>
                  <a:srgbClr val="4D6F9C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Даты семестра: </a:t>
            </a:r>
            <a:r>
              <a:rPr kumimoji="0" lang="ru-RU" sz="1400" strike="noStrike" kern="0" cap="none" spc="0" normalizeH="0" baseline="0" noProof="0" dirty="0" smtClean="0">
                <a:ln>
                  <a:noFill/>
                </a:ln>
                <a:solidFill>
                  <a:srgbClr val="4D6F9C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уточняется</a:t>
            </a:r>
            <a:endParaRPr kumimoji="0" lang="en-US" sz="1400" strike="noStrike" kern="0" cap="none" spc="0" normalizeH="0" baseline="0" noProof="0" dirty="0" smtClean="0">
              <a:ln>
                <a:noFill/>
              </a:ln>
              <a:solidFill>
                <a:srgbClr val="4D6F9C"/>
              </a:solidFill>
              <a:effectLst/>
              <a:uLnTx/>
              <a:uFillTx/>
              <a:latin typeface="Corbel"/>
              <a:ea typeface="+mn-ea"/>
              <a:cs typeface="Corbe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i="0" u="none" strike="noStrike" kern="0" cap="none" spc="0" normalizeH="0" baseline="0" noProof="0" dirty="0" smtClean="0">
              <a:ln>
                <a:noFill/>
              </a:ln>
              <a:solidFill>
                <a:srgbClr val="4D6F9C"/>
              </a:solidFill>
              <a:effectLst/>
              <a:uLnTx/>
              <a:uFillTx/>
              <a:latin typeface="Corbel"/>
              <a:ea typeface="+mn-ea"/>
              <a:cs typeface="Corbel"/>
            </a:endParaRPr>
          </a:p>
          <a:p>
            <a:pPr lvl="0">
              <a:defRPr/>
            </a:pPr>
            <a:r>
              <a:rPr lang="ru-RU" sz="1400" b="1" i="1" kern="0" noProof="0" dirty="0" smtClean="0">
                <a:solidFill>
                  <a:srgbClr val="4D6F9C"/>
                </a:solidFill>
                <a:latin typeface="Corbel"/>
                <a:cs typeface="Corbel"/>
              </a:rPr>
              <a:t>Подача заявок в университет: </a:t>
            </a:r>
            <a:r>
              <a:rPr lang="ru-RU" sz="1400" kern="0" dirty="0" smtClean="0">
                <a:solidFill>
                  <a:srgbClr val="4D6F9C"/>
                </a:solidFill>
                <a:latin typeface="Corbel"/>
                <a:cs typeface="Corbel"/>
              </a:rPr>
              <a:t>уточняется</a:t>
            </a:r>
            <a:endParaRPr lang="ru-RU" sz="1400" kern="0" noProof="0" dirty="0" smtClean="0">
              <a:solidFill>
                <a:srgbClr val="4D6F9C"/>
              </a:solidFill>
              <a:latin typeface="Corbel"/>
              <a:cs typeface="Corbe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i="1" kern="0" dirty="0" smtClean="0">
                <a:solidFill>
                  <a:srgbClr val="C00000"/>
                </a:solidFill>
                <a:latin typeface="Corbel"/>
                <a:cs typeface="Corbel"/>
              </a:rPr>
              <a:t>Крайний срок подачи документов в РГСУ: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kern="0" dirty="0" smtClean="0">
                <a:solidFill>
                  <a:srgbClr val="C00000"/>
                </a:solidFill>
                <a:latin typeface="Corbel"/>
                <a:cs typeface="Corbel"/>
              </a:rPr>
              <a:t>до 15 октября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400" kern="0" noProof="0" dirty="0" smtClean="0">
              <a:solidFill>
                <a:srgbClr val="4D6F9C"/>
              </a:solidFill>
              <a:latin typeface="Corbel"/>
              <a:cs typeface="Corbel"/>
            </a:endParaRPr>
          </a:p>
          <a:p>
            <a:r>
              <a:rPr lang="ru-RU" sz="1400" b="1" i="1" kern="0" dirty="0" smtClean="0">
                <a:solidFill>
                  <a:srgbClr val="4D6F9C"/>
                </a:solidFill>
                <a:latin typeface="Corbel"/>
                <a:cs typeface="Corbel"/>
              </a:rPr>
              <a:t>Количество мест: </a:t>
            </a:r>
            <a:r>
              <a:rPr lang="ru-RU" sz="1400" kern="0" dirty="0" smtClean="0">
                <a:solidFill>
                  <a:srgbClr val="C00000"/>
                </a:solidFill>
                <a:latin typeface="Corbel"/>
                <a:cs typeface="Corbel"/>
              </a:rPr>
              <a:t>5 мест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400" kern="0" noProof="0" dirty="0" smtClean="0">
              <a:solidFill>
                <a:srgbClr val="4D6F9C"/>
              </a:solidFill>
              <a:latin typeface="Corbel"/>
              <a:cs typeface="Corbe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i="1" kern="0" dirty="0" smtClean="0">
                <a:solidFill>
                  <a:srgbClr val="4D6F9C"/>
                </a:solidFill>
                <a:latin typeface="Corbel"/>
                <a:cs typeface="Corbel"/>
              </a:rPr>
              <a:t>Язык обучения: </a:t>
            </a:r>
            <a:r>
              <a:rPr lang="ru-RU" sz="1400" kern="0" dirty="0" smtClean="0">
                <a:solidFill>
                  <a:srgbClr val="4D6F9C"/>
                </a:solidFill>
                <a:latin typeface="Corbel"/>
                <a:cs typeface="Corbel"/>
              </a:rPr>
              <a:t>английский, вьетнамский</a:t>
            </a:r>
          </a:p>
          <a:p>
            <a:r>
              <a:rPr lang="ru-RU" sz="1400" b="1" i="1" kern="0" dirty="0" smtClean="0">
                <a:solidFill>
                  <a:srgbClr val="4D6F9C"/>
                </a:solidFill>
                <a:latin typeface="Corbel"/>
                <a:cs typeface="Corbel"/>
              </a:rPr>
              <a:t>Программы обучения:</a:t>
            </a:r>
            <a:r>
              <a:rPr lang="ru-RU" sz="1400" i="1" kern="0" dirty="0" smtClean="0">
                <a:solidFill>
                  <a:srgbClr val="4D6F9C"/>
                </a:solidFill>
                <a:latin typeface="Corbel"/>
                <a:cs typeface="Corbel"/>
              </a:rPr>
              <a:t>  </a:t>
            </a:r>
            <a:r>
              <a:rPr lang="ru-RU" sz="1400" kern="0" dirty="0" err="1" smtClean="0">
                <a:solidFill>
                  <a:srgbClr val="4D6F9C"/>
                </a:solidFill>
                <a:latin typeface="Corbel"/>
                <a:cs typeface="Corbel"/>
              </a:rPr>
              <a:t>бакалавриат</a:t>
            </a:r>
            <a:r>
              <a:rPr lang="ru-RU" sz="1400" kern="0" dirty="0" smtClean="0">
                <a:solidFill>
                  <a:srgbClr val="4D6F9C"/>
                </a:solidFill>
                <a:latin typeface="Corbel"/>
                <a:cs typeface="Corbel"/>
              </a:rPr>
              <a:t>, магистратура</a:t>
            </a:r>
            <a:r>
              <a:rPr lang="en-US" sz="1400" kern="0" dirty="0" smtClean="0">
                <a:solidFill>
                  <a:srgbClr val="4D6F9C"/>
                </a:solidFill>
                <a:latin typeface="Corbel"/>
                <a:cs typeface="Corbel"/>
              </a:rPr>
              <a:t> </a:t>
            </a:r>
            <a:endParaRPr lang="ru-RU" sz="1400" kern="0" dirty="0" smtClean="0">
              <a:solidFill>
                <a:srgbClr val="4D6F9C"/>
              </a:solidFill>
              <a:latin typeface="Corbel"/>
              <a:cs typeface="Corbel"/>
            </a:endParaRPr>
          </a:p>
          <a:p>
            <a:pPr>
              <a:buFontTx/>
              <a:buChar char="-"/>
            </a:pPr>
            <a:endParaRPr lang="ru-RU" sz="1400" kern="0" dirty="0">
              <a:solidFill>
                <a:srgbClr val="4D6F9C"/>
              </a:solidFill>
              <a:latin typeface="Corbel"/>
              <a:cs typeface="Corbel"/>
            </a:endParaRPr>
          </a:p>
        </p:txBody>
      </p:sp>
      <p:sp>
        <p:nvSpPr>
          <p:cNvPr id="8" name="Текст 2"/>
          <p:cNvSpPr txBox="1">
            <a:spLocks/>
          </p:cNvSpPr>
          <p:nvPr/>
        </p:nvSpPr>
        <p:spPr>
          <a:xfrm>
            <a:off x="5029200" y="1447800"/>
            <a:ext cx="4267200" cy="147732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/>
            <a:r>
              <a:rPr lang="ru-RU" sz="1600" b="1" kern="0" dirty="0" smtClean="0">
                <a:solidFill>
                  <a:srgbClr val="4D6F9C"/>
                </a:solidFill>
                <a:latin typeface="Corbel"/>
              </a:rPr>
              <a:t>Обучение</a:t>
            </a:r>
            <a:r>
              <a:rPr lang="ru-RU" sz="1600" b="1" kern="0" dirty="0">
                <a:solidFill>
                  <a:srgbClr val="4D6F9C"/>
                </a:solidFill>
                <a:latin typeface="Corbel"/>
              </a:rPr>
              <a:t>:</a:t>
            </a:r>
            <a:r>
              <a:rPr lang="ru-RU" sz="1600" kern="0" dirty="0">
                <a:solidFill>
                  <a:srgbClr val="4D6F9C"/>
                </a:solidFill>
                <a:latin typeface="Corbel"/>
              </a:rPr>
              <a:t> бесплатно</a:t>
            </a:r>
          </a:p>
          <a:p>
            <a:pPr lvl="0"/>
            <a:r>
              <a:rPr lang="ru-RU" sz="1600" b="1" kern="0" dirty="0">
                <a:solidFill>
                  <a:srgbClr val="4D6F9C"/>
                </a:solidFill>
                <a:latin typeface="Corbel"/>
              </a:rPr>
              <a:t>Проживание:</a:t>
            </a:r>
            <a:r>
              <a:rPr lang="en-US" sz="1600" b="1" kern="0" dirty="0">
                <a:solidFill>
                  <a:srgbClr val="4D6F9C"/>
                </a:solidFill>
                <a:latin typeface="Corbel"/>
              </a:rPr>
              <a:t> </a:t>
            </a:r>
            <a:r>
              <a:rPr lang="ru-RU" sz="1600" kern="0" dirty="0" smtClean="0">
                <a:solidFill>
                  <a:srgbClr val="4D6F9C"/>
                </a:solidFill>
                <a:latin typeface="Corbel"/>
              </a:rPr>
              <a:t>бесплатно. </a:t>
            </a:r>
            <a:r>
              <a:rPr lang="ru-RU" sz="1600" kern="0" dirty="0">
                <a:solidFill>
                  <a:srgbClr val="4D6F9C"/>
                </a:solidFill>
                <a:latin typeface="Corbel"/>
              </a:rPr>
              <a:t>Предоставляется проживание </a:t>
            </a:r>
            <a:r>
              <a:rPr lang="ru-RU" sz="1600" kern="0" dirty="0" smtClean="0">
                <a:solidFill>
                  <a:srgbClr val="4D6F9C"/>
                </a:solidFill>
                <a:latin typeface="Corbel"/>
              </a:rPr>
              <a:t>в </a:t>
            </a:r>
            <a:r>
              <a:rPr lang="ru-RU" sz="1600" kern="0" dirty="0">
                <a:solidFill>
                  <a:srgbClr val="4D6F9C"/>
                </a:solidFill>
                <a:latin typeface="Corbel"/>
              </a:rPr>
              <a:t>студенческом </a:t>
            </a:r>
            <a:r>
              <a:rPr lang="ru-RU" sz="1600" kern="0" dirty="0" smtClean="0">
                <a:solidFill>
                  <a:srgbClr val="4D6F9C"/>
                </a:solidFill>
                <a:latin typeface="Corbel"/>
              </a:rPr>
              <a:t>общежитии.</a:t>
            </a:r>
          </a:p>
          <a:p>
            <a:pPr lvl="0"/>
            <a:r>
              <a:rPr lang="ru-RU" sz="1600" b="1" kern="0" dirty="0" err="1" smtClean="0">
                <a:solidFill>
                  <a:srgbClr val="4D6F9C"/>
                </a:solidFill>
                <a:latin typeface="Corbel"/>
              </a:rPr>
              <a:t>Трансфер</a:t>
            </a:r>
            <a:r>
              <a:rPr lang="ru-RU" sz="1600" b="1" kern="0" dirty="0" smtClean="0">
                <a:solidFill>
                  <a:srgbClr val="4D6F9C"/>
                </a:solidFill>
                <a:latin typeface="Corbel"/>
              </a:rPr>
              <a:t> из аэропорта:</a:t>
            </a:r>
            <a:r>
              <a:rPr lang="en-US" sz="1600" b="1" kern="0" dirty="0" smtClean="0">
                <a:solidFill>
                  <a:srgbClr val="4D6F9C"/>
                </a:solidFill>
                <a:latin typeface="Corbel"/>
              </a:rPr>
              <a:t> </a:t>
            </a:r>
            <a:r>
              <a:rPr lang="ru-RU" sz="1600" kern="0" dirty="0" smtClean="0">
                <a:solidFill>
                  <a:srgbClr val="4D6F9C"/>
                </a:solidFill>
                <a:latin typeface="Corbel"/>
              </a:rPr>
              <a:t>предоставляется, бесплатно</a:t>
            </a:r>
          </a:p>
          <a:p>
            <a:pPr lvl="0"/>
            <a:endParaRPr lang="ru-RU" sz="1600" kern="0" dirty="0" smtClean="0">
              <a:solidFill>
                <a:srgbClr val="4D6F9C"/>
              </a:solidFill>
              <a:latin typeface="Corbel"/>
            </a:endParaRPr>
          </a:p>
        </p:txBody>
      </p:sp>
      <p:pic>
        <p:nvPicPr>
          <p:cNvPr id="1026" name="Picture 2" descr="C:\Users\ButakovaKV\Desktop\99\banner04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4495800"/>
            <a:ext cx="8383823" cy="159589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71600"/>
            <a:ext cx="8918132" cy="1231106"/>
          </a:xfrm>
        </p:spPr>
        <p:txBody>
          <a:bodyPr/>
          <a:lstStyle/>
          <a:p>
            <a:pPr algn="just" fontAlgn="base"/>
            <a:r>
              <a:rPr lang="ru-RU" sz="1600" dirty="0" smtClean="0"/>
              <a:t>Национальный университет художественного образования (</a:t>
            </a:r>
            <a:r>
              <a:rPr lang="en-US" sz="1600" dirty="0" smtClean="0"/>
              <a:t>NUAE</a:t>
            </a:r>
            <a:r>
              <a:rPr lang="ru-RU" sz="1600" dirty="0" smtClean="0"/>
              <a:t>) расположен в городе Ханой, Вьетнам. В настоящее время преподавательский состав университета насчитывает 197 профессоров и преподавателей. В университете ведется обучение на 5 факультетах: музыкальное образование, изобразительное искусство, управление в сфере культуры, общеобразовательный факультет и факультет заочного обучения. 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2133600" y="152400"/>
            <a:ext cx="6858000" cy="861774"/>
          </a:xfrm>
        </p:spPr>
        <p:txBody>
          <a:bodyPr/>
          <a:lstStyle/>
          <a:p>
            <a:pPr algn="ctr"/>
            <a:r>
              <a:rPr lang="ru-RU" sz="2800" b="1" kern="1200" dirty="0" smtClean="0">
                <a:solidFill>
                  <a:srgbClr val="245F91"/>
                </a:solidFill>
                <a:latin typeface="Corbel" pitchFamily="34" charset="0"/>
                <a:ea typeface="+mn-ea"/>
                <a:cs typeface="Verdana"/>
              </a:rPr>
              <a:t>Национальный университет художественного образования</a:t>
            </a:r>
            <a:endParaRPr lang="ru-RU" sz="2800" b="1" kern="1200" dirty="0">
              <a:solidFill>
                <a:srgbClr val="245F91"/>
              </a:solidFill>
              <a:latin typeface="Corbel" pitchFamily="34" charset="0"/>
              <a:ea typeface="+mn-ea"/>
              <a:cs typeface="Verdana"/>
            </a:endParaRPr>
          </a:p>
        </p:txBody>
      </p:sp>
      <p:pic>
        <p:nvPicPr>
          <p:cNvPr id="2050" name="Picture 2" descr="C:\Users\ButakovaKV\Desktop\99\hano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4191000"/>
            <a:ext cx="2971800" cy="2057400"/>
          </a:xfrm>
          <a:prstGeom prst="rect">
            <a:avLst/>
          </a:prstGeom>
          <a:noFill/>
        </p:spPr>
      </p:pic>
      <p:pic>
        <p:nvPicPr>
          <p:cNvPr id="2" name="Picture 3" descr="C:\Users\ButakovaKV\Desktop\99\hanoi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5200" y="4191000"/>
            <a:ext cx="2895600" cy="2057400"/>
          </a:xfrm>
          <a:prstGeom prst="rect">
            <a:avLst/>
          </a:prstGeom>
          <a:noFill/>
        </p:spPr>
      </p:pic>
      <p:pic>
        <p:nvPicPr>
          <p:cNvPr id="2053" name="Picture 5" descr="C:\Users\ButakovaKV\Desktop\99\teaser_006.jp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53200" y="4191000"/>
            <a:ext cx="2819400" cy="2057400"/>
          </a:xfrm>
          <a:prstGeom prst="rect">
            <a:avLst/>
          </a:prstGeom>
          <a:noFill/>
        </p:spPr>
      </p:pic>
      <p:pic>
        <p:nvPicPr>
          <p:cNvPr id="2054" name="Picture 6" descr="C:\Users\ButakovaKV\Desktop\99\3128-Hano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53000" y="2667000"/>
            <a:ext cx="4419600" cy="1325880"/>
          </a:xfrm>
          <a:prstGeom prst="rect">
            <a:avLst/>
          </a:prstGeom>
          <a:noFill/>
        </p:spPr>
      </p:pic>
      <p:pic>
        <p:nvPicPr>
          <p:cNvPr id="2055" name="Picture 7" descr="C:\Users\ButakovaKV\Desktop\99\hanoi_vietnam_roedl-partner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1000" y="2667001"/>
            <a:ext cx="4419600" cy="13715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074536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3364" y="414635"/>
            <a:ext cx="6858000" cy="430887"/>
          </a:xfrm>
        </p:spPr>
        <p:txBody>
          <a:bodyPr/>
          <a:lstStyle/>
          <a:p>
            <a:pPr algn="ctr"/>
            <a:r>
              <a:rPr lang="ru-RU" sz="2800" b="1" kern="1200" dirty="0" smtClean="0">
                <a:solidFill>
                  <a:srgbClr val="245F91"/>
                </a:solidFill>
                <a:latin typeface="Corbel" pitchFamily="34" charset="0"/>
                <a:ea typeface="+mn-ea"/>
                <a:cs typeface="Verdana"/>
              </a:rPr>
              <a:t>Республика Корея</a:t>
            </a:r>
            <a:endParaRPr lang="ru-RU" sz="2800" b="1" kern="1200" dirty="0">
              <a:solidFill>
                <a:srgbClr val="245F91"/>
              </a:solidFill>
              <a:latin typeface="Corbel" pitchFamily="34" charset="0"/>
              <a:ea typeface="+mn-ea"/>
              <a:cs typeface="Verdana"/>
            </a:endParaRPr>
          </a:p>
        </p:txBody>
      </p:sp>
      <p:sp>
        <p:nvSpPr>
          <p:cNvPr id="3" name="Текст 2"/>
          <p:cNvSpPr txBox="1">
            <a:spLocks/>
          </p:cNvSpPr>
          <p:nvPr/>
        </p:nvSpPr>
        <p:spPr>
          <a:xfrm>
            <a:off x="457200" y="1295400"/>
            <a:ext cx="4267200" cy="520142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4D6F9C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Kangnam</a:t>
            </a: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4D6F9C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 University</a:t>
            </a:r>
            <a:endParaRPr kumimoji="0" lang="ru-RU" sz="1600" b="1" i="0" u="none" strike="noStrike" kern="0" cap="none" spc="0" normalizeH="0" baseline="0" noProof="0" dirty="0" smtClean="0">
              <a:ln>
                <a:noFill/>
              </a:ln>
              <a:solidFill>
                <a:srgbClr val="4D6F9C"/>
              </a:solidFill>
              <a:effectLst/>
              <a:uLnTx/>
              <a:uFillTx/>
              <a:latin typeface="Corbel"/>
              <a:ea typeface="+mn-ea"/>
              <a:cs typeface="Corbe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4D6F9C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Университет Каннам</a:t>
            </a:r>
            <a:endParaRPr kumimoji="0" lang="en-US" sz="1600" b="1" i="0" u="none" strike="noStrike" kern="0" cap="none" spc="0" normalizeH="0" baseline="0" noProof="0" dirty="0" smtClean="0">
              <a:ln>
                <a:noFill/>
              </a:ln>
              <a:solidFill>
                <a:srgbClr val="4D6F9C"/>
              </a:solidFill>
              <a:effectLst/>
              <a:uLnTx/>
              <a:uFillTx/>
              <a:latin typeface="Corbel"/>
              <a:ea typeface="+mn-ea"/>
              <a:cs typeface="Corbe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u="sng" kern="0" dirty="0" smtClean="0">
              <a:solidFill>
                <a:srgbClr val="4D6F9C"/>
              </a:solidFill>
              <a:latin typeface="Corbel"/>
              <a:cs typeface="Corbe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1" strike="noStrike" kern="0" cap="none" spc="0" normalizeH="0" baseline="0" noProof="0" dirty="0" smtClean="0">
                <a:ln>
                  <a:noFill/>
                </a:ln>
                <a:solidFill>
                  <a:srgbClr val="4D6F9C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Даты семестра:  </a:t>
            </a:r>
            <a:r>
              <a:rPr kumimoji="0" lang="ru-RU" sz="1400" strike="noStrike" kern="0" cap="none" spc="0" normalizeH="0" baseline="0" noProof="0" dirty="0" smtClean="0">
                <a:ln>
                  <a:noFill/>
                </a:ln>
                <a:solidFill>
                  <a:srgbClr val="4D6F9C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2 марта  - 21 июня</a:t>
            </a:r>
            <a:endParaRPr kumimoji="0" lang="en-US" sz="1400" strike="noStrike" kern="0" cap="none" spc="0" normalizeH="0" baseline="0" noProof="0" dirty="0" smtClean="0">
              <a:ln>
                <a:noFill/>
              </a:ln>
              <a:solidFill>
                <a:srgbClr val="4D6F9C"/>
              </a:solidFill>
              <a:effectLst/>
              <a:uLnTx/>
              <a:uFillTx/>
              <a:latin typeface="Corbel"/>
              <a:ea typeface="+mn-ea"/>
              <a:cs typeface="Corbel"/>
            </a:endParaRPr>
          </a:p>
          <a:p>
            <a:pPr>
              <a:defRPr/>
            </a:pPr>
            <a:r>
              <a:rPr lang="ru-RU" sz="1400" kern="0" dirty="0" smtClean="0">
                <a:solidFill>
                  <a:srgbClr val="4D6F9C"/>
                </a:solidFill>
                <a:latin typeface="Corbel"/>
                <a:cs typeface="Corbel"/>
              </a:rPr>
              <a:t>(</a:t>
            </a:r>
            <a:r>
              <a:rPr lang="en-US" sz="1400" kern="0" dirty="0" smtClean="0">
                <a:solidFill>
                  <a:srgbClr val="4D6F9C"/>
                </a:solidFill>
                <a:latin typeface="Corbel"/>
                <a:cs typeface="Corbel"/>
              </a:rPr>
              <a:t>Korean Language Course</a:t>
            </a:r>
            <a:r>
              <a:rPr lang="ru-RU" sz="1400" kern="0" dirty="0" smtClean="0">
                <a:solidFill>
                  <a:srgbClr val="4D6F9C"/>
                </a:solidFill>
                <a:latin typeface="Corbel"/>
                <a:cs typeface="Corbel"/>
              </a:rPr>
              <a:t>)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0" normalizeH="0" noProof="0" dirty="0" smtClean="0">
                <a:ln>
                  <a:noFill/>
                </a:ln>
                <a:solidFill>
                  <a:srgbClr val="4D6F9C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(undergraduate course)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i="0" u="none" strike="noStrike" kern="0" cap="none" spc="0" normalizeH="0" baseline="0" noProof="0" dirty="0" smtClean="0">
              <a:ln>
                <a:noFill/>
              </a:ln>
              <a:solidFill>
                <a:srgbClr val="4D6F9C"/>
              </a:solidFill>
              <a:effectLst/>
              <a:uLnTx/>
              <a:uFillTx/>
              <a:latin typeface="Corbel"/>
              <a:ea typeface="+mn-ea"/>
              <a:cs typeface="Corbe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i="1" kern="0" noProof="0" dirty="0" smtClean="0">
                <a:solidFill>
                  <a:srgbClr val="4D6F9C"/>
                </a:solidFill>
                <a:latin typeface="Corbel"/>
                <a:cs typeface="Corbel"/>
              </a:rPr>
              <a:t>Подача заявок в университет: </a:t>
            </a:r>
            <a:r>
              <a:rPr lang="ru-RU" sz="1400" kern="0" noProof="0" dirty="0" smtClean="0">
                <a:solidFill>
                  <a:srgbClr val="4D6F9C"/>
                </a:solidFill>
                <a:latin typeface="Corbel"/>
                <a:cs typeface="Corbel"/>
              </a:rPr>
              <a:t>до 31 декабря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i="1" kern="0" dirty="0" smtClean="0">
                <a:solidFill>
                  <a:srgbClr val="C00000"/>
                </a:solidFill>
                <a:latin typeface="Corbel"/>
                <a:cs typeface="Corbel"/>
              </a:rPr>
              <a:t>Крайний срок подачи документов в РГСУ: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kern="0" dirty="0" smtClean="0">
                <a:solidFill>
                  <a:srgbClr val="C00000"/>
                </a:solidFill>
                <a:latin typeface="Corbel"/>
                <a:cs typeface="Corbel"/>
              </a:rPr>
              <a:t>до 15 октября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400" kern="0" noProof="0" dirty="0" smtClean="0">
              <a:solidFill>
                <a:srgbClr val="4D6F9C"/>
              </a:solidFill>
              <a:latin typeface="Corbel"/>
              <a:cs typeface="Corbel"/>
            </a:endParaRPr>
          </a:p>
          <a:p>
            <a:r>
              <a:rPr lang="ru-RU" sz="1400" b="1" i="1" kern="0" dirty="0" smtClean="0">
                <a:solidFill>
                  <a:srgbClr val="4D6F9C"/>
                </a:solidFill>
                <a:latin typeface="Corbel"/>
                <a:cs typeface="Corbel"/>
              </a:rPr>
              <a:t>Количество мест: </a:t>
            </a:r>
            <a:r>
              <a:rPr lang="ru-RU" sz="1400" kern="0" dirty="0" smtClean="0">
                <a:solidFill>
                  <a:srgbClr val="C00000"/>
                </a:solidFill>
                <a:latin typeface="Corbel"/>
                <a:cs typeface="Corbel"/>
              </a:rPr>
              <a:t> 2</a:t>
            </a:r>
            <a:endParaRPr lang="ru-RU" sz="1400" kern="0" noProof="0" dirty="0" smtClean="0">
              <a:solidFill>
                <a:srgbClr val="C00000"/>
              </a:solidFill>
              <a:latin typeface="Corbel"/>
              <a:cs typeface="Corbe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i="1" kern="0" dirty="0" smtClean="0">
                <a:solidFill>
                  <a:srgbClr val="4D6F9C"/>
                </a:solidFill>
                <a:latin typeface="Corbel"/>
                <a:cs typeface="Corbel"/>
              </a:rPr>
              <a:t>Язык обучения: </a:t>
            </a:r>
            <a:r>
              <a:rPr lang="ru-RU" sz="1400" kern="0" dirty="0" smtClean="0">
                <a:solidFill>
                  <a:srgbClr val="4D6F9C"/>
                </a:solidFill>
                <a:latin typeface="Corbel"/>
                <a:cs typeface="Corbel"/>
              </a:rPr>
              <a:t>английский, корейский</a:t>
            </a:r>
          </a:p>
          <a:p>
            <a:r>
              <a:rPr lang="ru-RU" sz="1400" b="1" i="1" kern="0" dirty="0" smtClean="0">
                <a:solidFill>
                  <a:srgbClr val="4D6F9C"/>
                </a:solidFill>
                <a:latin typeface="Corbel"/>
                <a:cs typeface="Corbel"/>
              </a:rPr>
              <a:t>Программы обучения:</a:t>
            </a:r>
            <a:r>
              <a:rPr lang="ru-RU" sz="1400" i="1" kern="0" dirty="0" smtClean="0">
                <a:solidFill>
                  <a:srgbClr val="4D6F9C"/>
                </a:solidFill>
                <a:latin typeface="Corbel"/>
                <a:cs typeface="Corbel"/>
              </a:rPr>
              <a:t> </a:t>
            </a:r>
            <a:r>
              <a:rPr lang="ru-RU" sz="1400" kern="0" dirty="0" smtClean="0">
                <a:solidFill>
                  <a:srgbClr val="4D6F9C"/>
                </a:solidFill>
                <a:latin typeface="Corbel"/>
                <a:cs typeface="Corbel"/>
              </a:rPr>
              <a:t>только </a:t>
            </a:r>
            <a:r>
              <a:rPr lang="ru-RU" sz="1400" kern="0" dirty="0" err="1" smtClean="0">
                <a:solidFill>
                  <a:srgbClr val="4D6F9C"/>
                </a:solidFill>
                <a:latin typeface="Corbel"/>
                <a:cs typeface="Corbel"/>
              </a:rPr>
              <a:t>бакалавриат</a:t>
            </a:r>
            <a:r>
              <a:rPr lang="en-US" sz="1400" kern="0" dirty="0" smtClean="0">
                <a:solidFill>
                  <a:srgbClr val="4D6F9C"/>
                </a:solidFill>
                <a:latin typeface="Corbel"/>
                <a:cs typeface="Corbel"/>
              </a:rPr>
              <a:t>. </a:t>
            </a:r>
            <a:endParaRPr lang="ru-RU" sz="1400" kern="0" dirty="0" smtClean="0">
              <a:solidFill>
                <a:srgbClr val="4D6F9C"/>
              </a:solidFill>
              <a:latin typeface="Corbel"/>
              <a:cs typeface="Corbel"/>
            </a:endParaRPr>
          </a:p>
          <a:p>
            <a:pPr>
              <a:buFontTx/>
              <a:buChar char="-"/>
            </a:pPr>
            <a:r>
              <a:rPr lang="en-US" sz="1400" kern="0" dirty="0" smtClean="0">
                <a:solidFill>
                  <a:srgbClr val="4D6F9C"/>
                </a:solidFill>
                <a:latin typeface="Corbel"/>
                <a:cs typeface="Corbel"/>
              </a:rPr>
              <a:t>Korean Language Course</a:t>
            </a:r>
          </a:p>
          <a:p>
            <a:pPr>
              <a:buFontTx/>
              <a:buChar char="-"/>
            </a:pPr>
            <a:r>
              <a:rPr lang="en-US" sz="1400" kern="0" dirty="0" smtClean="0">
                <a:solidFill>
                  <a:srgbClr val="4D6F9C"/>
                </a:solidFill>
                <a:latin typeface="Corbel"/>
                <a:cs typeface="Corbel"/>
              </a:rPr>
              <a:t>department of Business Administration </a:t>
            </a:r>
            <a:r>
              <a:rPr lang="ru-RU" sz="1400" kern="0" dirty="0" smtClean="0">
                <a:solidFill>
                  <a:srgbClr val="4D6F9C"/>
                </a:solidFill>
                <a:latin typeface="Corbel"/>
                <a:cs typeface="Corbel"/>
              </a:rPr>
              <a:t>(английский)</a:t>
            </a:r>
          </a:p>
          <a:p>
            <a:pPr>
              <a:buFontTx/>
              <a:buChar char="-"/>
            </a:pPr>
            <a:r>
              <a:rPr lang="en-US" sz="1400" kern="0" dirty="0" smtClean="0">
                <a:solidFill>
                  <a:srgbClr val="4D6F9C"/>
                </a:solidFill>
                <a:latin typeface="Corbel"/>
                <a:cs typeface="Corbel"/>
              </a:rPr>
              <a:t>any specialty (</a:t>
            </a:r>
            <a:r>
              <a:rPr lang="ru-RU" sz="1400" kern="0" dirty="0" smtClean="0">
                <a:solidFill>
                  <a:srgbClr val="4D6F9C"/>
                </a:solidFill>
                <a:latin typeface="Corbel"/>
                <a:cs typeface="Corbel"/>
              </a:rPr>
              <a:t>корейский)</a:t>
            </a:r>
          </a:p>
          <a:p>
            <a:pPr>
              <a:buFontTx/>
              <a:buChar char="-"/>
            </a:pPr>
            <a:endParaRPr lang="ru-RU" sz="1400" kern="0" dirty="0">
              <a:solidFill>
                <a:srgbClr val="4D6F9C"/>
              </a:solidFill>
              <a:latin typeface="Corbel"/>
              <a:cs typeface="Corbel"/>
            </a:endParaRPr>
          </a:p>
          <a:p>
            <a:pPr lvl="0"/>
            <a:r>
              <a:rPr lang="ru-RU" sz="1600" b="1" kern="0" dirty="0" smtClean="0">
                <a:solidFill>
                  <a:srgbClr val="4D6F9C"/>
                </a:solidFill>
                <a:latin typeface="Corbel"/>
              </a:rPr>
              <a:t>Обучение</a:t>
            </a:r>
            <a:r>
              <a:rPr lang="ru-RU" sz="1600" b="1" kern="0" dirty="0">
                <a:solidFill>
                  <a:srgbClr val="4D6F9C"/>
                </a:solidFill>
                <a:latin typeface="Corbel"/>
              </a:rPr>
              <a:t>:</a:t>
            </a:r>
            <a:r>
              <a:rPr lang="ru-RU" sz="1600" kern="0" dirty="0">
                <a:solidFill>
                  <a:srgbClr val="4D6F9C"/>
                </a:solidFill>
                <a:latin typeface="Corbel"/>
              </a:rPr>
              <a:t> бесплатно</a:t>
            </a:r>
          </a:p>
          <a:p>
            <a:pPr lvl="0"/>
            <a:r>
              <a:rPr lang="ru-RU" sz="1600" b="1" kern="0" dirty="0">
                <a:solidFill>
                  <a:srgbClr val="4D6F9C"/>
                </a:solidFill>
                <a:latin typeface="Corbel"/>
              </a:rPr>
              <a:t>Проживание:</a:t>
            </a:r>
            <a:r>
              <a:rPr lang="en-US" sz="1600" b="1" kern="0" dirty="0">
                <a:solidFill>
                  <a:srgbClr val="4D6F9C"/>
                </a:solidFill>
                <a:latin typeface="Corbel"/>
              </a:rPr>
              <a:t> </a:t>
            </a:r>
            <a:r>
              <a:rPr lang="ru-RU" sz="1600" kern="0" dirty="0">
                <a:solidFill>
                  <a:srgbClr val="4D6F9C"/>
                </a:solidFill>
                <a:latin typeface="Corbel"/>
              </a:rPr>
              <a:t>бесплатно. Предоставляется проживание в студенческом общежитии на 4-х человек. </a:t>
            </a:r>
            <a:endParaRPr lang="ru-RU" sz="1600" kern="0" dirty="0" smtClean="0">
              <a:solidFill>
                <a:srgbClr val="4D6F9C"/>
              </a:solidFill>
              <a:latin typeface="Corbel"/>
            </a:endParaRPr>
          </a:p>
          <a:p>
            <a:pPr lvl="0"/>
            <a:r>
              <a:rPr lang="ru-RU" sz="1600" b="1" kern="0" dirty="0" err="1" smtClean="0">
                <a:solidFill>
                  <a:srgbClr val="4D6F9C"/>
                </a:solidFill>
                <a:latin typeface="Corbel"/>
              </a:rPr>
              <a:t>Трансфер</a:t>
            </a:r>
            <a:r>
              <a:rPr lang="ru-RU" sz="1600" b="1" kern="0" dirty="0" smtClean="0">
                <a:solidFill>
                  <a:srgbClr val="4D6F9C"/>
                </a:solidFill>
                <a:latin typeface="Corbel"/>
              </a:rPr>
              <a:t> из аэропорта: </a:t>
            </a:r>
            <a:r>
              <a:rPr lang="ru-RU" sz="1600" kern="0" dirty="0" smtClean="0">
                <a:solidFill>
                  <a:srgbClr val="4D6F9C"/>
                </a:solidFill>
                <a:latin typeface="Corbel"/>
              </a:rPr>
              <a:t>платно</a:t>
            </a:r>
            <a:endParaRPr lang="ru-RU" sz="1600" kern="0" dirty="0">
              <a:solidFill>
                <a:srgbClr val="4D6F9C"/>
              </a:solidFill>
              <a:latin typeface="Corbel"/>
            </a:endParaRPr>
          </a:p>
        </p:txBody>
      </p:sp>
      <p:sp>
        <p:nvSpPr>
          <p:cNvPr id="4" name="Текст 2"/>
          <p:cNvSpPr>
            <a:spLocks noGrp="1"/>
          </p:cNvSpPr>
          <p:nvPr>
            <p:ph type="body" idx="1"/>
          </p:nvPr>
        </p:nvSpPr>
        <p:spPr>
          <a:xfrm>
            <a:off x="5028168" y="1371600"/>
            <a:ext cx="4421875" cy="1723549"/>
          </a:xfrm>
        </p:spPr>
        <p:txBody>
          <a:bodyPr/>
          <a:lstStyle/>
          <a:p>
            <a:r>
              <a:rPr lang="ru-RU" sz="1600" dirty="0" smtClean="0"/>
              <a:t>Учебные материалы: </a:t>
            </a:r>
            <a:r>
              <a:rPr lang="ru-RU" sz="1600" b="0" dirty="0" smtClean="0"/>
              <a:t>стоимость учебных материалов на один предмет -  20,000 -50,000 </a:t>
            </a:r>
            <a:r>
              <a:rPr lang="en-US" sz="1600" b="0" dirty="0" smtClean="0"/>
              <a:t>KRW</a:t>
            </a:r>
            <a:r>
              <a:rPr lang="ru-RU" sz="1600" b="0" dirty="0" smtClean="0"/>
              <a:t>. За семестр студенты проходят 4-7 предметов.</a:t>
            </a:r>
          </a:p>
          <a:p>
            <a:r>
              <a:rPr lang="ru-RU" sz="1600" dirty="0" smtClean="0"/>
              <a:t>Личные расходы: </a:t>
            </a:r>
            <a:r>
              <a:rPr lang="ru-RU" sz="1600" b="0" dirty="0" smtClean="0"/>
              <a:t>ориентировочно 300,000 </a:t>
            </a:r>
            <a:r>
              <a:rPr lang="en-US" sz="1600" b="0" dirty="0" smtClean="0"/>
              <a:t>KRW/</a:t>
            </a:r>
            <a:r>
              <a:rPr lang="ru-RU" sz="1600" b="0" dirty="0" smtClean="0"/>
              <a:t>месяц</a:t>
            </a:r>
          </a:p>
          <a:p>
            <a:endParaRPr lang="ru-RU" sz="1600" b="0" dirty="0" smtClean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05400" y="3200400"/>
            <a:ext cx="3966738" cy="2975054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24200" y="381000"/>
            <a:ext cx="7446010" cy="430887"/>
          </a:xfrm>
        </p:spPr>
        <p:txBody>
          <a:bodyPr/>
          <a:lstStyle/>
          <a:p>
            <a:r>
              <a:rPr lang="ru-RU" sz="2800" b="1" dirty="0">
                <a:solidFill>
                  <a:srgbClr val="245F91"/>
                </a:solidFill>
              </a:rPr>
              <a:t>Университет </a:t>
            </a:r>
            <a:r>
              <a:rPr lang="ru-RU" sz="2800" b="1" dirty="0" smtClean="0">
                <a:solidFill>
                  <a:srgbClr val="245F91"/>
                </a:solidFill>
              </a:rPr>
              <a:t>Каннам</a:t>
            </a:r>
            <a:endParaRPr lang="ru-RU" sz="2800" b="1" dirty="0">
              <a:solidFill>
                <a:srgbClr val="245F91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95400"/>
            <a:ext cx="8934238" cy="2277547"/>
          </a:xfrm>
        </p:spPr>
        <p:txBody>
          <a:bodyPr/>
          <a:lstStyle/>
          <a:p>
            <a:pPr algn="just"/>
            <a:r>
              <a:rPr lang="ru-RU" sz="1500" dirty="0"/>
              <a:t>Университет Каннам был основан в 1946 году </a:t>
            </a:r>
            <a:r>
              <a:rPr lang="en-US" sz="1500" dirty="0" smtClean="0"/>
              <a:t> </a:t>
            </a:r>
            <a:r>
              <a:rPr lang="ru-RU" sz="1500" dirty="0" smtClean="0"/>
              <a:t>и сегодня насчитывает 7000 студентов. Он был признан одним </a:t>
            </a:r>
            <a:r>
              <a:rPr lang="ru-RU" sz="1500" dirty="0"/>
              <a:t>из сильнейших </a:t>
            </a:r>
            <a:r>
              <a:rPr lang="ru-RU" sz="1500" dirty="0" smtClean="0"/>
              <a:t>ВУЗов Южной Корее и </a:t>
            </a:r>
            <a:r>
              <a:rPr lang="ru-RU" sz="1500" dirty="0"/>
              <a:t>был выбран </a:t>
            </a:r>
            <a:r>
              <a:rPr lang="ru-RU" sz="1500" dirty="0" smtClean="0"/>
              <a:t>для получения финансовой поддержки </a:t>
            </a:r>
            <a:r>
              <a:rPr lang="ru-RU" sz="1500" dirty="0"/>
              <a:t>в специализированной области</a:t>
            </a:r>
            <a:r>
              <a:rPr lang="ru-RU" sz="1500" dirty="0" smtClean="0"/>
              <a:t>.  </a:t>
            </a:r>
            <a:r>
              <a:rPr lang="ru-RU" sz="1500" dirty="0" err="1" smtClean="0"/>
              <a:t>Каннамский</a:t>
            </a:r>
            <a:r>
              <a:rPr lang="ru-RU" sz="1500" dirty="0" smtClean="0"/>
              <a:t> </a:t>
            </a:r>
            <a:r>
              <a:rPr lang="ru-RU" sz="1500" dirty="0"/>
              <a:t>университет стремится пропагандировать </a:t>
            </a:r>
            <a:r>
              <a:rPr lang="ru-RU" sz="1500" dirty="0" smtClean="0"/>
              <a:t>равенство, мир </a:t>
            </a:r>
            <a:r>
              <a:rPr lang="ru-RU" sz="1500" dirty="0"/>
              <a:t>и </a:t>
            </a:r>
            <a:r>
              <a:rPr lang="ru-RU" sz="1500" dirty="0" smtClean="0"/>
              <a:t>благополучие</a:t>
            </a:r>
            <a:r>
              <a:rPr lang="ru-RU" sz="1500" dirty="0"/>
              <a:t>. </a:t>
            </a:r>
            <a:r>
              <a:rPr lang="ru-RU" sz="1500" dirty="0" smtClean="0"/>
              <a:t>Учебная система </a:t>
            </a:r>
            <a:r>
              <a:rPr lang="ru-RU" sz="1500" dirty="0"/>
              <a:t>в соответствии с </a:t>
            </a:r>
            <a:r>
              <a:rPr lang="ru-RU" sz="1500" dirty="0" smtClean="0"/>
              <a:t>международными стандартами позволяет студентам всех факультетов получать высокие знания и применять их на практике. </a:t>
            </a:r>
          </a:p>
          <a:p>
            <a:pPr algn="just"/>
            <a:endParaRPr lang="ru-RU" sz="1500" dirty="0"/>
          </a:p>
          <a:p>
            <a:pPr algn="just"/>
            <a:r>
              <a:rPr lang="ru-RU" sz="1500" dirty="0" smtClean="0"/>
              <a:t>Университет Каннам расположен в городе </a:t>
            </a:r>
            <a:r>
              <a:rPr lang="ru-RU" sz="1500" dirty="0" err="1" smtClean="0"/>
              <a:t>Йонъи́н</a:t>
            </a:r>
            <a:r>
              <a:rPr lang="ru-RU" sz="1500" dirty="0" smtClean="0"/>
              <a:t> в </a:t>
            </a:r>
            <a:r>
              <a:rPr lang="ru-RU" sz="1500" dirty="0"/>
              <a:t>провинции </a:t>
            </a:r>
            <a:r>
              <a:rPr lang="ru-RU" sz="1500" dirty="0" err="1"/>
              <a:t>Кёнгидо</a:t>
            </a:r>
            <a:r>
              <a:rPr lang="ru-RU" sz="1500" dirty="0"/>
              <a:t>, </a:t>
            </a:r>
            <a:r>
              <a:rPr lang="ru-RU" sz="1500" dirty="0" smtClean="0"/>
              <a:t>примерно </a:t>
            </a:r>
            <a:r>
              <a:rPr lang="ru-RU" sz="1500" dirty="0"/>
              <a:t>в 40 километрах к югу от столицы страны, Сеула. </a:t>
            </a:r>
            <a:r>
              <a:rPr lang="ru-RU" sz="1500" dirty="0" err="1"/>
              <a:t>Йонъин</a:t>
            </a:r>
            <a:r>
              <a:rPr lang="ru-RU" sz="1500" dirty="0"/>
              <a:t> является одним из туристических центров страны, поскольку здесь расположено несколько крупнейших музеев и парков развлечений.</a:t>
            </a:r>
            <a:endParaRPr lang="ru-RU" sz="1500" dirty="0" smtClean="0"/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399" y="3654863"/>
            <a:ext cx="4729717" cy="266046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654834"/>
            <a:ext cx="3383507" cy="266049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474600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3364" y="414635"/>
            <a:ext cx="6858000" cy="430887"/>
          </a:xfrm>
        </p:spPr>
        <p:txBody>
          <a:bodyPr/>
          <a:lstStyle/>
          <a:p>
            <a:pPr algn="ctr"/>
            <a:r>
              <a:rPr lang="ru-RU" sz="2800" b="1" kern="1200" dirty="0" smtClean="0">
                <a:solidFill>
                  <a:srgbClr val="245F91"/>
                </a:solidFill>
                <a:latin typeface="Corbel" pitchFamily="34" charset="0"/>
                <a:ea typeface="+mn-ea"/>
                <a:cs typeface="Verdana"/>
              </a:rPr>
              <a:t>Республика Корея</a:t>
            </a:r>
            <a:endParaRPr lang="ru-RU" sz="2800" b="1" kern="1200" dirty="0">
              <a:solidFill>
                <a:srgbClr val="245F91"/>
              </a:solidFill>
              <a:latin typeface="Corbel" pitchFamily="34" charset="0"/>
              <a:ea typeface="+mn-ea"/>
              <a:cs typeface="Verdana"/>
            </a:endParaRPr>
          </a:p>
        </p:txBody>
      </p:sp>
      <p:sp>
        <p:nvSpPr>
          <p:cNvPr id="3" name="Текст 2"/>
          <p:cNvSpPr txBox="1">
            <a:spLocks/>
          </p:cNvSpPr>
          <p:nvPr/>
        </p:nvSpPr>
        <p:spPr>
          <a:xfrm>
            <a:off x="457200" y="1219200"/>
            <a:ext cx="4419600" cy="42165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4D6F9C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Kyung </a:t>
            </a:r>
            <a:r>
              <a:rPr kumimoji="0" lang="en-US" sz="1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4D6F9C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Hee</a:t>
            </a: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4D6F9C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 University</a:t>
            </a:r>
            <a:endParaRPr kumimoji="0" lang="ru-RU" sz="1600" b="1" i="0" u="none" strike="noStrike" kern="0" cap="none" spc="0" normalizeH="0" baseline="0" noProof="0" dirty="0" smtClean="0">
              <a:ln>
                <a:noFill/>
              </a:ln>
              <a:solidFill>
                <a:srgbClr val="4D6F9C"/>
              </a:solidFill>
              <a:effectLst/>
              <a:uLnTx/>
              <a:uFillTx/>
              <a:latin typeface="Corbel"/>
              <a:ea typeface="+mn-ea"/>
              <a:cs typeface="Corbe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4D6F9C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Университет </a:t>
            </a:r>
            <a:r>
              <a:rPr kumimoji="0" lang="ru-RU" sz="1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4D6F9C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Кёнхи</a:t>
            </a:r>
            <a:endParaRPr kumimoji="0" lang="ru-RU" sz="1600" b="1" i="0" u="none" strike="noStrike" kern="0" cap="none" spc="0" normalizeH="0" baseline="0" noProof="0" dirty="0" smtClean="0">
              <a:ln>
                <a:noFill/>
              </a:ln>
              <a:solidFill>
                <a:srgbClr val="4D6F9C"/>
              </a:solidFill>
              <a:effectLst/>
              <a:uLnTx/>
              <a:uFillTx/>
              <a:latin typeface="Corbel"/>
              <a:ea typeface="+mn-ea"/>
              <a:cs typeface="Corbe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0" cap="none" spc="0" normalizeH="0" baseline="0" noProof="0" dirty="0" smtClean="0">
                <a:ln>
                  <a:noFill/>
                </a:ln>
                <a:solidFill>
                  <a:srgbClr val="4D6F9C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(Global Campus)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u="sng" kern="0" dirty="0" smtClean="0">
              <a:solidFill>
                <a:srgbClr val="4D6F9C"/>
              </a:solidFill>
              <a:latin typeface="Corbel"/>
              <a:cs typeface="Corbe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1" strike="noStrike" kern="0" cap="none" spc="0" normalizeH="0" baseline="0" noProof="0" dirty="0" smtClean="0">
                <a:ln>
                  <a:noFill/>
                </a:ln>
                <a:solidFill>
                  <a:srgbClr val="4D6F9C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Даты семестра: </a:t>
            </a:r>
            <a:r>
              <a:rPr kumimoji="0" lang="ru-RU" sz="1400" strike="noStrike" kern="0" cap="none" spc="0" normalizeH="0" baseline="0" noProof="0" dirty="0" smtClean="0">
                <a:ln>
                  <a:noFill/>
                </a:ln>
                <a:solidFill>
                  <a:srgbClr val="4D6F9C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март - июнь</a:t>
            </a:r>
            <a:endParaRPr kumimoji="0" lang="en-US" sz="1400" strike="noStrike" kern="0" cap="none" spc="0" normalizeH="0" baseline="0" noProof="0" dirty="0" smtClean="0">
              <a:ln>
                <a:noFill/>
              </a:ln>
              <a:solidFill>
                <a:srgbClr val="4D6F9C"/>
              </a:solidFill>
              <a:effectLst/>
              <a:uLnTx/>
              <a:uFillTx/>
              <a:latin typeface="Corbel"/>
              <a:ea typeface="+mn-ea"/>
              <a:cs typeface="Corbe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i="1" kern="0" noProof="0" dirty="0" smtClean="0">
                <a:solidFill>
                  <a:srgbClr val="4D6F9C"/>
                </a:solidFill>
                <a:latin typeface="Corbel"/>
                <a:cs typeface="Corbel"/>
              </a:rPr>
              <a:t>Подача заявок в университет: </a:t>
            </a:r>
            <a:r>
              <a:rPr lang="ru-RU" sz="1400" kern="0" noProof="0" dirty="0" smtClean="0">
                <a:solidFill>
                  <a:srgbClr val="4D6F9C"/>
                </a:solidFill>
                <a:latin typeface="Corbel"/>
                <a:cs typeface="Corbel"/>
              </a:rPr>
              <a:t>до 15 ноября (номинация), до 30 ноября -  подача документов</a:t>
            </a:r>
            <a:endParaRPr lang="en-US" sz="1400" kern="0" noProof="0" dirty="0" smtClean="0">
              <a:solidFill>
                <a:srgbClr val="4D6F9C"/>
              </a:solidFill>
              <a:latin typeface="Corbel"/>
              <a:cs typeface="Corbe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i="1" kern="0" dirty="0" smtClean="0">
                <a:solidFill>
                  <a:srgbClr val="C00000"/>
                </a:solidFill>
                <a:latin typeface="Corbel"/>
                <a:cs typeface="Corbel"/>
              </a:rPr>
              <a:t>Крайний срок подачи документов в РГСУ: </a:t>
            </a:r>
            <a:r>
              <a:rPr lang="ru-RU" sz="1400" kern="0" dirty="0" smtClean="0">
                <a:solidFill>
                  <a:srgbClr val="C00000"/>
                </a:solidFill>
                <a:latin typeface="Corbel"/>
                <a:cs typeface="Corbel"/>
              </a:rPr>
              <a:t>10 октября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b="1" i="1" kern="0" noProof="0" dirty="0" smtClean="0">
              <a:solidFill>
                <a:srgbClr val="C00000"/>
              </a:solidFill>
              <a:latin typeface="Corbel"/>
              <a:cs typeface="Corbel"/>
            </a:endParaRPr>
          </a:p>
          <a:p>
            <a:r>
              <a:rPr lang="ru-RU" sz="1400" b="1" i="1" kern="0" dirty="0" smtClean="0">
                <a:solidFill>
                  <a:srgbClr val="4D6F9C"/>
                </a:solidFill>
                <a:latin typeface="Corbel"/>
                <a:cs typeface="Corbel"/>
              </a:rPr>
              <a:t>Количество мест: </a:t>
            </a:r>
            <a:r>
              <a:rPr lang="ru-RU" sz="1400" kern="0" dirty="0" smtClean="0">
                <a:solidFill>
                  <a:srgbClr val="C00000"/>
                </a:solidFill>
                <a:latin typeface="Corbel"/>
                <a:cs typeface="Corbel"/>
              </a:rPr>
              <a:t>лимит  на количество не установлен </a:t>
            </a:r>
          </a:p>
          <a:p>
            <a:pPr lvl="0">
              <a:defRPr/>
            </a:pPr>
            <a:r>
              <a:rPr lang="ru-RU" sz="1400" b="1" i="1" kern="0" dirty="0" smtClean="0">
                <a:solidFill>
                  <a:srgbClr val="4D6F9C"/>
                </a:solidFill>
                <a:latin typeface="Corbel"/>
                <a:cs typeface="Corbel"/>
              </a:rPr>
              <a:t>Язык обучения: </a:t>
            </a:r>
            <a:r>
              <a:rPr lang="ru-RU" sz="1400" kern="0" dirty="0" smtClean="0">
                <a:solidFill>
                  <a:srgbClr val="4D6F9C"/>
                </a:solidFill>
                <a:latin typeface="Corbel"/>
                <a:cs typeface="Corbel"/>
              </a:rPr>
              <a:t>корейский, английский </a:t>
            </a:r>
          </a:p>
          <a:p>
            <a:pPr lvl="0">
              <a:defRPr/>
            </a:pPr>
            <a:r>
              <a:rPr lang="ru-RU" sz="1400" b="1" i="1" kern="0" dirty="0" smtClean="0">
                <a:solidFill>
                  <a:srgbClr val="4D6F9C"/>
                </a:solidFill>
                <a:latin typeface="Corbel"/>
                <a:cs typeface="Corbel"/>
              </a:rPr>
              <a:t>Требования к языку: </a:t>
            </a:r>
            <a:r>
              <a:rPr lang="ru-RU" sz="1400" kern="0" dirty="0" smtClean="0">
                <a:solidFill>
                  <a:srgbClr val="4D6F9C"/>
                </a:solidFill>
                <a:latin typeface="Corbel"/>
                <a:cs typeface="Corbel"/>
              </a:rPr>
              <a:t>корейский – </a:t>
            </a:r>
            <a:r>
              <a:rPr lang="en-US" sz="1400" kern="0" dirty="0" smtClean="0">
                <a:solidFill>
                  <a:srgbClr val="4D6F9C"/>
                </a:solidFill>
                <a:latin typeface="Corbel"/>
                <a:cs typeface="Corbel"/>
              </a:rPr>
              <a:t>TOPIK3</a:t>
            </a:r>
            <a:endParaRPr lang="ru-RU" sz="1400" kern="0" dirty="0" smtClean="0">
              <a:solidFill>
                <a:srgbClr val="4D6F9C"/>
              </a:solidFill>
              <a:latin typeface="Corbel"/>
              <a:cs typeface="Corbel"/>
            </a:endParaRPr>
          </a:p>
          <a:p>
            <a:pPr lvl="0">
              <a:defRPr/>
            </a:pPr>
            <a:r>
              <a:rPr lang="ru-RU" sz="1400" kern="0" dirty="0" smtClean="0">
                <a:solidFill>
                  <a:srgbClr val="4D6F9C"/>
                </a:solidFill>
                <a:latin typeface="Corbel"/>
                <a:cs typeface="Corbel"/>
              </a:rPr>
              <a:t>-необходимо пройти тест на определение уровня языка до зачисления на программу</a:t>
            </a:r>
            <a:r>
              <a:rPr lang="en-US" sz="1400" kern="0" dirty="0" smtClean="0">
                <a:solidFill>
                  <a:srgbClr val="4D6F9C"/>
                </a:solidFill>
                <a:latin typeface="Corbel"/>
                <a:cs typeface="Corbel"/>
              </a:rPr>
              <a:t>, </a:t>
            </a:r>
          </a:p>
          <a:p>
            <a:pPr lvl="0">
              <a:defRPr/>
            </a:pPr>
            <a:r>
              <a:rPr lang="ru-RU" sz="1400" kern="0" dirty="0" smtClean="0">
                <a:solidFill>
                  <a:srgbClr val="4D6F9C"/>
                </a:solidFill>
                <a:latin typeface="Corbel"/>
                <a:cs typeface="Corbel"/>
              </a:rPr>
              <a:t>английский – </a:t>
            </a:r>
            <a:r>
              <a:rPr lang="en-US" sz="1400" kern="0" dirty="0" smtClean="0">
                <a:solidFill>
                  <a:srgbClr val="4D6F9C"/>
                </a:solidFill>
                <a:latin typeface="Corbel"/>
                <a:cs typeface="Corbel"/>
              </a:rPr>
              <a:t>IELTS 6.5 </a:t>
            </a:r>
            <a:r>
              <a:rPr lang="ru-RU" sz="1400" kern="0" dirty="0" smtClean="0">
                <a:solidFill>
                  <a:srgbClr val="4D6F9C"/>
                </a:solidFill>
                <a:latin typeface="Corbel"/>
                <a:cs typeface="Corbel"/>
              </a:rPr>
              <a:t>– возможно предоставить подтверждение уровня языка от университета.</a:t>
            </a:r>
          </a:p>
          <a:p>
            <a:r>
              <a:rPr lang="ru-RU" sz="1400" b="1" i="1" kern="0" dirty="0" smtClean="0">
                <a:solidFill>
                  <a:srgbClr val="4D6F9C"/>
                </a:solidFill>
                <a:latin typeface="Corbel"/>
                <a:cs typeface="Corbel"/>
              </a:rPr>
              <a:t>Программы обучения:</a:t>
            </a:r>
            <a:r>
              <a:rPr lang="ru-RU" sz="1400" i="1" kern="0" dirty="0" smtClean="0">
                <a:solidFill>
                  <a:srgbClr val="4D6F9C"/>
                </a:solidFill>
                <a:latin typeface="Corbel"/>
                <a:cs typeface="Corbel"/>
              </a:rPr>
              <a:t> </a:t>
            </a:r>
            <a:r>
              <a:rPr lang="ru-RU" sz="1400" kern="0" dirty="0" err="1" smtClean="0">
                <a:solidFill>
                  <a:srgbClr val="4D6F9C"/>
                </a:solidFill>
                <a:latin typeface="Corbel"/>
                <a:cs typeface="Corbel"/>
              </a:rPr>
              <a:t>бакалавриат</a:t>
            </a:r>
            <a:r>
              <a:rPr lang="ru-RU" sz="1400" kern="0" dirty="0" smtClean="0">
                <a:solidFill>
                  <a:srgbClr val="4D6F9C"/>
                </a:solidFill>
                <a:latin typeface="Corbel"/>
                <a:cs typeface="Corbel"/>
              </a:rPr>
              <a:t> (все программы </a:t>
            </a:r>
            <a:r>
              <a:rPr lang="en-US" sz="1400" kern="0" dirty="0" smtClean="0">
                <a:solidFill>
                  <a:srgbClr val="4D6F9C"/>
                </a:solidFill>
                <a:latin typeface="Corbel"/>
                <a:cs typeface="Corbel"/>
              </a:rPr>
              <a:t> Global Campus), </a:t>
            </a:r>
            <a:r>
              <a:rPr lang="ru-RU" sz="1400" kern="0" dirty="0" smtClean="0">
                <a:solidFill>
                  <a:srgbClr val="4D6F9C"/>
                </a:solidFill>
                <a:latin typeface="Corbel"/>
                <a:cs typeface="Corbel"/>
              </a:rPr>
              <a:t>магистратура (только программа </a:t>
            </a:r>
            <a:r>
              <a:rPr lang="en-US" sz="1400" kern="0" dirty="0" smtClean="0">
                <a:solidFill>
                  <a:srgbClr val="4D6F9C"/>
                </a:solidFill>
                <a:latin typeface="Corbel"/>
                <a:cs typeface="Corbel"/>
              </a:rPr>
              <a:t>Graduate School of Pan-Pacific International Studies (GSP) )</a:t>
            </a:r>
            <a:endParaRPr lang="ru-RU" sz="1400" dirty="0" smtClean="0"/>
          </a:p>
        </p:txBody>
      </p:sp>
      <p:sp>
        <p:nvSpPr>
          <p:cNvPr id="8" name="Текст 2"/>
          <p:cNvSpPr txBox="1">
            <a:spLocks/>
          </p:cNvSpPr>
          <p:nvPr/>
        </p:nvSpPr>
        <p:spPr>
          <a:xfrm>
            <a:off x="5029200" y="1524000"/>
            <a:ext cx="4267200" cy="17235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/>
            <a:r>
              <a:rPr lang="ru-RU" sz="1600" b="1" kern="0" dirty="0" smtClean="0">
                <a:solidFill>
                  <a:srgbClr val="4D6F9C"/>
                </a:solidFill>
                <a:latin typeface="Corbel"/>
              </a:rPr>
              <a:t>Обучение</a:t>
            </a:r>
            <a:r>
              <a:rPr lang="ru-RU" sz="1600" b="1" kern="0" dirty="0">
                <a:solidFill>
                  <a:srgbClr val="4D6F9C"/>
                </a:solidFill>
                <a:latin typeface="Corbel"/>
              </a:rPr>
              <a:t>:</a:t>
            </a:r>
            <a:r>
              <a:rPr lang="ru-RU" sz="1600" kern="0" dirty="0">
                <a:solidFill>
                  <a:srgbClr val="4D6F9C"/>
                </a:solidFill>
                <a:latin typeface="Corbel"/>
              </a:rPr>
              <a:t> бесплатно</a:t>
            </a:r>
          </a:p>
          <a:p>
            <a:pPr lvl="0"/>
            <a:r>
              <a:rPr lang="ru-RU" sz="1600" b="1" kern="0" dirty="0">
                <a:solidFill>
                  <a:srgbClr val="4D6F9C"/>
                </a:solidFill>
                <a:latin typeface="Corbel"/>
              </a:rPr>
              <a:t>Проживание:</a:t>
            </a:r>
            <a:r>
              <a:rPr lang="en-US" sz="1600" b="1" kern="0" dirty="0">
                <a:solidFill>
                  <a:srgbClr val="4D6F9C"/>
                </a:solidFill>
                <a:latin typeface="Corbel"/>
              </a:rPr>
              <a:t> </a:t>
            </a:r>
            <a:r>
              <a:rPr lang="ru-RU" sz="1600" kern="0" dirty="0" smtClean="0">
                <a:solidFill>
                  <a:srgbClr val="4D6F9C"/>
                </a:solidFill>
                <a:latin typeface="Corbel"/>
              </a:rPr>
              <a:t>платно. </a:t>
            </a:r>
            <a:r>
              <a:rPr lang="ru-RU" sz="1600" kern="0" dirty="0">
                <a:solidFill>
                  <a:srgbClr val="4D6F9C"/>
                </a:solidFill>
                <a:latin typeface="Corbel"/>
              </a:rPr>
              <a:t>Предоставляется проживание в студенческом </a:t>
            </a:r>
            <a:r>
              <a:rPr lang="ru-RU" sz="1600" kern="0" dirty="0" smtClean="0">
                <a:solidFill>
                  <a:srgbClr val="4D6F9C"/>
                </a:solidFill>
                <a:latin typeface="Corbel"/>
              </a:rPr>
              <a:t>общежитии.</a:t>
            </a:r>
          </a:p>
          <a:p>
            <a:pPr lvl="0"/>
            <a:r>
              <a:rPr lang="ru-RU" sz="1600" b="1" kern="0" dirty="0" err="1" smtClean="0">
                <a:solidFill>
                  <a:srgbClr val="4D6F9C"/>
                </a:solidFill>
                <a:latin typeface="Corbel"/>
              </a:rPr>
              <a:t>Трансфер</a:t>
            </a:r>
            <a:r>
              <a:rPr lang="ru-RU" sz="1600" b="1" kern="0" dirty="0" smtClean="0">
                <a:solidFill>
                  <a:srgbClr val="4D6F9C"/>
                </a:solidFill>
                <a:latin typeface="Corbel"/>
              </a:rPr>
              <a:t> из аэропорта:</a:t>
            </a:r>
            <a:r>
              <a:rPr lang="en-US" sz="1600" b="1" kern="0" dirty="0" smtClean="0">
                <a:solidFill>
                  <a:srgbClr val="4D6F9C"/>
                </a:solidFill>
                <a:latin typeface="Corbel"/>
              </a:rPr>
              <a:t> </a:t>
            </a:r>
            <a:r>
              <a:rPr lang="ru-RU" sz="1600" kern="0" dirty="0" smtClean="0">
                <a:solidFill>
                  <a:srgbClr val="4D6F9C"/>
                </a:solidFill>
                <a:latin typeface="Corbel"/>
              </a:rPr>
              <a:t>предоставляется</a:t>
            </a:r>
          </a:p>
          <a:p>
            <a:pPr lvl="0"/>
            <a:endParaRPr lang="ru-RU" sz="1600" kern="0" dirty="0" smtClean="0">
              <a:solidFill>
                <a:srgbClr val="4D6F9C"/>
              </a:solidFill>
              <a:latin typeface="Corbel"/>
            </a:endParaRPr>
          </a:p>
          <a:p>
            <a:pPr lvl="0"/>
            <a:r>
              <a:rPr lang="ru-RU" sz="1600" b="1" kern="0" dirty="0" smtClean="0">
                <a:solidFill>
                  <a:srgbClr val="4D6F9C"/>
                </a:solidFill>
                <a:latin typeface="Corbel"/>
              </a:rPr>
              <a:t>Личные расходы: </a:t>
            </a:r>
            <a:r>
              <a:rPr lang="ru-RU" sz="1600" kern="0" dirty="0" smtClean="0">
                <a:solidFill>
                  <a:srgbClr val="4D6F9C"/>
                </a:solidFill>
                <a:latin typeface="Corbel"/>
              </a:rPr>
              <a:t>ориентировочно </a:t>
            </a:r>
            <a:r>
              <a:rPr lang="en-US" sz="1600" kern="0" dirty="0" smtClean="0">
                <a:solidFill>
                  <a:srgbClr val="4D6F9C"/>
                </a:solidFill>
                <a:latin typeface="Corbel"/>
              </a:rPr>
              <a:t>USD</a:t>
            </a:r>
            <a:r>
              <a:rPr lang="ru-RU" sz="1600" kern="0" dirty="0" smtClean="0">
                <a:solidFill>
                  <a:srgbClr val="4D6F9C"/>
                </a:solidFill>
                <a:latin typeface="Corbel"/>
              </a:rPr>
              <a:t>400-500</a:t>
            </a:r>
            <a:r>
              <a:rPr lang="en-US" sz="1600" kern="0" dirty="0" smtClean="0">
                <a:solidFill>
                  <a:srgbClr val="4D6F9C"/>
                </a:solidFill>
                <a:latin typeface="Corbel"/>
              </a:rPr>
              <a:t>/ </a:t>
            </a:r>
            <a:r>
              <a:rPr lang="ru-RU" sz="1600" kern="0" dirty="0" smtClean="0">
                <a:solidFill>
                  <a:srgbClr val="4D6F9C"/>
                </a:solidFill>
                <a:latin typeface="Corbel"/>
              </a:rPr>
              <a:t>месяц</a:t>
            </a:r>
            <a:endParaRPr lang="ru-RU" sz="1600" kern="0" dirty="0">
              <a:solidFill>
                <a:srgbClr val="4D6F9C"/>
              </a:solidFill>
              <a:latin typeface="Corbel"/>
            </a:endParaRPr>
          </a:p>
        </p:txBody>
      </p:sp>
      <p:pic>
        <p:nvPicPr>
          <p:cNvPr id="2051" name="Picture 3" descr="C:\Users\ButakovaKV\Desktop\99\kyung-hee-university-aeriel_vie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5410200"/>
            <a:ext cx="3810000" cy="1066800"/>
          </a:xfrm>
          <a:prstGeom prst="rect">
            <a:avLst/>
          </a:prstGeom>
          <a:noFill/>
        </p:spPr>
      </p:pic>
      <p:pic>
        <p:nvPicPr>
          <p:cNvPr id="2052" name="Picture 4" descr="C:\Users\ButakovaKV\Desktop\99\imgSub22200_01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3733800"/>
            <a:ext cx="4572000" cy="25717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4468" y="1295400"/>
            <a:ext cx="8918132" cy="2708434"/>
          </a:xfrm>
        </p:spPr>
        <p:txBody>
          <a:bodyPr/>
          <a:lstStyle/>
          <a:p>
            <a:pPr algn="just" fontAlgn="base"/>
            <a:r>
              <a:rPr lang="ru-RU" sz="1600" dirty="0" smtClean="0"/>
              <a:t>Университет </a:t>
            </a:r>
            <a:r>
              <a:rPr lang="ru-RU" sz="1600" dirty="0" err="1" smtClean="0"/>
              <a:t>Кёнхи</a:t>
            </a:r>
            <a:r>
              <a:rPr lang="ru-RU" sz="1600" dirty="0" smtClean="0"/>
              <a:t> – частное высшее учебное заведение, осуществляющее научно-исследовательскую и обучающую деятельность. Его кампусы располагаются в Сеуле, </a:t>
            </a:r>
            <a:r>
              <a:rPr lang="ru-RU" sz="1600" dirty="0" err="1" smtClean="0"/>
              <a:t>Сувоне</a:t>
            </a:r>
            <a:r>
              <a:rPr lang="ru-RU" sz="1600" dirty="0" smtClean="0"/>
              <a:t>, </a:t>
            </a:r>
            <a:r>
              <a:rPr lang="ru-RU" sz="1600" dirty="0" err="1" smtClean="0"/>
              <a:t>Намъянджу</a:t>
            </a:r>
            <a:r>
              <a:rPr lang="ru-RU" sz="1600" dirty="0" smtClean="0"/>
              <a:t>. На сегодняшний день </a:t>
            </a:r>
            <a:r>
              <a:rPr lang="ru-RU" sz="1600" dirty="0" err="1" smtClean="0"/>
              <a:t>Кёнхи</a:t>
            </a:r>
            <a:r>
              <a:rPr lang="ru-RU" sz="1600" dirty="0" smtClean="0"/>
              <a:t> входит в ТОП10 лучших университетов Кореи, в тридцать самых престижных университетов Азии. В мировом рейтинге университет </a:t>
            </a:r>
            <a:r>
              <a:rPr lang="ru-RU" sz="1600" dirty="0" err="1" smtClean="0"/>
              <a:t>Кёнхи</a:t>
            </a:r>
            <a:r>
              <a:rPr lang="ru-RU" sz="1600" dirty="0" smtClean="0"/>
              <a:t> вошел в ТОП 200. Девиз университета: «В новый цивилизованный мир!». В 1993 году университет получил награду ЮНЕСКО в сфере образования и сотрудничает с ООН, содействуя укреплению международного мира. В университете </a:t>
            </a:r>
            <a:r>
              <a:rPr lang="ru-RU" sz="1600" dirty="0" err="1" smtClean="0"/>
              <a:t>Кёнхи</a:t>
            </a:r>
            <a:r>
              <a:rPr lang="ru-RU" sz="1600" dirty="0" smtClean="0"/>
              <a:t> можно получить степень бакалавра, магистра и доктора. Факультеты, школы и колледжи охватывают широкий спектр областей и направлений жизни современного общества. </a:t>
            </a:r>
          </a:p>
          <a:p>
            <a:pPr algn="just" fontAlgn="base"/>
            <a:r>
              <a:rPr lang="ru-RU" sz="1600" dirty="0" smtClean="0"/>
              <a:t>Университет знаменит своим красивым кампусом, на территории которого можно встретить величественные здания в готическом стиле.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2123364" y="414635"/>
            <a:ext cx="6858000" cy="430887"/>
          </a:xfrm>
        </p:spPr>
        <p:txBody>
          <a:bodyPr/>
          <a:lstStyle/>
          <a:p>
            <a:pPr algn="ctr"/>
            <a:r>
              <a:rPr lang="ru-RU" sz="2800" b="1" kern="1200" dirty="0" smtClean="0">
                <a:solidFill>
                  <a:srgbClr val="245F91"/>
                </a:solidFill>
                <a:latin typeface="Corbel" pitchFamily="34" charset="0"/>
                <a:ea typeface="+mn-ea"/>
                <a:cs typeface="Verdana"/>
              </a:rPr>
              <a:t>Университет </a:t>
            </a:r>
            <a:r>
              <a:rPr lang="ru-RU" sz="2800" b="1" kern="1200" dirty="0" err="1" smtClean="0">
                <a:solidFill>
                  <a:srgbClr val="245F91"/>
                </a:solidFill>
                <a:latin typeface="Corbel" pitchFamily="34" charset="0"/>
                <a:ea typeface="+mn-ea"/>
                <a:cs typeface="Verdana"/>
              </a:rPr>
              <a:t>Кёнхи</a:t>
            </a:r>
            <a:endParaRPr lang="ru-RU" sz="2800" b="1" kern="1200" dirty="0">
              <a:solidFill>
                <a:srgbClr val="245F91"/>
              </a:solidFill>
              <a:latin typeface="Corbel" pitchFamily="34" charset="0"/>
              <a:ea typeface="+mn-ea"/>
              <a:cs typeface="Verdana"/>
            </a:endParaRPr>
          </a:p>
        </p:txBody>
      </p:sp>
      <p:pic>
        <p:nvPicPr>
          <p:cNvPr id="1027" name="Picture 3" descr="C:\Users\ButakovaKV\Desktop\99\block_1522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1" y="4114800"/>
            <a:ext cx="2895600" cy="2052348"/>
          </a:xfrm>
          <a:prstGeom prst="rect">
            <a:avLst/>
          </a:prstGeom>
          <a:noFill/>
        </p:spPr>
      </p:pic>
      <p:pic>
        <p:nvPicPr>
          <p:cNvPr id="1028" name="Picture 4" descr="C:\Users\ButakovaKV\Desktop\99\Ulitsy-Seula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9000" y="4114800"/>
            <a:ext cx="3048000" cy="2083817"/>
          </a:xfrm>
          <a:prstGeom prst="rect">
            <a:avLst/>
          </a:prstGeom>
          <a:noFill/>
        </p:spPr>
      </p:pic>
      <p:pic>
        <p:nvPicPr>
          <p:cNvPr id="1029" name="Picture 5" descr="C:\Users\ButakovaKV\Desktop\99\imgpreview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29400" y="4114800"/>
            <a:ext cx="3040125" cy="2057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0745361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3364" y="414635"/>
            <a:ext cx="6858000" cy="430887"/>
          </a:xfrm>
        </p:spPr>
        <p:txBody>
          <a:bodyPr/>
          <a:lstStyle/>
          <a:p>
            <a:pPr algn="ctr"/>
            <a:r>
              <a:rPr lang="ru-RU" sz="2800" b="1" kern="1200" dirty="0" smtClean="0">
                <a:solidFill>
                  <a:srgbClr val="245F91"/>
                </a:solidFill>
                <a:latin typeface="Corbel" pitchFamily="34" charset="0"/>
                <a:ea typeface="+mn-ea"/>
                <a:cs typeface="Verdana"/>
              </a:rPr>
              <a:t>Республика Корея</a:t>
            </a:r>
            <a:endParaRPr lang="ru-RU" sz="2800" b="1" kern="1200" dirty="0">
              <a:solidFill>
                <a:srgbClr val="245F91"/>
              </a:solidFill>
              <a:latin typeface="Corbel" pitchFamily="34" charset="0"/>
              <a:ea typeface="+mn-ea"/>
              <a:cs typeface="Verdana"/>
            </a:endParaRPr>
          </a:p>
        </p:txBody>
      </p:sp>
      <p:sp>
        <p:nvSpPr>
          <p:cNvPr id="3" name="Текст 2"/>
          <p:cNvSpPr txBox="1">
            <a:spLocks/>
          </p:cNvSpPr>
          <p:nvPr/>
        </p:nvSpPr>
        <p:spPr>
          <a:xfrm>
            <a:off x="457200" y="1219200"/>
            <a:ext cx="4419600" cy="28931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4D6F9C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Pai</a:t>
            </a: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4D6F9C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 </a:t>
            </a:r>
            <a:r>
              <a:rPr kumimoji="0" lang="en-US" sz="1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4D6F9C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Chai</a:t>
            </a: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4D6F9C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 University</a:t>
            </a:r>
            <a:endParaRPr kumimoji="0" lang="ru-RU" sz="1600" b="1" i="0" u="none" strike="noStrike" kern="0" cap="none" spc="0" normalizeH="0" baseline="0" noProof="0" dirty="0" smtClean="0">
              <a:ln>
                <a:noFill/>
              </a:ln>
              <a:solidFill>
                <a:srgbClr val="4D6F9C"/>
              </a:solidFill>
              <a:effectLst/>
              <a:uLnTx/>
              <a:uFillTx/>
              <a:latin typeface="Corbel"/>
              <a:ea typeface="+mn-ea"/>
              <a:cs typeface="Corbe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4D6F9C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Университет </a:t>
            </a:r>
            <a:r>
              <a:rPr kumimoji="0" lang="ru-RU" sz="1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4D6F9C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Пэ</a:t>
            </a: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4D6F9C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 </a:t>
            </a:r>
            <a:r>
              <a:rPr kumimoji="0" lang="ru-RU" sz="1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4D6F9C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Джэ</a:t>
            </a:r>
            <a:endParaRPr kumimoji="0" lang="ru-RU" sz="1600" b="1" i="0" u="none" strike="noStrike" kern="0" cap="none" spc="0" normalizeH="0" baseline="0" noProof="0" dirty="0" smtClean="0">
              <a:ln>
                <a:noFill/>
              </a:ln>
              <a:solidFill>
                <a:srgbClr val="4D6F9C"/>
              </a:solidFill>
              <a:effectLst/>
              <a:uLnTx/>
              <a:uFillTx/>
              <a:latin typeface="Corbel"/>
              <a:ea typeface="+mn-ea"/>
              <a:cs typeface="Corbe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u="sng" kern="0" dirty="0" smtClean="0">
              <a:solidFill>
                <a:srgbClr val="4D6F9C"/>
              </a:solidFill>
              <a:latin typeface="Corbel"/>
              <a:cs typeface="Corbe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1" strike="noStrike" kern="0" cap="none" spc="0" normalizeH="0" baseline="0" noProof="0" dirty="0" smtClean="0">
                <a:ln>
                  <a:noFill/>
                </a:ln>
                <a:solidFill>
                  <a:srgbClr val="4D6F9C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Даты семестра: </a:t>
            </a:r>
            <a:r>
              <a:rPr kumimoji="0" lang="ru-RU" sz="1400" strike="noStrike" kern="0" cap="none" spc="0" normalizeH="0" baseline="0" noProof="0" dirty="0" smtClean="0">
                <a:ln>
                  <a:noFill/>
                </a:ln>
                <a:solidFill>
                  <a:srgbClr val="4D6F9C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уточняется</a:t>
            </a:r>
          </a:p>
          <a:p>
            <a:pPr lvl="0">
              <a:defRPr/>
            </a:pPr>
            <a:r>
              <a:rPr lang="ru-RU" sz="1400" b="1" i="1" kern="0" noProof="0" dirty="0" smtClean="0">
                <a:solidFill>
                  <a:srgbClr val="4D6F9C"/>
                </a:solidFill>
                <a:latin typeface="Corbel"/>
                <a:cs typeface="Corbel"/>
              </a:rPr>
              <a:t>Подача заявок в университет: </a:t>
            </a:r>
            <a:r>
              <a:rPr lang="ru-RU" sz="1400" kern="0" dirty="0" smtClean="0">
                <a:solidFill>
                  <a:srgbClr val="4D6F9C"/>
                </a:solidFill>
                <a:latin typeface="Corbel"/>
                <a:cs typeface="Corbel"/>
              </a:rPr>
              <a:t>уточняется</a:t>
            </a:r>
            <a:endParaRPr lang="ru-RU" sz="1400" kern="0" noProof="0" dirty="0" smtClean="0">
              <a:solidFill>
                <a:srgbClr val="4D6F9C"/>
              </a:solidFill>
              <a:latin typeface="Corbel"/>
              <a:cs typeface="Corbe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i="1" kern="0" dirty="0" smtClean="0">
                <a:solidFill>
                  <a:srgbClr val="C00000"/>
                </a:solidFill>
                <a:latin typeface="Corbel"/>
                <a:cs typeface="Corbel"/>
              </a:rPr>
              <a:t>Крайний срок подачи документов в РГСУ: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kern="0" dirty="0" smtClean="0">
                <a:solidFill>
                  <a:srgbClr val="C00000"/>
                </a:solidFill>
                <a:latin typeface="Corbel"/>
                <a:cs typeface="Corbel"/>
              </a:rPr>
              <a:t>до 15 октября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kern="0" noProof="0" dirty="0" smtClean="0">
              <a:solidFill>
                <a:srgbClr val="4D6F9C"/>
              </a:solidFill>
              <a:latin typeface="Corbel"/>
              <a:cs typeface="Corbel"/>
            </a:endParaRPr>
          </a:p>
          <a:p>
            <a:r>
              <a:rPr lang="ru-RU" sz="1400" b="1" i="1" kern="0" dirty="0" smtClean="0">
                <a:solidFill>
                  <a:srgbClr val="4D6F9C"/>
                </a:solidFill>
                <a:latin typeface="Corbel"/>
                <a:cs typeface="Corbel"/>
              </a:rPr>
              <a:t>Количество мест: </a:t>
            </a:r>
            <a:r>
              <a:rPr lang="ru-RU" sz="1400" kern="0" dirty="0" smtClean="0">
                <a:solidFill>
                  <a:srgbClr val="C00000"/>
                </a:solidFill>
                <a:latin typeface="Corbel"/>
                <a:cs typeface="Corbel"/>
              </a:rPr>
              <a:t>5</a:t>
            </a:r>
            <a:endParaRPr lang="ru-RU" sz="1400" kern="0" dirty="0" smtClean="0">
              <a:solidFill>
                <a:srgbClr val="4D6F9C"/>
              </a:solidFill>
              <a:latin typeface="Corbel"/>
              <a:cs typeface="Corbel"/>
            </a:endParaRPr>
          </a:p>
          <a:p>
            <a:endParaRPr lang="ru-RU" sz="1400" kern="0" dirty="0" smtClean="0">
              <a:solidFill>
                <a:srgbClr val="4D6F9C"/>
              </a:solidFill>
              <a:latin typeface="Corbel"/>
              <a:cs typeface="Corbel"/>
            </a:endParaRPr>
          </a:p>
          <a:p>
            <a:pPr lvl="0">
              <a:defRPr/>
            </a:pPr>
            <a:r>
              <a:rPr lang="ru-RU" sz="1400" b="1" i="1" kern="0" dirty="0" smtClean="0">
                <a:solidFill>
                  <a:srgbClr val="4D6F9C"/>
                </a:solidFill>
                <a:latin typeface="Corbel"/>
                <a:cs typeface="Corbel"/>
              </a:rPr>
              <a:t>Язык обучения: </a:t>
            </a:r>
            <a:r>
              <a:rPr lang="ru-RU" sz="1400" kern="0" dirty="0" smtClean="0">
                <a:solidFill>
                  <a:srgbClr val="4D6F9C"/>
                </a:solidFill>
                <a:latin typeface="Corbel"/>
                <a:cs typeface="Corbel"/>
              </a:rPr>
              <a:t>корейский</a:t>
            </a:r>
          </a:p>
          <a:p>
            <a:pPr lvl="0">
              <a:defRPr/>
            </a:pPr>
            <a:endParaRPr lang="ru-RU" sz="1400" b="1" i="1" kern="0" dirty="0" smtClean="0">
              <a:solidFill>
                <a:srgbClr val="4D6F9C"/>
              </a:solidFill>
              <a:latin typeface="Corbel"/>
              <a:cs typeface="Corbel"/>
            </a:endParaRPr>
          </a:p>
          <a:p>
            <a:pPr lvl="0">
              <a:defRPr/>
            </a:pPr>
            <a:r>
              <a:rPr lang="ru-RU" sz="1400" b="1" i="1" kern="0" dirty="0" smtClean="0">
                <a:solidFill>
                  <a:srgbClr val="4D6F9C"/>
                </a:solidFill>
                <a:latin typeface="Corbel"/>
                <a:cs typeface="Corbel"/>
              </a:rPr>
              <a:t>Программы обучения:</a:t>
            </a:r>
            <a:r>
              <a:rPr lang="ru-RU" sz="1400" i="1" kern="0" dirty="0" smtClean="0">
                <a:solidFill>
                  <a:srgbClr val="4D6F9C"/>
                </a:solidFill>
                <a:latin typeface="Corbel"/>
                <a:cs typeface="Corbel"/>
              </a:rPr>
              <a:t> </a:t>
            </a:r>
            <a:r>
              <a:rPr lang="ru-RU" sz="1400" kern="0" dirty="0" err="1" smtClean="0">
                <a:solidFill>
                  <a:srgbClr val="4D6F9C"/>
                </a:solidFill>
                <a:latin typeface="Corbel"/>
                <a:cs typeface="Corbel"/>
              </a:rPr>
              <a:t>бакалавриат</a:t>
            </a:r>
            <a:endParaRPr lang="en-US" sz="1400" kern="0" dirty="0" smtClean="0">
              <a:solidFill>
                <a:srgbClr val="4D6F9C"/>
              </a:solidFill>
              <a:latin typeface="Corbel"/>
              <a:cs typeface="Corbel"/>
            </a:endParaRPr>
          </a:p>
        </p:txBody>
      </p:sp>
      <p:sp>
        <p:nvSpPr>
          <p:cNvPr id="8" name="Текст 2"/>
          <p:cNvSpPr txBox="1">
            <a:spLocks/>
          </p:cNvSpPr>
          <p:nvPr/>
        </p:nvSpPr>
        <p:spPr>
          <a:xfrm>
            <a:off x="5029200" y="1295400"/>
            <a:ext cx="4267200" cy="17235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/>
            <a:r>
              <a:rPr lang="ru-RU" sz="1600" b="1" kern="0" dirty="0" smtClean="0">
                <a:solidFill>
                  <a:srgbClr val="4D6F9C"/>
                </a:solidFill>
                <a:latin typeface="Corbel"/>
              </a:rPr>
              <a:t>Обучение</a:t>
            </a:r>
            <a:r>
              <a:rPr lang="ru-RU" sz="1600" b="1" kern="0" dirty="0">
                <a:solidFill>
                  <a:srgbClr val="4D6F9C"/>
                </a:solidFill>
                <a:latin typeface="Corbel"/>
              </a:rPr>
              <a:t>:</a:t>
            </a:r>
            <a:r>
              <a:rPr lang="ru-RU" sz="1600" kern="0" dirty="0">
                <a:solidFill>
                  <a:srgbClr val="4D6F9C"/>
                </a:solidFill>
                <a:latin typeface="Corbel"/>
              </a:rPr>
              <a:t> бесплатно</a:t>
            </a:r>
          </a:p>
          <a:p>
            <a:pPr lvl="0"/>
            <a:r>
              <a:rPr lang="ru-RU" sz="1600" b="1" kern="0" dirty="0">
                <a:solidFill>
                  <a:srgbClr val="4D6F9C"/>
                </a:solidFill>
                <a:latin typeface="Corbel"/>
              </a:rPr>
              <a:t>Проживание:</a:t>
            </a:r>
            <a:r>
              <a:rPr lang="en-US" sz="1600" b="1" kern="0" dirty="0">
                <a:solidFill>
                  <a:srgbClr val="4D6F9C"/>
                </a:solidFill>
                <a:latin typeface="Corbel"/>
              </a:rPr>
              <a:t> </a:t>
            </a:r>
            <a:r>
              <a:rPr lang="ru-RU" sz="1600" kern="0" dirty="0" smtClean="0">
                <a:solidFill>
                  <a:srgbClr val="4D6F9C"/>
                </a:solidFill>
                <a:latin typeface="Corbel"/>
              </a:rPr>
              <a:t>платно. </a:t>
            </a:r>
            <a:r>
              <a:rPr lang="ru-RU" sz="1600" kern="0" dirty="0">
                <a:solidFill>
                  <a:srgbClr val="4D6F9C"/>
                </a:solidFill>
                <a:latin typeface="Corbel"/>
              </a:rPr>
              <a:t>Предоставляется проживание в студенческом </a:t>
            </a:r>
            <a:r>
              <a:rPr lang="ru-RU" sz="1600" kern="0" dirty="0" smtClean="0">
                <a:solidFill>
                  <a:srgbClr val="4D6F9C"/>
                </a:solidFill>
                <a:latin typeface="Corbel"/>
              </a:rPr>
              <a:t>общежитии. Ориентировочная стоимость </a:t>
            </a:r>
            <a:r>
              <a:rPr lang="en-US" sz="1600" kern="0" dirty="0" smtClean="0">
                <a:solidFill>
                  <a:srgbClr val="4D6F9C"/>
                </a:solidFill>
                <a:latin typeface="Corbel"/>
              </a:rPr>
              <a:t>USD</a:t>
            </a:r>
            <a:r>
              <a:rPr lang="ru-RU" sz="1600" kern="0" dirty="0" smtClean="0">
                <a:solidFill>
                  <a:srgbClr val="4D6F9C"/>
                </a:solidFill>
                <a:latin typeface="Corbel"/>
              </a:rPr>
              <a:t>350-450</a:t>
            </a:r>
            <a:r>
              <a:rPr lang="en-US" sz="1600" kern="0" dirty="0" smtClean="0">
                <a:solidFill>
                  <a:srgbClr val="4D6F9C"/>
                </a:solidFill>
                <a:latin typeface="Corbel"/>
              </a:rPr>
              <a:t>/</a:t>
            </a:r>
            <a:r>
              <a:rPr lang="ru-RU" sz="1600" kern="0" dirty="0" smtClean="0">
                <a:solidFill>
                  <a:srgbClr val="4D6F9C"/>
                </a:solidFill>
                <a:latin typeface="Corbel"/>
              </a:rPr>
              <a:t>месяц</a:t>
            </a:r>
            <a:r>
              <a:rPr lang="en-US" sz="1600" kern="0" dirty="0" smtClean="0">
                <a:solidFill>
                  <a:srgbClr val="4D6F9C"/>
                </a:solidFill>
                <a:latin typeface="Corbel"/>
              </a:rPr>
              <a:t>.</a:t>
            </a:r>
            <a:endParaRPr lang="ru-RU" sz="1600" kern="0" dirty="0" smtClean="0">
              <a:solidFill>
                <a:srgbClr val="4D6F9C"/>
              </a:solidFill>
              <a:latin typeface="Corbel"/>
            </a:endParaRPr>
          </a:p>
          <a:p>
            <a:pPr lvl="0"/>
            <a:r>
              <a:rPr lang="ru-RU" sz="1600" b="1" kern="0" dirty="0" err="1" smtClean="0">
                <a:solidFill>
                  <a:srgbClr val="4D6F9C"/>
                </a:solidFill>
                <a:latin typeface="Corbel"/>
              </a:rPr>
              <a:t>Трансфер</a:t>
            </a:r>
            <a:r>
              <a:rPr lang="ru-RU" sz="1600" b="1" kern="0" dirty="0" smtClean="0">
                <a:solidFill>
                  <a:srgbClr val="4D6F9C"/>
                </a:solidFill>
                <a:latin typeface="Corbel"/>
              </a:rPr>
              <a:t> из аэропорта: </a:t>
            </a:r>
            <a:endParaRPr lang="ru-RU" sz="1600" kern="0" dirty="0" smtClean="0">
              <a:solidFill>
                <a:srgbClr val="4D6F9C"/>
              </a:solidFill>
              <a:latin typeface="Corbel"/>
            </a:endParaRPr>
          </a:p>
          <a:p>
            <a:pPr lvl="0"/>
            <a:endParaRPr lang="ru-RU" sz="1600" kern="0" dirty="0" smtClean="0">
              <a:solidFill>
                <a:srgbClr val="4D6F9C"/>
              </a:solidFill>
              <a:latin typeface="Corbel"/>
            </a:endParaRPr>
          </a:p>
        </p:txBody>
      </p:sp>
      <p:pic>
        <p:nvPicPr>
          <p:cNvPr id="1026" name="Picture 2" descr="C:\Users\ButakovaKV\Desktop\7\36659987526_5fc0eee326_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05400" y="3200400"/>
            <a:ext cx="3708400" cy="2781300"/>
          </a:xfrm>
          <a:prstGeom prst="rect">
            <a:avLst/>
          </a:prstGeom>
          <a:noFill/>
        </p:spPr>
      </p:pic>
      <p:pic>
        <p:nvPicPr>
          <p:cNvPr id="1027" name="Picture 3" descr="C:\Users\ButakovaKV\Desktop\7\main-img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4572000"/>
            <a:ext cx="4334934" cy="1219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4468" y="1295400"/>
            <a:ext cx="8994332" cy="2954655"/>
          </a:xfrm>
        </p:spPr>
        <p:txBody>
          <a:bodyPr/>
          <a:lstStyle/>
          <a:p>
            <a:pPr algn="just"/>
            <a:r>
              <a:rPr lang="ru-RU" sz="1600" dirty="0" smtClean="0"/>
              <a:t>Университет </a:t>
            </a:r>
            <a:r>
              <a:rPr lang="ru-RU" sz="1600" dirty="0" err="1" smtClean="0"/>
              <a:t>Пэ</a:t>
            </a:r>
            <a:r>
              <a:rPr lang="ru-RU" sz="1600" dirty="0" smtClean="0"/>
              <a:t> </a:t>
            </a:r>
            <a:r>
              <a:rPr lang="ru-RU" sz="1600" dirty="0" err="1" smtClean="0"/>
              <a:t>Джэ</a:t>
            </a:r>
            <a:r>
              <a:rPr lang="ru-RU" sz="1600" dirty="0" smtClean="0"/>
              <a:t> - частное высшее учебное заведение в Южной Корее, которое стабильно входит в топ 90 вузов страны. Начал вести академическую деятельность в 1885 году. Университет заключил договор о сотрудничестве приблизительно с 200 университетами из 33 стран мира. В настоящее время количество иностранных учащихся в университете </a:t>
            </a:r>
            <a:r>
              <a:rPr lang="ru-RU" sz="1600" dirty="0" err="1" smtClean="0"/>
              <a:t>Пэ</a:t>
            </a:r>
            <a:r>
              <a:rPr lang="ru-RU" sz="1600" dirty="0" smtClean="0"/>
              <a:t> </a:t>
            </a:r>
            <a:r>
              <a:rPr lang="ru-RU" sz="1600" dirty="0" err="1" smtClean="0"/>
              <a:t>Джэ</a:t>
            </a:r>
            <a:r>
              <a:rPr lang="ru-RU" sz="1600" dirty="0" smtClean="0"/>
              <a:t> составляет 1100 человек. </a:t>
            </a:r>
          </a:p>
          <a:p>
            <a:pPr algn="just"/>
            <a:r>
              <a:rPr lang="ru-RU" sz="1600" dirty="0" err="1" smtClean="0"/>
              <a:t>Тэджон</a:t>
            </a:r>
            <a:r>
              <a:rPr lang="ru-RU" sz="1600" dirty="0" smtClean="0"/>
              <a:t> – крупный окруженный горами город в центре Южной Кореи. Он расположен почти в самом центре страны и является крупным промышленным и научным центром. Кроме того, за </a:t>
            </a:r>
            <a:r>
              <a:rPr lang="ru-RU" sz="1600" dirty="0" err="1" smtClean="0"/>
              <a:t>Тэджоном</a:t>
            </a:r>
            <a:r>
              <a:rPr lang="ru-RU" sz="1600" dirty="0" smtClean="0"/>
              <a:t> закрепилось звание центра современной корейской медицины. Город окружен многочисленными горами. Большой прогулочный парк </a:t>
            </a:r>
            <a:r>
              <a:rPr lang="ru-RU" sz="1600" dirty="0" err="1" smtClean="0"/>
              <a:t>Ппури</a:t>
            </a:r>
            <a:r>
              <a:rPr lang="ru-RU" sz="1600" dirty="0" smtClean="0"/>
              <a:t> находится у подножия одной из этих гор. Недалеко от </a:t>
            </a:r>
            <a:r>
              <a:rPr lang="ru-RU" sz="1600" dirty="0" err="1" smtClean="0"/>
              <a:t>Тэджона</a:t>
            </a:r>
            <a:r>
              <a:rPr lang="ru-RU" sz="1600" dirty="0" smtClean="0"/>
              <a:t> находится курортная зона </a:t>
            </a:r>
            <a:r>
              <a:rPr lang="ru-RU" sz="1600" dirty="0" err="1" smtClean="0"/>
              <a:t>Юсон</a:t>
            </a:r>
            <a:r>
              <a:rPr lang="ru-RU" sz="1600" dirty="0" smtClean="0"/>
              <a:t>, где можно искупаться в горячих минеральных источниках, отдохнуть в </a:t>
            </a:r>
            <a:r>
              <a:rPr lang="ru-RU" sz="1600" dirty="0" err="1" smtClean="0"/>
              <a:t>спа-центрах</a:t>
            </a:r>
            <a:r>
              <a:rPr lang="ru-RU" sz="1600" dirty="0" smtClean="0"/>
              <a:t>, а также посетить художественный музей, геологический музей, музей естествознания и музей истории Азии. 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2123364" y="414635"/>
            <a:ext cx="6858000" cy="430887"/>
          </a:xfrm>
        </p:spPr>
        <p:txBody>
          <a:bodyPr/>
          <a:lstStyle/>
          <a:p>
            <a:pPr algn="ctr"/>
            <a:r>
              <a:rPr lang="ru-RU" sz="2800" b="1" kern="1200" dirty="0" smtClean="0">
                <a:solidFill>
                  <a:srgbClr val="245F91"/>
                </a:solidFill>
                <a:latin typeface="Corbel" pitchFamily="34" charset="0"/>
                <a:ea typeface="+mn-ea"/>
                <a:cs typeface="Verdana"/>
              </a:rPr>
              <a:t>Университет </a:t>
            </a:r>
            <a:r>
              <a:rPr lang="ru-RU" sz="2800" b="1" kern="1200" dirty="0" err="1" smtClean="0">
                <a:solidFill>
                  <a:srgbClr val="245F91"/>
                </a:solidFill>
                <a:latin typeface="Corbel" pitchFamily="34" charset="0"/>
                <a:ea typeface="+mn-ea"/>
                <a:cs typeface="Verdana"/>
              </a:rPr>
              <a:t>Пэ</a:t>
            </a:r>
            <a:r>
              <a:rPr lang="ru-RU" sz="2800" b="1" kern="1200" dirty="0" smtClean="0">
                <a:solidFill>
                  <a:srgbClr val="245F91"/>
                </a:solidFill>
                <a:latin typeface="Corbel" pitchFamily="34" charset="0"/>
                <a:ea typeface="+mn-ea"/>
                <a:cs typeface="Verdana"/>
              </a:rPr>
              <a:t> </a:t>
            </a:r>
            <a:r>
              <a:rPr lang="ru-RU" sz="2800" b="1" kern="1200" dirty="0" err="1" smtClean="0">
                <a:solidFill>
                  <a:srgbClr val="245F91"/>
                </a:solidFill>
                <a:latin typeface="Corbel" pitchFamily="34" charset="0"/>
                <a:ea typeface="+mn-ea"/>
                <a:cs typeface="Verdana"/>
              </a:rPr>
              <a:t>Джэ</a:t>
            </a:r>
            <a:endParaRPr lang="ru-RU" sz="2800" b="1" kern="1200" dirty="0">
              <a:solidFill>
                <a:srgbClr val="245F91"/>
              </a:solidFill>
              <a:latin typeface="Corbel" pitchFamily="34" charset="0"/>
              <a:ea typeface="+mn-ea"/>
              <a:cs typeface="Verdana"/>
            </a:endParaRPr>
          </a:p>
        </p:txBody>
      </p:sp>
      <p:pic>
        <p:nvPicPr>
          <p:cNvPr id="2" name="Picture 2" descr="C:\Users\ButakovaKV\Desktop\7\imgprevie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4343400"/>
            <a:ext cx="2622971" cy="2057400"/>
          </a:xfrm>
          <a:prstGeom prst="rect">
            <a:avLst/>
          </a:prstGeom>
          <a:noFill/>
        </p:spPr>
      </p:pic>
      <p:pic>
        <p:nvPicPr>
          <p:cNvPr id="2051" name="Picture 3" descr="C:\Users\ButakovaKV\Desktop\7\krs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6599" y="4343400"/>
            <a:ext cx="3130426" cy="2057400"/>
          </a:xfrm>
          <a:prstGeom prst="rect">
            <a:avLst/>
          </a:prstGeom>
          <a:noFill/>
        </p:spPr>
      </p:pic>
      <p:pic>
        <p:nvPicPr>
          <p:cNvPr id="4" name="Picture 4" descr="C:\Users\ButakovaKV\Desktop\7\IMG_5470_resiz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29399" y="4343400"/>
            <a:ext cx="2742921" cy="2057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07453612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3364" y="414635"/>
            <a:ext cx="6858000" cy="430887"/>
          </a:xfrm>
        </p:spPr>
        <p:txBody>
          <a:bodyPr/>
          <a:lstStyle/>
          <a:p>
            <a:pPr algn="ctr"/>
            <a:r>
              <a:rPr lang="ru-RU" sz="2800" b="1" kern="1200" dirty="0" smtClean="0">
                <a:solidFill>
                  <a:srgbClr val="245F91"/>
                </a:solidFill>
                <a:latin typeface="Corbel" pitchFamily="34" charset="0"/>
                <a:ea typeface="+mn-ea"/>
                <a:cs typeface="Verdana"/>
              </a:rPr>
              <a:t>Республика Корея</a:t>
            </a:r>
            <a:endParaRPr lang="ru-RU" sz="2800" b="1" kern="1200" dirty="0">
              <a:solidFill>
                <a:srgbClr val="245F91"/>
              </a:solidFill>
              <a:latin typeface="Corbel" pitchFamily="34" charset="0"/>
              <a:ea typeface="+mn-ea"/>
              <a:cs typeface="Verdana"/>
            </a:endParaRPr>
          </a:p>
        </p:txBody>
      </p:sp>
      <p:sp>
        <p:nvSpPr>
          <p:cNvPr id="3" name="Текст 2"/>
          <p:cNvSpPr txBox="1">
            <a:spLocks/>
          </p:cNvSpPr>
          <p:nvPr/>
        </p:nvSpPr>
        <p:spPr>
          <a:xfrm>
            <a:off x="304800" y="1295400"/>
            <a:ext cx="4419600" cy="267765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4D6F9C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Anyang University</a:t>
            </a:r>
            <a:r>
              <a:rPr kumimoji="0" lang="en-US" sz="1600" b="1" i="0" u="none" strike="noStrike" kern="0" cap="none" spc="0" normalizeH="0" noProof="0" dirty="0" smtClean="0">
                <a:ln>
                  <a:noFill/>
                </a:ln>
                <a:solidFill>
                  <a:srgbClr val="4D6F9C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 </a:t>
            </a:r>
            <a:endParaRPr kumimoji="0" lang="ru-RU" sz="1600" b="1" i="0" u="none" strike="noStrike" kern="0" cap="none" spc="0" normalizeH="0" baseline="0" noProof="0" dirty="0" smtClean="0">
              <a:ln>
                <a:noFill/>
              </a:ln>
              <a:solidFill>
                <a:srgbClr val="4D6F9C"/>
              </a:solidFill>
              <a:effectLst/>
              <a:uLnTx/>
              <a:uFillTx/>
              <a:latin typeface="Corbel"/>
              <a:ea typeface="+mn-ea"/>
              <a:cs typeface="Corbe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kern="0" dirty="0" smtClean="0">
                <a:solidFill>
                  <a:srgbClr val="4D6F9C"/>
                </a:solidFill>
                <a:latin typeface="Corbel"/>
                <a:cs typeface="Corbel"/>
              </a:rPr>
              <a:t>У</a:t>
            </a:r>
            <a:r>
              <a:rPr kumimoji="0" lang="ru-RU" sz="1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4D6F9C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ниверситет</a:t>
            </a: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4D6F9C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 </a:t>
            </a:r>
            <a:r>
              <a:rPr kumimoji="0" lang="ru-RU" sz="1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4D6F9C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Аньян</a:t>
            </a:r>
            <a:endParaRPr kumimoji="0" lang="en-US" sz="1600" b="1" i="0" u="none" strike="noStrike" kern="0" cap="none" spc="0" normalizeH="0" baseline="0" noProof="0" dirty="0" smtClean="0">
              <a:ln>
                <a:noFill/>
              </a:ln>
              <a:solidFill>
                <a:srgbClr val="4D6F9C"/>
              </a:solidFill>
              <a:effectLst/>
              <a:uLnTx/>
              <a:uFillTx/>
              <a:latin typeface="Corbel"/>
              <a:ea typeface="+mn-ea"/>
              <a:cs typeface="Corbe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u="sng" kern="0" dirty="0" smtClean="0">
              <a:solidFill>
                <a:srgbClr val="4D6F9C"/>
              </a:solidFill>
              <a:latin typeface="Corbel"/>
              <a:cs typeface="Corbe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1" strike="noStrike" kern="0" cap="none" spc="0" normalizeH="0" baseline="0" noProof="0" dirty="0" smtClean="0">
                <a:ln>
                  <a:noFill/>
                </a:ln>
                <a:solidFill>
                  <a:srgbClr val="4D6F9C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Даты семестра: </a:t>
            </a:r>
            <a:r>
              <a:rPr kumimoji="0" lang="ru-RU" sz="1400" strike="noStrike" kern="0" cap="none" spc="0" normalizeH="0" baseline="0" noProof="0" dirty="0" smtClean="0">
                <a:ln>
                  <a:noFill/>
                </a:ln>
                <a:solidFill>
                  <a:srgbClr val="4D6F9C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февраль</a:t>
            </a:r>
            <a:r>
              <a:rPr kumimoji="0" lang="ru-RU" sz="1400" strike="noStrike" kern="0" cap="none" spc="0" normalizeH="0" noProof="0" dirty="0" smtClean="0">
                <a:ln>
                  <a:noFill/>
                </a:ln>
                <a:solidFill>
                  <a:srgbClr val="4D6F9C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 - июнь</a:t>
            </a:r>
            <a:endParaRPr lang="ru-RU" sz="1400" kern="0" dirty="0" smtClean="0">
              <a:solidFill>
                <a:srgbClr val="4D6F9C"/>
              </a:solidFill>
              <a:latin typeface="Corbel"/>
              <a:cs typeface="Corbe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i="0" u="none" strike="noStrike" kern="0" cap="none" spc="0" normalizeH="0" baseline="0" noProof="0" dirty="0" smtClean="0">
              <a:ln>
                <a:noFill/>
              </a:ln>
              <a:solidFill>
                <a:srgbClr val="4D6F9C"/>
              </a:solidFill>
              <a:effectLst/>
              <a:uLnTx/>
              <a:uFillTx/>
              <a:latin typeface="Corbel"/>
              <a:ea typeface="+mn-ea"/>
              <a:cs typeface="Corbel"/>
            </a:endParaRPr>
          </a:p>
          <a:p>
            <a:pPr lvl="0">
              <a:defRPr/>
            </a:pPr>
            <a:r>
              <a:rPr lang="ru-RU" sz="1400" b="1" i="1" kern="0" noProof="0" dirty="0" smtClean="0">
                <a:solidFill>
                  <a:srgbClr val="4D6F9C"/>
                </a:solidFill>
                <a:latin typeface="Corbel"/>
                <a:cs typeface="Corbel"/>
              </a:rPr>
              <a:t>Подача заявок в университет: </a:t>
            </a:r>
            <a:r>
              <a:rPr lang="ru-RU" sz="1400" kern="0" dirty="0" smtClean="0">
                <a:solidFill>
                  <a:srgbClr val="4D6F9C"/>
                </a:solidFill>
                <a:latin typeface="Corbel"/>
                <a:cs typeface="Corbel"/>
              </a:rPr>
              <a:t>30 октября</a:t>
            </a:r>
            <a:endParaRPr lang="ru-RU" sz="1400" kern="0" noProof="0" dirty="0" smtClean="0">
              <a:solidFill>
                <a:srgbClr val="4D6F9C"/>
              </a:solidFill>
              <a:latin typeface="Corbel"/>
              <a:cs typeface="Corbe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i="1" kern="0" dirty="0" smtClean="0">
                <a:solidFill>
                  <a:srgbClr val="C00000"/>
                </a:solidFill>
                <a:latin typeface="Corbel"/>
                <a:cs typeface="Corbel"/>
              </a:rPr>
              <a:t>Крайний срок подачи документов в РГСУ: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kern="0" dirty="0" smtClean="0">
                <a:solidFill>
                  <a:srgbClr val="C00000"/>
                </a:solidFill>
                <a:latin typeface="Corbel"/>
                <a:cs typeface="Corbel"/>
              </a:rPr>
              <a:t>до 10 октября</a:t>
            </a:r>
            <a:endParaRPr lang="ru-RU" sz="1400" b="1" i="1" kern="0" noProof="0" dirty="0" smtClean="0">
              <a:solidFill>
                <a:srgbClr val="C00000"/>
              </a:solidFill>
              <a:latin typeface="Corbel"/>
              <a:cs typeface="Corbel"/>
            </a:endParaRPr>
          </a:p>
          <a:p>
            <a:r>
              <a:rPr lang="ru-RU" sz="1400" b="1" i="1" kern="0" dirty="0" smtClean="0">
                <a:solidFill>
                  <a:srgbClr val="4D6F9C"/>
                </a:solidFill>
                <a:latin typeface="Corbel"/>
                <a:cs typeface="Corbel"/>
              </a:rPr>
              <a:t>Количество мест:</a:t>
            </a:r>
            <a:r>
              <a:rPr lang="ru-RU" sz="1400" kern="0" dirty="0" smtClean="0">
                <a:solidFill>
                  <a:srgbClr val="4D6F9C"/>
                </a:solidFill>
                <a:latin typeface="Corbel"/>
                <a:cs typeface="Corbel"/>
              </a:rPr>
              <a:t> </a:t>
            </a:r>
            <a:r>
              <a:rPr lang="ru-RU" sz="1400" kern="0" dirty="0" smtClean="0">
                <a:solidFill>
                  <a:srgbClr val="C00000"/>
                </a:solidFill>
                <a:latin typeface="Corbel"/>
                <a:cs typeface="Corbel"/>
              </a:rPr>
              <a:t>2</a:t>
            </a:r>
          </a:p>
          <a:p>
            <a:endParaRPr lang="ru-RU" sz="1400" kern="0" noProof="0" dirty="0" smtClean="0">
              <a:solidFill>
                <a:srgbClr val="4D6F9C"/>
              </a:solidFill>
              <a:latin typeface="Corbel"/>
              <a:cs typeface="Corbel"/>
            </a:endParaRPr>
          </a:p>
          <a:p>
            <a:pPr lvl="0">
              <a:defRPr/>
            </a:pPr>
            <a:r>
              <a:rPr lang="ru-RU" sz="1400" b="1" i="1" kern="0" dirty="0" smtClean="0">
                <a:solidFill>
                  <a:srgbClr val="4D6F9C"/>
                </a:solidFill>
                <a:latin typeface="Corbel"/>
                <a:cs typeface="Corbel"/>
              </a:rPr>
              <a:t>Язык обучения: </a:t>
            </a:r>
            <a:r>
              <a:rPr lang="ru-RU" sz="1400" kern="0" dirty="0" smtClean="0">
                <a:solidFill>
                  <a:srgbClr val="4D6F9C"/>
                </a:solidFill>
                <a:latin typeface="Corbel"/>
                <a:cs typeface="Corbel"/>
              </a:rPr>
              <a:t>корейский , английский (основной) </a:t>
            </a:r>
          </a:p>
          <a:p>
            <a:r>
              <a:rPr lang="ru-RU" sz="1400" b="1" i="1" kern="0" dirty="0" smtClean="0">
                <a:solidFill>
                  <a:srgbClr val="4D6F9C"/>
                </a:solidFill>
                <a:latin typeface="Corbel"/>
                <a:cs typeface="Corbel"/>
              </a:rPr>
              <a:t>Программы обучения:  </a:t>
            </a:r>
            <a:r>
              <a:rPr lang="ru-RU" sz="1400" kern="0" dirty="0" err="1" smtClean="0">
                <a:solidFill>
                  <a:srgbClr val="4D6F9C"/>
                </a:solidFill>
                <a:latin typeface="Corbel"/>
                <a:cs typeface="Corbel"/>
              </a:rPr>
              <a:t>бакалавриат</a:t>
            </a:r>
            <a:endParaRPr lang="ru-RU" sz="1400" kern="0" dirty="0" smtClean="0">
              <a:solidFill>
                <a:srgbClr val="4D6F9C"/>
              </a:solidFill>
              <a:latin typeface="Corbel"/>
              <a:cs typeface="Corbel"/>
            </a:endParaRPr>
          </a:p>
        </p:txBody>
      </p:sp>
      <p:sp>
        <p:nvSpPr>
          <p:cNvPr id="4" name="Текст 2"/>
          <p:cNvSpPr>
            <a:spLocks noGrp="1"/>
          </p:cNvSpPr>
          <p:nvPr>
            <p:ph type="body" idx="1"/>
          </p:nvPr>
        </p:nvSpPr>
        <p:spPr>
          <a:xfrm>
            <a:off x="228600" y="4038600"/>
            <a:ext cx="4421875" cy="2462213"/>
          </a:xfrm>
        </p:spPr>
        <p:txBody>
          <a:bodyPr/>
          <a:lstStyle/>
          <a:p>
            <a:r>
              <a:rPr lang="ru-RU" sz="1400" dirty="0" smtClean="0"/>
              <a:t> </a:t>
            </a:r>
            <a:r>
              <a:rPr lang="ru-RU" sz="1600" dirty="0" smtClean="0"/>
              <a:t>Обучение:</a:t>
            </a:r>
            <a:r>
              <a:rPr lang="ru-RU" sz="1600" b="0" dirty="0" smtClean="0"/>
              <a:t> бесплатно</a:t>
            </a:r>
          </a:p>
          <a:p>
            <a:r>
              <a:rPr lang="ru-RU" sz="1600" dirty="0" smtClean="0"/>
              <a:t>Проживание:</a:t>
            </a:r>
            <a:r>
              <a:rPr lang="en-US" sz="1600" dirty="0" smtClean="0"/>
              <a:t> </a:t>
            </a:r>
            <a:r>
              <a:rPr lang="ru-RU" sz="1600" b="0" dirty="0" smtClean="0"/>
              <a:t>платно. Стоимость - </a:t>
            </a:r>
            <a:r>
              <a:rPr lang="en-US" sz="1600" b="0" dirty="0" smtClean="0"/>
              <a:t>600,000 KRW </a:t>
            </a:r>
            <a:r>
              <a:rPr lang="ru-RU" sz="1600" b="0" dirty="0" smtClean="0"/>
              <a:t>со скидкой 50% для студентов РГСУ.</a:t>
            </a:r>
          </a:p>
          <a:p>
            <a:r>
              <a:rPr lang="ru-RU" sz="1600" dirty="0" err="1" smtClean="0"/>
              <a:t>Трансфер</a:t>
            </a:r>
            <a:r>
              <a:rPr lang="ru-RU" sz="1600" dirty="0" smtClean="0"/>
              <a:t>: </a:t>
            </a:r>
            <a:r>
              <a:rPr lang="ru-RU" sz="1600" b="0" dirty="0" smtClean="0"/>
              <a:t>предоставляется, в аэропорту встречают студенты университета. </a:t>
            </a:r>
            <a:endParaRPr lang="ru-RU" sz="1600" dirty="0" smtClean="0"/>
          </a:p>
          <a:p>
            <a:endParaRPr lang="ru-RU" sz="1600" b="0" dirty="0" smtClean="0"/>
          </a:p>
          <a:p>
            <a:r>
              <a:rPr lang="ru-RU" sz="1600" dirty="0" smtClean="0"/>
              <a:t>Личные расходы: </a:t>
            </a:r>
            <a:r>
              <a:rPr lang="ru-RU" sz="1600" b="0" dirty="0" smtClean="0"/>
              <a:t>ориентировочно</a:t>
            </a:r>
            <a:r>
              <a:rPr lang="en-US" sz="1600" b="0" dirty="0" smtClean="0"/>
              <a:t> </a:t>
            </a:r>
            <a:r>
              <a:rPr lang="ru-RU" sz="1600" b="0" dirty="0" smtClean="0"/>
              <a:t>1</a:t>
            </a:r>
            <a:r>
              <a:rPr lang="en-US" sz="1600" b="0" dirty="0" smtClean="0"/>
              <a:t>00,000 KRW/</a:t>
            </a:r>
            <a:r>
              <a:rPr lang="ru-RU" sz="1600" b="0" dirty="0" smtClean="0"/>
              <a:t>неделя исходя из минимальных расходов</a:t>
            </a:r>
          </a:p>
          <a:p>
            <a:endParaRPr lang="ru-RU" sz="1600" b="0" dirty="0" smtClean="0"/>
          </a:p>
          <a:p>
            <a:endParaRPr lang="ru-RU" sz="1600" b="0" dirty="0" smtClean="0"/>
          </a:p>
        </p:txBody>
      </p:sp>
      <p:pic>
        <p:nvPicPr>
          <p:cNvPr id="6" name="Рисунок 5" descr="DSCN20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94738" y="1981200"/>
            <a:ext cx="4882662" cy="373380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0" y="457200"/>
            <a:ext cx="7446010" cy="738664"/>
          </a:xfrm>
        </p:spPr>
        <p:txBody>
          <a:bodyPr/>
          <a:lstStyle/>
          <a:p>
            <a:pPr lvl="0" algn="ctr"/>
            <a:r>
              <a:rPr lang="ru-RU" b="1" dirty="0" smtClean="0">
                <a:solidFill>
                  <a:srgbClr val="4D6F9C"/>
                </a:solidFill>
              </a:rPr>
              <a:t>Университет </a:t>
            </a:r>
            <a:r>
              <a:rPr lang="ru-RU" b="1" dirty="0" err="1" smtClean="0">
                <a:solidFill>
                  <a:srgbClr val="4D6F9C"/>
                </a:solidFill>
              </a:rPr>
              <a:t>Аньян</a:t>
            </a:r>
            <a:r>
              <a:rPr lang="en-US" b="1" dirty="0" smtClean="0">
                <a:solidFill>
                  <a:srgbClr val="4D6F9C"/>
                </a:solidFill>
              </a:rPr>
              <a:t/>
            </a:r>
            <a:br>
              <a:rPr lang="en-US" b="1" dirty="0" smtClean="0">
                <a:solidFill>
                  <a:srgbClr val="4D6F9C"/>
                </a:solidFill>
              </a:rPr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241805"/>
            <a:ext cx="9144000" cy="2400657"/>
          </a:xfrm>
        </p:spPr>
        <p:txBody>
          <a:bodyPr/>
          <a:lstStyle/>
          <a:p>
            <a:pPr algn="just"/>
            <a:r>
              <a:rPr lang="ru-RU" dirty="0" smtClean="0"/>
              <a:t>Университет </a:t>
            </a:r>
            <a:r>
              <a:rPr lang="ru-RU" dirty="0" err="1" smtClean="0"/>
              <a:t>Аньян</a:t>
            </a:r>
            <a:r>
              <a:rPr lang="ru-RU" dirty="0" smtClean="0"/>
              <a:t> - это частный университет в Корее. Главный кампус находится в городе </a:t>
            </a:r>
            <a:r>
              <a:rPr lang="ru-RU" dirty="0" err="1" smtClean="0"/>
              <a:t>Аньян</a:t>
            </a:r>
            <a:r>
              <a:rPr lang="ru-RU" dirty="0" smtClean="0"/>
              <a:t> , к югу от Сеула в провинции </a:t>
            </a:r>
            <a:r>
              <a:rPr lang="ru-RU" dirty="0" err="1" smtClean="0"/>
              <a:t>Кёнхи</a:t>
            </a:r>
            <a:r>
              <a:rPr lang="ru-RU" dirty="0" smtClean="0"/>
              <a:t>, а второй кампус расположен на острове </a:t>
            </a:r>
            <a:r>
              <a:rPr lang="ru-RU" dirty="0" err="1" smtClean="0"/>
              <a:t>Ганхва</a:t>
            </a:r>
            <a:r>
              <a:rPr lang="ru-RU" dirty="0" smtClean="0"/>
              <a:t> , </a:t>
            </a:r>
            <a:r>
              <a:rPr lang="ru-RU" dirty="0" err="1" smtClean="0"/>
              <a:t>Инчхон</a:t>
            </a:r>
            <a:r>
              <a:rPr lang="ru-RU" dirty="0" smtClean="0"/>
              <a:t>. Первоначально университет открылся в 1948 году как богословский колледж в Сеуле, но впоследствии значительно расширился. Сейчас он имеет студенческий состав около 5500 человек и производит подготовку по большому числу специальностей, как творческих, так и технических. </a:t>
            </a:r>
          </a:p>
          <a:p>
            <a:pPr algn="just"/>
            <a:r>
              <a:rPr lang="ru-RU" dirty="0" smtClean="0"/>
              <a:t>Город </a:t>
            </a:r>
            <a:r>
              <a:rPr lang="ru-RU" dirty="0" err="1" smtClean="0"/>
              <a:t>Аньян</a:t>
            </a:r>
            <a:r>
              <a:rPr lang="ru-RU" dirty="0" smtClean="0"/>
              <a:t>, в котором расположен университет, находится всего в 20 км к югу от Сеула и соединяется с ним метро.</a:t>
            </a:r>
            <a:r>
              <a:rPr lang="ru-RU" b="0" dirty="0" smtClean="0"/>
              <a:t> </a:t>
            </a:r>
            <a:r>
              <a:rPr lang="ru-RU" dirty="0" smtClean="0"/>
              <a:t>Если перевести название города на русский язык, то оно будет звучать как «Страна счастья». </a:t>
            </a:r>
            <a:r>
              <a:rPr lang="ru-RU" dirty="0" err="1" smtClean="0"/>
              <a:t>Аньян</a:t>
            </a:r>
            <a:r>
              <a:rPr lang="ru-RU" dirty="0" smtClean="0"/>
              <a:t> называют студенческим городом. Здесь находятся несколько высших учебных заведений. Город является важным транспортным узлом среди семи ближайших городов, в связи с чем в городе прекрасно развита инфраструктура.  В </a:t>
            </a:r>
            <a:r>
              <a:rPr lang="ru-RU" dirty="0" err="1" smtClean="0"/>
              <a:t>Аньян</a:t>
            </a:r>
            <a:r>
              <a:rPr lang="ru-RU" dirty="0" smtClean="0"/>
              <a:t> множество достопримечательностей, многие из которых входят в список национальных сокровищ Кореи. Также с 1992 года в городе проходит ежегодный майский </a:t>
            </a:r>
            <a:r>
              <a:rPr lang="ru-RU" dirty="0" err="1" smtClean="0"/>
              <a:t>Аньянский</a:t>
            </a:r>
            <a:r>
              <a:rPr lang="ru-RU" dirty="0" smtClean="0"/>
              <a:t> фестиваль искусств, который </a:t>
            </a:r>
            <a:r>
              <a:rPr lang="ru-RU" b="0" dirty="0" smtClean="0"/>
              <a:t> </a:t>
            </a:r>
            <a:r>
              <a:rPr lang="ru-RU" dirty="0" smtClean="0"/>
              <a:t>собирает не только публику из других районов Кореи, но и  из других стран.</a:t>
            </a:r>
            <a:endParaRPr lang="ru-RU" dirty="0"/>
          </a:p>
        </p:txBody>
      </p:sp>
      <p:pic>
        <p:nvPicPr>
          <p:cNvPr id="4" name="Рисунок 3" descr="depositphotos_8232368-stock-photo-hong-kong-view-from-high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000" y="3759200"/>
            <a:ext cx="4114800" cy="2743200"/>
          </a:xfrm>
          <a:prstGeom prst="rect">
            <a:avLst/>
          </a:prstGeom>
        </p:spPr>
      </p:pic>
      <p:pic>
        <p:nvPicPr>
          <p:cNvPr id="5" name="Рисунок 4" descr="Seoul-locatio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05400" y="3733800"/>
            <a:ext cx="4114800" cy="27410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219200"/>
            <a:ext cx="8073003" cy="5408347"/>
          </a:xfrm>
          <a:prstGeom prst="rect">
            <a:avLst/>
          </a:prstGeom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3048000" y="304800"/>
            <a:ext cx="4724400" cy="738664"/>
          </a:xfrm>
        </p:spPr>
        <p:txBody>
          <a:bodyPr/>
          <a:lstStyle/>
          <a:p>
            <a:pPr algn="ctr"/>
            <a:r>
              <a:rPr lang="ru-RU" sz="2800" b="1" kern="1200" dirty="0" smtClean="0">
                <a:solidFill>
                  <a:srgbClr val="245F91"/>
                </a:solidFill>
                <a:latin typeface="Corbel" pitchFamily="34" charset="0"/>
                <a:ea typeface="+mn-ea"/>
                <a:cs typeface="Verdana"/>
              </a:rPr>
              <a:t>Отзывы студентов</a:t>
            </a:r>
            <a:r>
              <a:rPr lang="ru-RU" sz="2000" kern="1200" dirty="0">
                <a:solidFill>
                  <a:srgbClr val="245F91"/>
                </a:solidFill>
                <a:latin typeface="Corbel" pitchFamily="34" charset="0"/>
                <a:ea typeface="+mn-ea"/>
                <a:cs typeface="Verdana"/>
              </a:rPr>
              <a:t/>
            </a:r>
            <a:br>
              <a:rPr lang="ru-RU" sz="2000" kern="1200" dirty="0">
                <a:solidFill>
                  <a:srgbClr val="245F91"/>
                </a:solidFill>
                <a:latin typeface="Corbel" pitchFamily="34" charset="0"/>
                <a:ea typeface="+mn-ea"/>
                <a:cs typeface="Verdana"/>
              </a:rPr>
            </a:br>
            <a:endParaRPr lang="ru-RU" sz="2000" kern="1200" dirty="0">
              <a:solidFill>
                <a:srgbClr val="245F91"/>
              </a:solidFill>
              <a:latin typeface="Corbel" pitchFamily="34" charset="0"/>
              <a:ea typeface="+mn-ea"/>
              <a:cs typeface="Verdana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591013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3364" y="414635"/>
            <a:ext cx="6858000" cy="430887"/>
          </a:xfrm>
        </p:spPr>
        <p:txBody>
          <a:bodyPr/>
          <a:lstStyle/>
          <a:p>
            <a:pPr algn="ctr"/>
            <a:r>
              <a:rPr lang="ru-RU" sz="2800" b="1" kern="1200" dirty="0" smtClean="0">
                <a:solidFill>
                  <a:srgbClr val="245F91"/>
                </a:solidFill>
                <a:latin typeface="Corbel" pitchFamily="34" charset="0"/>
                <a:ea typeface="+mn-ea"/>
                <a:cs typeface="Verdana"/>
              </a:rPr>
              <a:t>Колумбия</a:t>
            </a:r>
            <a:endParaRPr lang="ru-RU" sz="2800" b="1" kern="1200" dirty="0">
              <a:solidFill>
                <a:srgbClr val="245F91"/>
              </a:solidFill>
              <a:latin typeface="Corbel" pitchFamily="34" charset="0"/>
              <a:ea typeface="+mn-ea"/>
              <a:cs typeface="Verdana"/>
            </a:endParaRPr>
          </a:p>
        </p:txBody>
      </p:sp>
      <p:sp>
        <p:nvSpPr>
          <p:cNvPr id="3" name="Текст 2"/>
          <p:cNvSpPr txBox="1">
            <a:spLocks/>
          </p:cNvSpPr>
          <p:nvPr/>
        </p:nvSpPr>
        <p:spPr>
          <a:xfrm>
            <a:off x="304800" y="1295400"/>
            <a:ext cx="4495800" cy="44319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4D6F9C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National University of Colombia </a:t>
            </a:r>
            <a:endParaRPr kumimoji="0" lang="ru-RU" sz="1600" b="1" i="0" u="none" strike="noStrike" kern="0" cap="none" spc="0" normalizeH="0" baseline="0" noProof="0" dirty="0" smtClean="0">
              <a:ln>
                <a:noFill/>
              </a:ln>
              <a:solidFill>
                <a:srgbClr val="4D6F9C"/>
              </a:solidFill>
              <a:effectLst/>
              <a:uLnTx/>
              <a:uFillTx/>
              <a:latin typeface="Corbel"/>
              <a:ea typeface="+mn-ea"/>
              <a:cs typeface="Corbe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4D6F9C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Колумбийский Национальный Университет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kern="0" dirty="0" smtClean="0">
                <a:solidFill>
                  <a:srgbClr val="4D6F9C"/>
                </a:solidFill>
                <a:latin typeface="Corbel"/>
                <a:cs typeface="Corbel"/>
              </a:rPr>
              <a:t>(Богота)</a:t>
            </a:r>
            <a:endParaRPr kumimoji="0" lang="en-US" sz="1600" i="0" u="none" strike="noStrike" kern="0" cap="none" spc="0" normalizeH="0" baseline="0" noProof="0" dirty="0" smtClean="0">
              <a:ln>
                <a:noFill/>
              </a:ln>
              <a:solidFill>
                <a:srgbClr val="4D6F9C"/>
              </a:solidFill>
              <a:effectLst/>
              <a:uLnTx/>
              <a:uFillTx/>
              <a:latin typeface="Corbel"/>
              <a:ea typeface="+mn-ea"/>
              <a:cs typeface="Corbe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u="sng" kern="0" dirty="0" smtClean="0">
              <a:solidFill>
                <a:srgbClr val="4D6F9C"/>
              </a:solidFill>
              <a:latin typeface="Corbel"/>
              <a:cs typeface="Corbel"/>
            </a:endParaRPr>
          </a:p>
          <a:p>
            <a:pPr lvl="0">
              <a:defRPr/>
            </a:pPr>
            <a:r>
              <a:rPr kumimoji="0" lang="ru-RU" sz="1400" b="1" i="1" strike="noStrike" kern="0" cap="none" spc="0" normalizeH="0" baseline="0" noProof="0" dirty="0" smtClean="0">
                <a:ln>
                  <a:noFill/>
                </a:ln>
                <a:solidFill>
                  <a:srgbClr val="4D6F9C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Даты семестра: </a:t>
            </a:r>
            <a:r>
              <a:rPr kumimoji="0" lang="ru-RU" sz="1400" strike="noStrike" kern="0" cap="none" spc="0" normalizeH="0" baseline="0" noProof="0" dirty="0" smtClean="0">
                <a:ln>
                  <a:noFill/>
                </a:ln>
                <a:solidFill>
                  <a:srgbClr val="4D6F9C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февраль – июнь </a:t>
            </a:r>
            <a:endParaRPr kumimoji="0" lang="en-US" sz="1400" strike="noStrike" kern="0" cap="none" spc="0" normalizeH="0" baseline="0" noProof="0" dirty="0" smtClean="0">
              <a:ln>
                <a:noFill/>
              </a:ln>
              <a:solidFill>
                <a:srgbClr val="4D6F9C"/>
              </a:solidFill>
              <a:effectLst/>
              <a:uLnTx/>
              <a:uFillTx/>
              <a:latin typeface="Corbel"/>
              <a:ea typeface="+mn-ea"/>
              <a:cs typeface="Corbe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i="0" u="none" strike="noStrike" kern="0" cap="none" spc="0" normalizeH="0" baseline="0" noProof="0" dirty="0" smtClean="0">
              <a:ln>
                <a:noFill/>
              </a:ln>
              <a:solidFill>
                <a:srgbClr val="4D6F9C"/>
              </a:solidFill>
              <a:effectLst/>
              <a:uLnTx/>
              <a:uFillTx/>
              <a:latin typeface="Corbel"/>
              <a:ea typeface="+mn-ea"/>
              <a:cs typeface="Corbe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i="1" kern="0" noProof="0" dirty="0" smtClean="0">
                <a:solidFill>
                  <a:srgbClr val="4D6F9C"/>
                </a:solidFill>
                <a:latin typeface="Corbel"/>
                <a:cs typeface="Corbel"/>
              </a:rPr>
              <a:t>Подача заявок в университет: </a:t>
            </a:r>
            <a:r>
              <a:rPr lang="ru-RU" sz="1400" kern="0" noProof="0" dirty="0" smtClean="0">
                <a:solidFill>
                  <a:srgbClr val="4D6F9C"/>
                </a:solidFill>
                <a:latin typeface="Corbel"/>
                <a:cs typeface="Corbel"/>
              </a:rPr>
              <a:t>до 30 октября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i="1" kern="0" dirty="0" smtClean="0">
                <a:solidFill>
                  <a:srgbClr val="C00000"/>
                </a:solidFill>
                <a:latin typeface="Corbel"/>
                <a:cs typeface="Corbel"/>
              </a:rPr>
              <a:t>Крайний срок подачи документов в РГСУ: </a:t>
            </a:r>
            <a:r>
              <a:rPr lang="ru-RU" sz="1400" kern="0" dirty="0" smtClean="0">
                <a:solidFill>
                  <a:srgbClr val="C00000"/>
                </a:solidFill>
                <a:latin typeface="Corbel"/>
                <a:cs typeface="Corbel"/>
              </a:rPr>
              <a:t>до 5 октября</a:t>
            </a:r>
            <a:endParaRPr lang="ru-RU" sz="1400" kern="0" noProof="0" dirty="0" smtClean="0">
              <a:solidFill>
                <a:srgbClr val="C00000"/>
              </a:solidFill>
              <a:latin typeface="Corbel"/>
              <a:cs typeface="Corbe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400" kern="0" noProof="0" dirty="0" smtClean="0">
              <a:solidFill>
                <a:srgbClr val="4D6F9C"/>
              </a:solidFill>
              <a:latin typeface="Corbel"/>
              <a:cs typeface="Corbel"/>
            </a:endParaRPr>
          </a:p>
          <a:p>
            <a:r>
              <a:rPr lang="ru-RU" sz="1400" b="1" i="1" kern="0" dirty="0" smtClean="0">
                <a:solidFill>
                  <a:srgbClr val="4D6F9C"/>
                </a:solidFill>
                <a:latin typeface="Corbel"/>
                <a:cs typeface="Corbel"/>
              </a:rPr>
              <a:t>Количество мест: </a:t>
            </a:r>
            <a:r>
              <a:rPr lang="ru-RU" sz="1400" kern="0" dirty="0" smtClean="0">
                <a:solidFill>
                  <a:srgbClr val="C00000"/>
                </a:solidFill>
                <a:latin typeface="Corbel"/>
                <a:cs typeface="Corbel"/>
              </a:rPr>
              <a:t>4 </a:t>
            </a:r>
            <a:endParaRPr lang="ru-RU" sz="1400" kern="0" dirty="0" smtClean="0">
              <a:solidFill>
                <a:srgbClr val="4D6F9C"/>
              </a:solidFill>
              <a:latin typeface="Corbel"/>
              <a:cs typeface="Corbe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400" kern="0" noProof="0" dirty="0" smtClean="0">
              <a:solidFill>
                <a:srgbClr val="4D6F9C"/>
              </a:solidFill>
              <a:latin typeface="Corbel"/>
              <a:cs typeface="Corbe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i="1" kern="0" dirty="0" smtClean="0">
                <a:solidFill>
                  <a:srgbClr val="4D6F9C"/>
                </a:solidFill>
                <a:latin typeface="Corbel"/>
                <a:cs typeface="Corbel"/>
              </a:rPr>
              <a:t>Язык обучения: </a:t>
            </a:r>
            <a:r>
              <a:rPr lang="ru-RU" sz="1400" kern="0" dirty="0" smtClean="0">
                <a:solidFill>
                  <a:srgbClr val="4D6F9C"/>
                </a:solidFill>
                <a:latin typeface="Corbel"/>
                <a:cs typeface="Corbel"/>
              </a:rPr>
              <a:t>только</a:t>
            </a:r>
            <a:r>
              <a:rPr lang="ru-RU" sz="1400" b="1" i="1" kern="0" dirty="0" smtClean="0">
                <a:solidFill>
                  <a:srgbClr val="4D6F9C"/>
                </a:solidFill>
                <a:latin typeface="Corbel"/>
                <a:cs typeface="Corbel"/>
              </a:rPr>
              <a:t> </a:t>
            </a:r>
            <a:r>
              <a:rPr lang="ru-RU" sz="1400" kern="0" dirty="0" smtClean="0">
                <a:solidFill>
                  <a:srgbClr val="4D6F9C"/>
                </a:solidFill>
                <a:latin typeface="Corbel"/>
                <a:cs typeface="Corbel"/>
              </a:rPr>
              <a:t>испанский</a:t>
            </a:r>
          </a:p>
          <a:p>
            <a:pPr lvl="0">
              <a:defRPr/>
            </a:pPr>
            <a:r>
              <a:rPr lang="ru-RU" sz="1400" b="1" i="1" kern="0" dirty="0" smtClean="0">
                <a:solidFill>
                  <a:srgbClr val="4D6F9C"/>
                </a:solidFill>
                <a:latin typeface="Corbel"/>
                <a:cs typeface="Corbel"/>
              </a:rPr>
              <a:t>Требования  к знанию языка: </a:t>
            </a:r>
          </a:p>
          <a:p>
            <a:pPr lvl="0">
              <a:defRPr/>
            </a:pPr>
            <a:r>
              <a:rPr lang="ru-RU" sz="1400" kern="0" dirty="0" smtClean="0">
                <a:solidFill>
                  <a:srgbClr val="4D6F9C"/>
                </a:solidFill>
                <a:latin typeface="Corbel"/>
                <a:cs typeface="Corbel"/>
              </a:rPr>
              <a:t>испанский (необходим сертификат, </a:t>
            </a:r>
          </a:p>
          <a:p>
            <a:pPr lvl="0">
              <a:defRPr/>
            </a:pPr>
            <a:r>
              <a:rPr lang="ru-RU" sz="1400" kern="0" dirty="0" smtClean="0">
                <a:solidFill>
                  <a:srgbClr val="4D6F9C"/>
                </a:solidFill>
                <a:latin typeface="Corbel"/>
                <a:cs typeface="Corbel"/>
              </a:rPr>
              <a:t>подтверждающий уровень В1</a:t>
            </a:r>
            <a:r>
              <a:rPr lang="en-US" sz="1400" kern="0" dirty="0" smtClean="0">
                <a:solidFill>
                  <a:srgbClr val="4D6F9C"/>
                </a:solidFill>
                <a:latin typeface="Corbel"/>
                <a:cs typeface="Corbel"/>
              </a:rPr>
              <a:t>/B</a:t>
            </a:r>
            <a:r>
              <a:rPr lang="ru-RU" sz="1400" kern="0" dirty="0" smtClean="0">
                <a:solidFill>
                  <a:srgbClr val="4D6F9C"/>
                </a:solidFill>
                <a:latin typeface="Corbel"/>
                <a:cs typeface="Corbel"/>
              </a:rPr>
              <a:t>2)</a:t>
            </a:r>
          </a:p>
          <a:p>
            <a:pPr lvl="0">
              <a:defRPr/>
            </a:pPr>
            <a:endParaRPr lang="ru-RU" sz="1400" kern="0" dirty="0" smtClean="0">
              <a:solidFill>
                <a:srgbClr val="4D6F9C"/>
              </a:solidFill>
              <a:latin typeface="Corbel"/>
              <a:cs typeface="Corbel"/>
            </a:endParaRPr>
          </a:p>
          <a:p>
            <a:r>
              <a:rPr lang="ru-RU" sz="1400" b="1" i="1" kern="0" dirty="0" smtClean="0">
                <a:solidFill>
                  <a:srgbClr val="4D6F9C"/>
                </a:solidFill>
                <a:latin typeface="Corbel"/>
                <a:cs typeface="Corbel"/>
              </a:rPr>
              <a:t>Программы обучения: </a:t>
            </a:r>
            <a:r>
              <a:rPr lang="ru-RU" sz="1400" kern="0" dirty="0" err="1" smtClean="0">
                <a:solidFill>
                  <a:srgbClr val="4D6F9C"/>
                </a:solidFill>
                <a:latin typeface="Corbel"/>
                <a:cs typeface="Corbel"/>
              </a:rPr>
              <a:t>бакалавриат</a:t>
            </a:r>
            <a:r>
              <a:rPr lang="ru-RU" sz="1400" kern="0" dirty="0" smtClean="0">
                <a:solidFill>
                  <a:srgbClr val="4D6F9C"/>
                </a:solidFill>
                <a:latin typeface="Corbel"/>
                <a:cs typeface="Corbel"/>
              </a:rPr>
              <a:t>, магистратура</a:t>
            </a:r>
          </a:p>
          <a:p>
            <a:endParaRPr lang="ru-RU" sz="1400" kern="0" dirty="0" smtClean="0">
              <a:solidFill>
                <a:srgbClr val="4D6F9C"/>
              </a:solidFill>
              <a:latin typeface="Corbel"/>
              <a:cs typeface="Corbel"/>
            </a:endParaRPr>
          </a:p>
          <a:p>
            <a:r>
              <a:rPr lang="ru-RU" sz="1400" b="1" i="1" kern="0" dirty="0" smtClean="0">
                <a:solidFill>
                  <a:srgbClr val="4D6F9C"/>
                </a:solidFill>
                <a:latin typeface="Corbel"/>
                <a:cs typeface="Corbel"/>
              </a:rPr>
              <a:t>Личные расходы:</a:t>
            </a:r>
            <a:r>
              <a:rPr lang="ru-RU" sz="1400" kern="0" dirty="0" smtClean="0">
                <a:solidFill>
                  <a:srgbClr val="4D6F9C"/>
                </a:solidFill>
                <a:latin typeface="Corbel"/>
                <a:cs typeface="Corbel"/>
              </a:rPr>
              <a:t> ориентировочно </a:t>
            </a:r>
            <a:r>
              <a:rPr lang="en-US" sz="1400" kern="0" dirty="0" smtClean="0">
                <a:solidFill>
                  <a:srgbClr val="4D6F9C"/>
                </a:solidFill>
                <a:latin typeface="Corbel"/>
                <a:cs typeface="Corbel"/>
              </a:rPr>
              <a:t>USD</a:t>
            </a:r>
            <a:r>
              <a:rPr lang="ru-RU" sz="1400" kern="0" dirty="0" smtClean="0">
                <a:solidFill>
                  <a:srgbClr val="4D6F9C"/>
                </a:solidFill>
                <a:latin typeface="Corbel"/>
                <a:cs typeface="Corbel"/>
              </a:rPr>
              <a:t>400</a:t>
            </a:r>
            <a:r>
              <a:rPr lang="en-US" sz="1400" kern="0" dirty="0" smtClean="0">
                <a:solidFill>
                  <a:srgbClr val="4D6F9C"/>
                </a:solidFill>
                <a:latin typeface="Corbel"/>
                <a:cs typeface="Corbel"/>
              </a:rPr>
              <a:t>/ </a:t>
            </a:r>
            <a:r>
              <a:rPr lang="ru-RU" sz="1400" kern="0" dirty="0" smtClean="0">
                <a:solidFill>
                  <a:srgbClr val="4D6F9C"/>
                </a:solidFill>
                <a:latin typeface="Corbel"/>
                <a:cs typeface="Corbel"/>
              </a:rPr>
              <a:t>месяц </a:t>
            </a:r>
          </a:p>
          <a:p>
            <a:endParaRPr lang="ru-RU" sz="1400" kern="0" dirty="0" smtClean="0">
              <a:solidFill>
                <a:srgbClr val="4D6F9C"/>
              </a:solidFill>
              <a:latin typeface="Corbel"/>
              <a:cs typeface="Corbel"/>
            </a:endParaRPr>
          </a:p>
        </p:txBody>
      </p:sp>
      <p:sp>
        <p:nvSpPr>
          <p:cNvPr id="4" name="Текст 2"/>
          <p:cNvSpPr>
            <a:spLocks noGrp="1"/>
          </p:cNvSpPr>
          <p:nvPr>
            <p:ph type="body" idx="1"/>
          </p:nvPr>
        </p:nvSpPr>
        <p:spPr>
          <a:xfrm>
            <a:off x="4800600" y="1371600"/>
            <a:ext cx="4421875" cy="1231106"/>
          </a:xfrm>
        </p:spPr>
        <p:txBody>
          <a:bodyPr/>
          <a:lstStyle/>
          <a:p>
            <a:r>
              <a:rPr lang="ru-RU" sz="1400" dirty="0" smtClean="0"/>
              <a:t> </a:t>
            </a:r>
            <a:r>
              <a:rPr lang="ru-RU" sz="1600" dirty="0" smtClean="0"/>
              <a:t>Обучение:</a:t>
            </a:r>
            <a:r>
              <a:rPr lang="ru-RU" sz="1600" b="0" dirty="0" smtClean="0"/>
              <a:t> бесплатно</a:t>
            </a:r>
          </a:p>
          <a:p>
            <a:r>
              <a:rPr lang="ru-RU" sz="1600" dirty="0" smtClean="0"/>
              <a:t>Проживание: </a:t>
            </a:r>
            <a:r>
              <a:rPr lang="ru-RU" sz="1600" b="0" dirty="0" smtClean="0"/>
              <a:t>не предоставляется. Студенты организуют проживание самостоятельно. </a:t>
            </a:r>
          </a:p>
          <a:p>
            <a:r>
              <a:rPr lang="ru-RU" sz="1600" dirty="0" err="1" smtClean="0"/>
              <a:t>Трансфер</a:t>
            </a:r>
            <a:r>
              <a:rPr lang="ru-RU" sz="1600" dirty="0" smtClean="0"/>
              <a:t> из аэропорта: </a:t>
            </a:r>
            <a:r>
              <a:rPr lang="ru-RU" sz="1600" b="0" dirty="0" smtClean="0"/>
              <a:t>не предоставляется</a:t>
            </a:r>
          </a:p>
          <a:p>
            <a:endParaRPr lang="ru-RU" sz="1600" b="0" dirty="0" smtClean="0"/>
          </a:p>
        </p:txBody>
      </p:sp>
      <p:pic>
        <p:nvPicPr>
          <p:cNvPr id="8" name="Picture 6" descr="C:\Users\ButakovaKV\Desktop\99\National_University_of_Colombia,_building_of_the_chemistry_departme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0600" y="2667000"/>
            <a:ext cx="4064000" cy="304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5833" y="1219200"/>
            <a:ext cx="8994332" cy="1954381"/>
          </a:xfrm>
        </p:spPr>
        <p:txBody>
          <a:bodyPr/>
          <a:lstStyle/>
          <a:p>
            <a:pPr algn="just"/>
            <a:r>
              <a:rPr lang="ru-RU" sz="1600" dirty="0" smtClean="0"/>
              <a:t>Колумбийский Национальный университет  (UNAL) -  ведущий университет Колумбии, основанный 22 сентября 1867 года. Университет располагает большим количеством кампусов, распределенных по всей колумбийской территории. Главный кампус находится в городе Богота, который является политическим, экономическим и культурным центром Колумбии. В университете обучаются около 40 тысяч студентов. Подготовка специалистов ведется по разным направлениям знаний, включая такие, как медицина, фармацевтика, химия, математика, физика, общественные науки, искусство, философия и право.</a:t>
            </a:r>
            <a:endParaRPr lang="en-US" sz="1500" dirty="0" smtClean="0"/>
          </a:p>
          <a:p>
            <a:pPr algn="just"/>
            <a:endParaRPr lang="en-US" sz="1500" dirty="0" smtClean="0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981200" y="414635"/>
            <a:ext cx="7000164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45F91"/>
                </a:solidFill>
                <a:effectLst/>
                <a:uLnTx/>
                <a:uFillTx/>
                <a:latin typeface="Corbel" pitchFamily="34" charset="0"/>
                <a:ea typeface="+mn-ea"/>
                <a:cs typeface="Verdana"/>
              </a:rPr>
              <a:t>Колумбийский Национальный университет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245F91"/>
              </a:solidFill>
              <a:effectLst/>
              <a:uLnTx/>
              <a:uFillTx/>
              <a:latin typeface="Corbel" pitchFamily="34" charset="0"/>
              <a:ea typeface="+mn-ea"/>
              <a:cs typeface="Verdana"/>
            </a:endParaRPr>
          </a:p>
        </p:txBody>
      </p:sp>
      <p:pic>
        <p:nvPicPr>
          <p:cNvPr id="1026" name="Picture 2" descr="C:\Users\ButakovaKV\Desktop\99\colombia-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400" y="4953000"/>
            <a:ext cx="4838700" cy="1440180"/>
          </a:xfrm>
          <a:prstGeom prst="rect">
            <a:avLst/>
          </a:prstGeom>
          <a:noFill/>
        </p:spPr>
      </p:pic>
      <p:pic>
        <p:nvPicPr>
          <p:cNvPr id="1027" name="Picture 3" descr="C:\Users\ButakovaKV\Desktop\99\002_IMG_977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3124200"/>
            <a:ext cx="2714413" cy="1607217"/>
          </a:xfrm>
          <a:prstGeom prst="rect">
            <a:avLst/>
          </a:prstGeom>
          <a:noFill/>
        </p:spPr>
      </p:pic>
      <p:pic>
        <p:nvPicPr>
          <p:cNvPr id="1028" name="Picture 4" descr="C:\Users\ButakovaKV\Desktop\99\Bogota-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4400" y="3124200"/>
            <a:ext cx="4800600" cy="1552456"/>
          </a:xfrm>
          <a:prstGeom prst="rect">
            <a:avLst/>
          </a:prstGeom>
          <a:noFill/>
        </p:spPr>
      </p:pic>
      <p:pic>
        <p:nvPicPr>
          <p:cNvPr id="1029" name="Picture 5" descr="C:\Users\ButakovaKV\Desktop\99\image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00200" y="4724400"/>
            <a:ext cx="2619375" cy="17430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37212319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3364" y="414635"/>
            <a:ext cx="6858000" cy="430887"/>
          </a:xfrm>
        </p:spPr>
        <p:txBody>
          <a:bodyPr/>
          <a:lstStyle/>
          <a:p>
            <a:pPr algn="ctr"/>
            <a:r>
              <a:rPr lang="ru-RU" sz="2800" b="1" kern="1200" dirty="0" smtClean="0">
                <a:solidFill>
                  <a:srgbClr val="245F91"/>
                </a:solidFill>
                <a:latin typeface="Corbel" pitchFamily="34" charset="0"/>
                <a:ea typeface="+mn-ea"/>
                <a:cs typeface="Verdana"/>
              </a:rPr>
              <a:t>Колумбия</a:t>
            </a:r>
            <a:endParaRPr lang="ru-RU" sz="2800" b="1" kern="1200" dirty="0">
              <a:solidFill>
                <a:srgbClr val="245F91"/>
              </a:solidFill>
              <a:latin typeface="Corbel" pitchFamily="34" charset="0"/>
              <a:ea typeface="+mn-ea"/>
              <a:cs typeface="Verdana"/>
            </a:endParaRPr>
          </a:p>
        </p:txBody>
      </p:sp>
      <p:sp>
        <p:nvSpPr>
          <p:cNvPr id="3" name="Текст 2"/>
          <p:cNvSpPr txBox="1">
            <a:spLocks/>
          </p:cNvSpPr>
          <p:nvPr/>
        </p:nvSpPr>
        <p:spPr>
          <a:xfrm>
            <a:off x="304800" y="1295400"/>
            <a:ext cx="4419600" cy="33547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4D6F9C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Central University</a:t>
            </a:r>
            <a:r>
              <a:rPr kumimoji="0" lang="en-US" sz="1600" b="1" i="0" u="none" strike="noStrike" kern="0" cap="none" spc="0" normalizeH="0" noProof="0" dirty="0" smtClean="0">
                <a:ln>
                  <a:noFill/>
                </a:ln>
                <a:solidFill>
                  <a:srgbClr val="4D6F9C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 </a:t>
            </a:r>
            <a:endParaRPr kumimoji="0" lang="ru-RU" sz="1600" b="1" i="0" u="none" strike="noStrike" kern="0" cap="none" spc="0" normalizeH="0" baseline="0" noProof="0" dirty="0" smtClean="0">
              <a:ln>
                <a:noFill/>
              </a:ln>
              <a:solidFill>
                <a:srgbClr val="4D6F9C"/>
              </a:solidFill>
              <a:effectLst/>
              <a:uLnTx/>
              <a:uFillTx/>
              <a:latin typeface="Corbel"/>
              <a:ea typeface="+mn-ea"/>
              <a:cs typeface="Corbe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4D6F9C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Университет </a:t>
            </a:r>
            <a:r>
              <a:rPr kumimoji="0" lang="ru-RU" sz="1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4D6F9C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Сентраль</a:t>
            </a: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4D6F9C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 </a:t>
            </a:r>
            <a:endParaRPr kumimoji="0" lang="en-US" sz="1600" b="1" i="0" u="none" strike="noStrike" kern="0" cap="none" spc="0" normalizeH="0" baseline="0" noProof="0" dirty="0" smtClean="0">
              <a:ln>
                <a:noFill/>
              </a:ln>
              <a:solidFill>
                <a:srgbClr val="4D6F9C"/>
              </a:solidFill>
              <a:effectLst/>
              <a:uLnTx/>
              <a:uFillTx/>
              <a:latin typeface="Corbel"/>
              <a:ea typeface="+mn-ea"/>
              <a:cs typeface="Corbe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i="0" u="none" strike="noStrike" kern="0" cap="none" spc="0" normalizeH="0" baseline="0" noProof="0" dirty="0" smtClean="0">
                <a:ln>
                  <a:noFill/>
                </a:ln>
                <a:solidFill>
                  <a:srgbClr val="4D6F9C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(Богота</a:t>
            </a:r>
            <a:r>
              <a:rPr kumimoji="0" lang="en-US" sz="1600" i="0" u="none" strike="noStrike" kern="0" cap="none" spc="0" normalizeH="0" baseline="0" noProof="0" dirty="0" smtClean="0">
                <a:ln>
                  <a:noFill/>
                </a:ln>
                <a:solidFill>
                  <a:srgbClr val="4D6F9C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u="sng" kern="0" dirty="0" smtClean="0">
              <a:solidFill>
                <a:srgbClr val="4D6F9C"/>
              </a:solidFill>
              <a:latin typeface="Corbel"/>
              <a:cs typeface="Corbel"/>
            </a:endParaRPr>
          </a:p>
          <a:p>
            <a:pPr lvl="0">
              <a:defRPr/>
            </a:pPr>
            <a:r>
              <a:rPr kumimoji="0" lang="ru-RU" sz="1400" b="1" i="1" strike="noStrike" kern="0" cap="none" spc="0" normalizeH="0" baseline="0" noProof="0" dirty="0" smtClean="0">
                <a:ln>
                  <a:noFill/>
                </a:ln>
                <a:solidFill>
                  <a:srgbClr val="4D6F9C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Даты семестра:</a:t>
            </a:r>
            <a:r>
              <a:rPr kumimoji="0" lang="ru-RU" sz="1400" strike="noStrike" kern="0" cap="none" spc="0" normalizeH="0" baseline="0" noProof="0" dirty="0" smtClean="0">
                <a:ln>
                  <a:noFill/>
                </a:ln>
                <a:solidFill>
                  <a:srgbClr val="4D6F9C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 уточняется</a:t>
            </a:r>
            <a:endParaRPr kumimoji="0" lang="en-US" sz="1400" strike="noStrike" kern="0" cap="none" spc="0" normalizeH="0" baseline="0" noProof="0" dirty="0" smtClean="0">
              <a:ln>
                <a:noFill/>
              </a:ln>
              <a:solidFill>
                <a:srgbClr val="4D6F9C"/>
              </a:solidFill>
              <a:effectLst/>
              <a:uLnTx/>
              <a:uFillTx/>
              <a:latin typeface="Corbel"/>
              <a:ea typeface="+mn-ea"/>
              <a:cs typeface="Corbe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i="0" u="none" strike="noStrike" kern="0" cap="none" spc="0" normalizeH="0" baseline="0" noProof="0" dirty="0" smtClean="0">
              <a:ln>
                <a:noFill/>
              </a:ln>
              <a:solidFill>
                <a:srgbClr val="4D6F9C"/>
              </a:solidFill>
              <a:effectLst/>
              <a:uLnTx/>
              <a:uFillTx/>
              <a:latin typeface="Corbel"/>
              <a:ea typeface="+mn-ea"/>
              <a:cs typeface="Corbel"/>
            </a:endParaRPr>
          </a:p>
          <a:p>
            <a:pPr lvl="0">
              <a:defRPr/>
            </a:pPr>
            <a:r>
              <a:rPr lang="ru-RU" sz="1400" b="1" i="1" kern="0" noProof="0" dirty="0" smtClean="0">
                <a:solidFill>
                  <a:srgbClr val="4D6F9C"/>
                </a:solidFill>
                <a:latin typeface="Corbel"/>
                <a:cs typeface="Corbel"/>
              </a:rPr>
              <a:t>Подача заявок в университет: </a:t>
            </a:r>
            <a:r>
              <a:rPr lang="ru-RU" sz="1400" kern="0" dirty="0" smtClean="0">
                <a:solidFill>
                  <a:srgbClr val="4D6F9C"/>
                </a:solidFill>
                <a:latin typeface="Corbel"/>
                <a:cs typeface="Corbel"/>
              </a:rPr>
              <a:t> уточняется</a:t>
            </a:r>
            <a:endParaRPr lang="ru-RU" sz="1400" kern="0" noProof="0" dirty="0" smtClean="0">
              <a:solidFill>
                <a:srgbClr val="4D6F9C"/>
              </a:solidFill>
              <a:latin typeface="Corbel"/>
              <a:cs typeface="Corbe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i="1" kern="0" dirty="0" smtClean="0">
                <a:solidFill>
                  <a:srgbClr val="C00000"/>
                </a:solidFill>
                <a:latin typeface="Corbel"/>
                <a:cs typeface="Corbel"/>
              </a:rPr>
              <a:t>Крайний срок подачи документов в РГСУ: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kern="0" dirty="0" smtClean="0">
                <a:solidFill>
                  <a:srgbClr val="C00000"/>
                </a:solidFill>
                <a:latin typeface="Corbel"/>
                <a:cs typeface="Corbel"/>
              </a:rPr>
              <a:t>до 10 октября</a:t>
            </a:r>
            <a:endParaRPr lang="ru-RU" sz="1400" kern="0" noProof="0" dirty="0" smtClean="0">
              <a:solidFill>
                <a:srgbClr val="C00000"/>
              </a:solidFill>
              <a:latin typeface="Corbel"/>
              <a:cs typeface="Corbe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400" kern="0" noProof="0" dirty="0" smtClean="0">
              <a:solidFill>
                <a:srgbClr val="4D6F9C"/>
              </a:solidFill>
              <a:latin typeface="Corbel"/>
              <a:cs typeface="Corbel"/>
            </a:endParaRPr>
          </a:p>
          <a:p>
            <a:r>
              <a:rPr lang="ru-RU" sz="1400" b="1" i="1" kern="0" dirty="0" smtClean="0">
                <a:solidFill>
                  <a:srgbClr val="4D6F9C"/>
                </a:solidFill>
                <a:latin typeface="Corbel"/>
                <a:cs typeface="Corbel"/>
              </a:rPr>
              <a:t>Количество мест: </a:t>
            </a:r>
            <a:r>
              <a:rPr lang="ru-RU" sz="1400" kern="0" dirty="0" smtClean="0">
                <a:solidFill>
                  <a:srgbClr val="C00000"/>
                </a:solidFill>
                <a:latin typeface="Corbel"/>
                <a:cs typeface="Corbel"/>
              </a:rPr>
              <a:t>по 3 места </a:t>
            </a:r>
            <a:r>
              <a:rPr lang="ru-RU" sz="1400" kern="0" dirty="0" smtClean="0">
                <a:solidFill>
                  <a:srgbClr val="4D6F9C"/>
                </a:solidFill>
                <a:latin typeface="Corbel"/>
                <a:cs typeface="Corbel"/>
              </a:rPr>
              <a:t>на каждую программу</a:t>
            </a:r>
            <a:endParaRPr lang="ru-RU" sz="1400" kern="0" noProof="0" dirty="0" smtClean="0">
              <a:solidFill>
                <a:srgbClr val="4D6F9C"/>
              </a:solidFill>
              <a:latin typeface="Corbel"/>
              <a:cs typeface="Corbe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i="1" kern="0" dirty="0" smtClean="0">
                <a:solidFill>
                  <a:srgbClr val="4D6F9C"/>
                </a:solidFill>
                <a:latin typeface="Corbel"/>
                <a:cs typeface="Corbel"/>
              </a:rPr>
              <a:t>Язык обучения: </a:t>
            </a:r>
            <a:r>
              <a:rPr lang="ru-RU" sz="1400" kern="0" dirty="0" smtClean="0">
                <a:solidFill>
                  <a:srgbClr val="4D6F9C"/>
                </a:solidFill>
                <a:latin typeface="Corbel"/>
                <a:cs typeface="Corbel"/>
              </a:rPr>
              <a:t>испанский</a:t>
            </a:r>
          </a:p>
          <a:p>
            <a:r>
              <a:rPr lang="ru-RU" sz="1400" b="1" i="1" kern="0" dirty="0" smtClean="0">
                <a:solidFill>
                  <a:srgbClr val="4D6F9C"/>
                </a:solidFill>
                <a:latin typeface="Corbel"/>
                <a:cs typeface="Corbel"/>
              </a:rPr>
              <a:t>Программы обучения: </a:t>
            </a:r>
            <a:r>
              <a:rPr lang="ru-RU" sz="1400" kern="0" dirty="0" err="1" smtClean="0">
                <a:solidFill>
                  <a:srgbClr val="4D6F9C"/>
                </a:solidFill>
                <a:latin typeface="Corbel"/>
                <a:cs typeface="Corbel"/>
              </a:rPr>
              <a:t>бакалавриат</a:t>
            </a:r>
            <a:r>
              <a:rPr lang="ru-RU" sz="1400" kern="0" dirty="0" smtClean="0">
                <a:solidFill>
                  <a:srgbClr val="4D6F9C"/>
                </a:solidFill>
                <a:latin typeface="Corbel"/>
                <a:cs typeface="Corbel"/>
              </a:rPr>
              <a:t>, магистратура</a:t>
            </a:r>
          </a:p>
          <a:p>
            <a:endParaRPr lang="ru-RU" sz="1400" kern="0" dirty="0" smtClean="0">
              <a:solidFill>
                <a:srgbClr val="4D6F9C"/>
              </a:solidFill>
              <a:latin typeface="Corbel"/>
              <a:cs typeface="Corbel"/>
            </a:endParaRPr>
          </a:p>
          <a:p>
            <a:endParaRPr lang="ru-RU" sz="1400" kern="0" dirty="0" smtClean="0">
              <a:solidFill>
                <a:srgbClr val="4D6F9C"/>
              </a:solidFill>
              <a:latin typeface="Corbel"/>
              <a:cs typeface="Corbel"/>
            </a:endParaRPr>
          </a:p>
        </p:txBody>
      </p:sp>
      <p:sp>
        <p:nvSpPr>
          <p:cNvPr id="4" name="Текст 2"/>
          <p:cNvSpPr>
            <a:spLocks noGrp="1"/>
          </p:cNvSpPr>
          <p:nvPr>
            <p:ph type="body" idx="1"/>
          </p:nvPr>
        </p:nvSpPr>
        <p:spPr>
          <a:xfrm>
            <a:off x="4800600" y="1371600"/>
            <a:ext cx="4421875" cy="1231106"/>
          </a:xfrm>
        </p:spPr>
        <p:txBody>
          <a:bodyPr/>
          <a:lstStyle/>
          <a:p>
            <a:r>
              <a:rPr lang="ru-RU" sz="1600" dirty="0" smtClean="0"/>
              <a:t>Обучение: </a:t>
            </a:r>
            <a:r>
              <a:rPr lang="ru-RU" sz="1600" b="0" dirty="0" smtClean="0"/>
              <a:t>бесплатно</a:t>
            </a:r>
          </a:p>
          <a:p>
            <a:r>
              <a:rPr lang="ru-RU" sz="1600" dirty="0" smtClean="0"/>
              <a:t>Проживание: </a:t>
            </a:r>
            <a:r>
              <a:rPr lang="ru-RU" sz="1600" b="0" dirty="0" smtClean="0"/>
              <a:t>платно. Университет оказывает помощь в поиске жилья.</a:t>
            </a:r>
          </a:p>
          <a:p>
            <a:r>
              <a:rPr lang="ru-RU" sz="1600" dirty="0" err="1" smtClean="0"/>
              <a:t>Трансфер</a:t>
            </a:r>
            <a:r>
              <a:rPr lang="ru-RU" sz="1600" dirty="0" smtClean="0"/>
              <a:t> из аэропорта: </a:t>
            </a:r>
            <a:r>
              <a:rPr lang="ru-RU" sz="1600" b="0" dirty="0" smtClean="0"/>
              <a:t>платно</a:t>
            </a:r>
          </a:p>
          <a:p>
            <a:endParaRPr lang="ru-RU" sz="1600" b="0" dirty="0" smtClean="0"/>
          </a:p>
        </p:txBody>
      </p:sp>
      <p:pic>
        <p:nvPicPr>
          <p:cNvPr id="3074" name="Picture 2" descr="C:\Users\ButakovaKV\Desktop\99\universidad-central-ilumno-001339_lar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4343400"/>
            <a:ext cx="3048000" cy="1905000"/>
          </a:xfrm>
          <a:prstGeom prst="rect">
            <a:avLst/>
          </a:prstGeom>
          <a:noFill/>
        </p:spPr>
      </p:pic>
      <p:pic>
        <p:nvPicPr>
          <p:cNvPr id="3075" name="Picture 3" descr="C:\Users\ButakovaKV\Desktop\99\sede-centro-raa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1400" y="4343400"/>
            <a:ext cx="2895600" cy="1930400"/>
          </a:xfrm>
          <a:prstGeom prst="rect">
            <a:avLst/>
          </a:prstGeom>
          <a:noFill/>
        </p:spPr>
      </p:pic>
      <p:pic>
        <p:nvPicPr>
          <p:cNvPr id="3076" name="Picture 4" descr="C:\Users\ButakovaKV\Desktop\99\Malecon_de_la_Universidad_Centra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29400" y="4343400"/>
            <a:ext cx="2895600" cy="19310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4468" y="1295400"/>
            <a:ext cx="8918132" cy="1846659"/>
          </a:xfrm>
        </p:spPr>
        <p:txBody>
          <a:bodyPr/>
          <a:lstStyle/>
          <a:p>
            <a:pPr algn="just"/>
            <a:r>
              <a:rPr lang="ru-RU" sz="1500" dirty="0" smtClean="0"/>
              <a:t>Университет </a:t>
            </a:r>
            <a:r>
              <a:rPr lang="ru-RU" sz="1500" dirty="0" err="1" smtClean="0"/>
              <a:t>Сентраль</a:t>
            </a:r>
            <a:r>
              <a:rPr lang="ru-RU" sz="1500" dirty="0" smtClean="0"/>
              <a:t> - частное высшее учебное заведение, два кампуса которого находятся в Боготе, Колумбия. Университет предлагает программы </a:t>
            </a:r>
            <a:r>
              <a:rPr lang="ru-RU" sz="1500" dirty="0" err="1" smtClean="0"/>
              <a:t>бакалавриата</a:t>
            </a:r>
            <a:r>
              <a:rPr lang="ru-RU" sz="1500" dirty="0" smtClean="0"/>
              <a:t> и магистратуры в области гуманитарных наук, искусства, экономических и административных наук и инженерии.</a:t>
            </a:r>
          </a:p>
          <a:p>
            <a:pPr algn="just"/>
            <a:r>
              <a:rPr lang="ru-RU" sz="1500" dirty="0" smtClean="0"/>
              <a:t>Богота, самый крупный колумбийский город и по совместительству столица страны, находится на склоне Кордильер. Богота возвышается над уровнем мирового океана примерно на три тысячи метров. Колумбийская столица − сосредоточие культурной жизни, сказочной архитектуры, множества великолепных музеев и церквей. Улицы Боготы складываются в сложную и запутанную сеть, вьющуюся по горным склонам. 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2123364" y="414635"/>
            <a:ext cx="6858000" cy="430887"/>
          </a:xfrm>
        </p:spPr>
        <p:txBody>
          <a:bodyPr/>
          <a:lstStyle/>
          <a:p>
            <a:pPr algn="ctr"/>
            <a:r>
              <a:rPr lang="ru-RU" sz="2800" b="1" kern="1200" dirty="0" smtClean="0">
                <a:solidFill>
                  <a:srgbClr val="245F91"/>
                </a:solidFill>
                <a:latin typeface="Corbel" pitchFamily="34" charset="0"/>
                <a:ea typeface="+mn-ea"/>
                <a:cs typeface="Verdana"/>
              </a:rPr>
              <a:t>Университет </a:t>
            </a:r>
            <a:r>
              <a:rPr lang="ru-RU" sz="2800" b="1" kern="1200" dirty="0" err="1" smtClean="0">
                <a:solidFill>
                  <a:srgbClr val="245F91"/>
                </a:solidFill>
                <a:latin typeface="Corbel" pitchFamily="34" charset="0"/>
                <a:ea typeface="+mn-ea"/>
                <a:cs typeface="Verdana"/>
              </a:rPr>
              <a:t>Сентраль</a:t>
            </a:r>
            <a:endParaRPr lang="ru-RU" sz="2800" b="1" kern="1200" dirty="0">
              <a:solidFill>
                <a:srgbClr val="245F91"/>
              </a:solidFill>
              <a:latin typeface="Corbel" pitchFamily="34" charset="0"/>
              <a:ea typeface="+mn-ea"/>
              <a:cs typeface="Verdana"/>
            </a:endParaRPr>
          </a:p>
        </p:txBody>
      </p:sp>
      <p:pic>
        <p:nvPicPr>
          <p:cNvPr id="4098" name="Picture 2" descr="C:\Users\ButakovaKV\Desktop\99\GettyImages-730282063-5afb127d18ba010037d336e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 flipV="1">
            <a:off x="914400" y="3581400"/>
            <a:ext cx="3886200" cy="2645923"/>
          </a:xfrm>
          <a:prstGeom prst="rect">
            <a:avLst/>
          </a:prstGeom>
          <a:noFill/>
        </p:spPr>
      </p:pic>
      <p:pic>
        <p:nvPicPr>
          <p:cNvPr id="4099" name="Picture 3" descr="C:\Users\ButakovaKV\Desktop\99\ccimage-shutterstock_10960367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3581400"/>
            <a:ext cx="3701653" cy="26033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07453612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3364" y="414635"/>
            <a:ext cx="6858000" cy="430887"/>
          </a:xfrm>
        </p:spPr>
        <p:txBody>
          <a:bodyPr/>
          <a:lstStyle/>
          <a:p>
            <a:pPr algn="ctr"/>
            <a:r>
              <a:rPr lang="ru-RU" sz="2800" b="1" kern="1200" dirty="0" smtClean="0">
                <a:solidFill>
                  <a:srgbClr val="245F91"/>
                </a:solidFill>
                <a:latin typeface="Corbel" pitchFamily="34" charset="0"/>
                <a:ea typeface="+mn-ea"/>
                <a:cs typeface="Verdana"/>
              </a:rPr>
              <a:t>Индонезия</a:t>
            </a:r>
            <a:endParaRPr lang="ru-RU" sz="2800" b="1" kern="1200" dirty="0">
              <a:solidFill>
                <a:srgbClr val="245F91"/>
              </a:solidFill>
              <a:latin typeface="Corbel" pitchFamily="34" charset="0"/>
              <a:ea typeface="+mn-ea"/>
              <a:cs typeface="Verdana"/>
            </a:endParaRPr>
          </a:p>
        </p:txBody>
      </p:sp>
      <p:sp>
        <p:nvSpPr>
          <p:cNvPr id="3" name="Текст 2"/>
          <p:cNvSpPr txBox="1">
            <a:spLocks/>
          </p:cNvSpPr>
          <p:nvPr/>
        </p:nvSpPr>
        <p:spPr>
          <a:xfrm>
            <a:off x="304800" y="1295400"/>
            <a:ext cx="4495800" cy="52629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4D6F9C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Institute of Informatics and Business </a:t>
            </a:r>
            <a:r>
              <a:rPr kumimoji="0" lang="en-US" sz="1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4D6F9C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Darmajaya</a:t>
            </a:r>
            <a:endParaRPr kumimoji="0" lang="en-US" sz="1600" b="1" i="0" u="none" strike="noStrike" kern="0" cap="none" spc="0" normalizeH="0" baseline="0" noProof="0" dirty="0" smtClean="0">
              <a:ln>
                <a:noFill/>
              </a:ln>
              <a:solidFill>
                <a:srgbClr val="4D6F9C"/>
              </a:solidFill>
              <a:effectLst/>
              <a:uLnTx/>
              <a:uFillTx/>
              <a:latin typeface="Corbel"/>
              <a:ea typeface="+mn-ea"/>
              <a:cs typeface="Corbe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4D6F9C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Институт информатики и бизнеса </a:t>
            </a:r>
            <a:r>
              <a:rPr kumimoji="0" lang="ru-RU" sz="1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4D6F9C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Дармаджая</a:t>
            </a:r>
            <a:endParaRPr kumimoji="0" lang="ru-RU" sz="1600" b="1" i="0" u="none" strike="noStrike" kern="0" cap="none" spc="0" normalizeH="0" baseline="0" noProof="0" dirty="0" smtClean="0">
              <a:ln>
                <a:noFill/>
              </a:ln>
              <a:solidFill>
                <a:srgbClr val="4D6F9C"/>
              </a:solidFill>
              <a:effectLst/>
              <a:uLnTx/>
              <a:uFillTx/>
              <a:latin typeface="Corbel"/>
              <a:ea typeface="+mn-ea"/>
              <a:cs typeface="Corbe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u="sng" kern="0" dirty="0" smtClean="0">
              <a:solidFill>
                <a:srgbClr val="4D6F9C"/>
              </a:solidFill>
              <a:latin typeface="Corbel"/>
              <a:cs typeface="Corbel"/>
            </a:endParaRPr>
          </a:p>
          <a:p>
            <a:pPr lvl="0">
              <a:defRPr/>
            </a:pPr>
            <a:r>
              <a:rPr kumimoji="0" lang="ru-RU" sz="1400" b="1" i="1" strike="noStrike" kern="0" cap="none" spc="0" normalizeH="0" baseline="0" noProof="0" dirty="0" smtClean="0">
                <a:ln>
                  <a:noFill/>
                </a:ln>
                <a:solidFill>
                  <a:srgbClr val="4D6F9C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Даты семестра: </a:t>
            </a:r>
            <a:r>
              <a:rPr kumimoji="0" lang="ru-RU" sz="1400" strike="noStrike" kern="0" cap="none" spc="0" normalizeH="0" baseline="0" noProof="0" dirty="0" smtClean="0">
                <a:ln>
                  <a:noFill/>
                </a:ln>
                <a:solidFill>
                  <a:srgbClr val="4D6F9C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уточняется</a:t>
            </a:r>
            <a:endParaRPr lang="ru-RU" sz="1400" kern="0" dirty="0" smtClean="0">
              <a:solidFill>
                <a:srgbClr val="4D6F9C"/>
              </a:solidFill>
              <a:latin typeface="Corbel"/>
              <a:cs typeface="Corbe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i="0" u="none" strike="noStrike" kern="0" cap="none" spc="0" normalizeH="0" baseline="0" noProof="0" dirty="0" smtClean="0">
              <a:ln>
                <a:noFill/>
              </a:ln>
              <a:solidFill>
                <a:srgbClr val="4D6F9C"/>
              </a:solidFill>
              <a:effectLst/>
              <a:uLnTx/>
              <a:uFillTx/>
              <a:latin typeface="Corbel"/>
              <a:ea typeface="+mn-ea"/>
              <a:cs typeface="Corbel"/>
            </a:endParaRPr>
          </a:p>
          <a:p>
            <a:pPr lvl="0">
              <a:defRPr/>
            </a:pPr>
            <a:r>
              <a:rPr lang="ru-RU" sz="1400" b="1" i="1" kern="0" noProof="0" dirty="0" smtClean="0">
                <a:solidFill>
                  <a:srgbClr val="4D6F9C"/>
                </a:solidFill>
                <a:latin typeface="Corbel"/>
                <a:cs typeface="Corbel"/>
              </a:rPr>
              <a:t>Подача заявок в университет: </a:t>
            </a:r>
            <a:r>
              <a:rPr lang="ru-RU" sz="1400" kern="0" dirty="0" smtClean="0">
                <a:solidFill>
                  <a:srgbClr val="4D6F9C"/>
                </a:solidFill>
                <a:latin typeface="Corbel"/>
                <a:cs typeface="Corbel"/>
              </a:rPr>
              <a:t>уточняется</a:t>
            </a:r>
            <a:endParaRPr lang="ru-RU" sz="1400" kern="0" noProof="0" dirty="0" smtClean="0">
              <a:solidFill>
                <a:srgbClr val="4D6F9C"/>
              </a:solidFill>
              <a:latin typeface="Corbel"/>
              <a:cs typeface="Corbe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i="1" kern="0" dirty="0" smtClean="0">
                <a:solidFill>
                  <a:srgbClr val="C00000"/>
                </a:solidFill>
                <a:latin typeface="Corbel"/>
                <a:cs typeface="Corbel"/>
              </a:rPr>
              <a:t>Крайний срок подачи документов в РГСУ: </a:t>
            </a:r>
            <a:r>
              <a:rPr lang="ru-RU" sz="1400" kern="0" dirty="0" smtClean="0">
                <a:solidFill>
                  <a:srgbClr val="C00000"/>
                </a:solidFill>
                <a:latin typeface="Corbel"/>
                <a:cs typeface="Corbel"/>
              </a:rPr>
              <a:t>до 10 октября</a:t>
            </a:r>
            <a:endParaRPr lang="ru-RU" sz="1400" kern="0" noProof="0" dirty="0" smtClean="0">
              <a:solidFill>
                <a:srgbClr val="C00000"/>
              </a:solidFill>
              <a:latin typeface="Corbel"/>
              <a:cs typeface="Corbe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400" kern="0" noProof="0" dirty="0" smtClean="0">
              <a:solidFill>
                <a:srgbClr val="4D6F9C"/>
              </a:solidFill>
              <a:latin typeface="Corbel"/>
              <a:cs typeface="Corbel"/>
            </a:endParaRPr>
          </a:p>
          <a:p>
            <a:r>
              <a:rPr lang="ru-RU" sz="1400" b="1" i="1" kern="0" dirty="0" smtClean="0">
                <a:solidFill>
                  <a:srgbClr val="4D6F9C"/>
                </a:solidFill>
                <a:latin typeface="Corbel"/>
                <a:cs typeface="Corbel"/>
              </a:rPr>
              <a:t>Количество мест: </a:t>
            </a:r>
            <a:r>
              <a:rPr lang="ru-RU" sz="1400" kern="0" dirty="0" smtClean="0">
                <a:solidFill>
                  <a:srgbClr val="C00000"/>
                </a:solidFill>
                <a:latin typeface="Corbel"/>
                <a:cs typeface="Corbel"/>
              </a:rPr>
              <a:t>5</a:t>
            </a:r>
            <a:r>
              <a:rPr lang="ru-RU" sz="1400" kern="0" dirty="0" smtClean="0">
                <a:solidFill>
                  <a:srgbClr val="4D6F9C"/>
                </a:solidFill>
                <a:latin typeface="Corbel"/>
                <a:cs typeface="Corbel"/>
              </a:rPr>
              <a:t> мест </a:t>
            </a:r>
          </a:p>
          <a:p>
            <a:r>
              <a:rPr lang="ru-RU" sz="1400" kern="0" dirty="0" smtClean="0">
                <a:solidFill>
                  <a:srgbClr val="4D6F9C"/>
                </a:solidFill>
                <a:latin typeface="Corbel"/>
                <a:cs typeface="Corbel"/>
              </a:rPr>
              <a:t>(*по запросу возможны дополнительные места)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400" kern="0" noProof="0" dirty="0" smtClean="0">
              <a:solidFill>
                <a:srgbClr val="4D6F9C"/>
              </a:solidFill>
              <a:latin typeface="Corbel"/>
              <a:cs typeface="Corbel"/>
            </a:endParaRPr>
          </a:p>
          <a:p>
            <a:pPr lvl="0">
              <a:defRPr/>
            </a:pPr>
            <a:r>
              <a:rPr lang="ru-RU" sz="1400" b="1" i="1" kern="0" dirty="0" smtClean="0">
                <a:solidFill>
                  <a:srgbClr val="4D6F9C"/>
                </a:solidFill>
                <a:latin typeface="Corbel"/>
                <a:cs typeface="Corbel"/>
              </a:rPr>
              <a:t>Язык обучения: </a:t>
            </a:r>
            <a:r>
              <a:rPr lang="ru-RU" sz="1400" kern="0" dirty="0" smtClean="0">
                <a:solidFill>
                  <a:srgbClr val="4D6F9C"/>
                </a:solidFill>
                <a:latin typeface="Corbel"/>
                <a:cs typeface="Corbel"/>
              </a:rPr>
              <a:t>английский</a:t>
            </a:r>
            <a:endParaRPr lang="ru-RU" sz="1400" b="1" i="1" kern="0" dirty="0" smtClean="0">
              <a:solidFill>
                <a:srgbClr val="4D6F9C"/>
              </a:solidFill>
              <a:latin typeface="Corbel"/>
              <a:cs typeface="Corbel"/>
            </a:endParaRPr>
          </a:p>
          <a:p>
            <a:r>
              <a:rPr lang="ru-RU" sz="1400" b="1" i="1" kern="0" dirty="0" smtClean="0">
                <a:solidFill>
                  <a:srgbClr val="4D6F9C"/>
                </a:solidFill>
                <a:latin typeface="Corbel"/>
                <a:cs typeface="Corbel"/>
              </a:rPr>
              <a:t>Программы обучения: </a:t>
            </a:r>
            <a:r>
              <a:rPr lang="ru-RU" sz="1400" kern="0" dirty="0" err="1" smtClean="0">
                <a:solidFill>
                  <a:srgbClr val="4D6F9C"/>
                </a:solidFill>
                <a:latin typeface="Corbel"/>
                <a:cs typeface="Corbel"/>
              </a:rPr>
              <a:t>бакалавриат</a:t>
            </a:r>
            <a:r>
              <a:rPr lang="ru-RU" sz="1400" kern="0" dirty="0" smtClean="0">
                <a:solidFill>
                  <a:srgbClr val="4D6F9C"/>
                </a:solidFill>
                <a:latin typeface="Corbel"/>
                <a:cs typeface="Corbel"/>
              </a:rPr>
              <a:t> (5 программ), магистратура</a:t>
            </a:r>
            <a:r>
              <a:rPr lang="en-US" sz="1400" kern="0" dirty="0" smtClean="0">
                <a:solidFill>
                  <a:srgbClr val="4D6F9C"/>
                </a:solidFill>
                <a:latin typeface="Corbel"/>
                <a:cs typeface="Corbel"/>
              </a:rPr>
              <a:t> (</a:t>
            </a:r>
            <a:r>
              <a:rPr lang="ru-RU" sz="1400" kern="0" dirty="0" smtClean="0">
                <a:solidFill>
                  <a:srgbClr val="4D6F9C"/>
                </a:solidFill>
                <a:latin typeface="Corbel"/>
                <a:cs typeface="Corbel"/>
              </a:rPr>
              <a:t>2 программы)</a:t>
            </a:r>
          </a:p>
          <a:p>
            <a:r>
              <a:rPr lang="en-US" sz="1400" b="1" kern="0" dirty="0" smtClean="0">
                <a:solidFill>
                  <a:srgbClr val="4D6F9C"/>
                </a:solidFill>
                <a:latin typeface="Corbel"/>
                <a:cs typeface="Corbel"/>
              </a:rPr>
              <a:t>BA</a:t>
            </a:r>
            <a:endParaRPr lang="ru-RU" sz="1400" b="1" kern="0" dirty="0" smtClean="0">
              <a:solidFill>
                <a:srgbClr val="4D6F9C"/>
              </a:solidFill>
              <a:latin typeface="Corbel"/>
              <a:cs typeface="Corbel"/>
            </a:endParaRPr>
          </a:p>
          <a:p>
            <a:r>
              <a:rPr lang="ru-RU" sz="1400" kern="0" dirty="0" smtClean="0">
                <a:solidFill>
                  <a:srgbClr val="4D6F9C"/>
                </a:solidFill>
                <a:latin typeface="Corbel"/>
                <a:cs typeface="Corbel"/>
              </a:rPr>
              <a:t>-</a:t>
            </a:r>
            <a:r>
              <a:rPr lang="en-US" sz="1400" kern="0" dirty="0" smtClean="0">
                <a:solidFill>
                  <a:srgbClr val="4D6F9C"/>
                </a:solidFill>
                <a:latin typeface="Corbel"/>
                <a:cs typeface="Corbel"/>
              </a:rPr>
              <a:t>Computer Science</a:t>
            </a:r>
          </a:p>
          <a:p>
            <a:r>
              <a:rPr lang="en-US" sz="1400" kern="0" dirty="0" smtClean="0">
                <a:solidFill>
                  <a:srgbClr val="4D6F9C"/>
                </a:solidFill>
                <a:latin typeface="Corbel"/>
                <a:cs typeface="Corbel"/>
              </a:rPr>
              <a:t>-Computer Engineering</a:t>
            </a:r>
          </a:p>
          <a:p>
            <a:r>
              <a:rPr lang="en-US" sz="1400" kern="0" dirty="0" smtClean="0">
                <a:solidFill>
                  <a:srgbClr val="4D6F9C"/>
                </a:solidFill>
                <a:latin typeface="Corbel"/>
                <a:cs typeface="Corbel"/>
              </a:rPr>
              <a:t>-System Information</a:t>
            </a:r>
          </a:p>
          <a:p>
            <a:r>
              <a:rPr lang="en-US" sz="1400" kern="0" dirty="0" smtClean="0">
                <a:solidFill>
                  <a:srgbClr val="4D6F9C"/>
                </a:solidFill>
                <a:latin typeface="Corbel"/>
                <a:cs typeface="Corbel"/>
              </a:rPr>
              <a:t>-Accounting</a:t>
            </a:r>
          </a:p>
          <a:p>
            <a:r>
              <a:rPr lang="en-US" sz="1400" kern="0" dirty="0" smtClean="0">
                <a:solidFill>
                  <a:srgbClr val="4D6F9C"/>
                </a:solidFill>
                <a:latin typeface="Corbel"/>
                <a:cs typeface="Corbel"/>
              </a:rPr>
              <a:t>-Management</a:t>
            </a:r>
            <a:endParaRPr lang="ru-RU" sz="1400" kern="0" dirty="0" smtClean="0">
              <a:solidFill>
                <a:srgbClr val="4D6F9C"/>
              </a:solidFill>
              <a:latin typeface="Corbel"/>
              <a:cs typeface="Corbel"/>
            </a:endParaRPr>
          </a:p>
          <a:p>
            <a:endParaRPr lang="en-US" sz="1400" kern="0" dirty="0" smtClean="0">
              <a:solidFill>
                <a:srgbClr val="4D6F9C"/>
              </a:solidFill>
              <a:latin typeface="Corbel"/>
              <a:cs typeface="Corbel"/>
            </a:endParaRPr>
          </a:p>
          <a:p>
            <a:r>
              <a:rPr lang="en-US" sz="1400" b="1" kern="0" dirty="0" smtClean="0">
                <a:solidFill>
                  <a:srgbClr val="4D6F9C"/>
                </a:solidFill>
                <a:latin typeface="Corbel"/>
                <a:cs typeface="Corbel"/>
              </a:rPr>
              <a:t>MA</a:t>
            </a:r>
          </a:p>
          <a:p>
            <a:r>
              <a:rPr lang="en-US" sz="1400" kern="0" dirty="0" smtClean="0">
                <a:solidFill>
                  <a:srgbClr val="4D6F9C"/>
                </a:solidFill>
                <a:latin typeface="Corbel"/>
                <a:cs typeface="Corbel"/>
              </a:rPr>
              <a:t>-Master of Management</a:t>
            </a:r>
          </a:p>
          <a:p>
            <a:r>
              <a:rPr lang="en-US" sz="1400" kern="0" dirty="0" smtClean="0">
                <a:solidFill>
                  <a:srgbClr val="4D6F9C"/>
                </a:solidFill>
                <a:latin typeface="Corbel"/>
                <a:cs typeface="Corbel"/>
              </a:rPr>
              <a:t>-Master of Computer Science</a:t>
            </a:r>
          </a:p>
        </p:txBody>
      </p:sp>
      <p:sp>
        <p:nvSpPr>
          <p:cNvPr id="4" name="Текст 2"/>
          <p:cNvSpPr>
            <a:spLocks noGrp="1"/>
          </p:cNvSpPr>
          <p:nvPr>
            <p:ph type="body" idx="1"/>
          </p:nvPr>
        </p:nvSpPr>
        <p:spPr>
          <a:xfrm>
            <a:off x="4800600" y="1219200"/>
            <a:ext cx="4421875" cy="1969770"/>
          </a:xfrm>
        </p:spPr>
        <p:txBody>
          <a:bodyPr/>
          <a:lstStyle/>
          <a:p>
            <a:r>
              <a:rPr lang="ru-RU" sz="1600" dirty="0" smtClean="0"/>
              <a:t>Обучение:</a:t>
            </a:r>
            <a:r>
              <a:rPr lang="ru-RU" sz="1600" b="0" dirty="0" smtClean="0"/>
              <a:t> бесплатно</a:t>
            </a:r>
          </a:p>
          <a:p>
            <a:r>
              <a:rPr lang="ru-RU" sz="1600" dirty="0" smtClean="0"/>
              <a:t>Проживание:</a:t>
            </a:r>
            <a:r>
              <a:rPr lang="en-US" sz="1600" dirty="0" smtClean="0"/>
              <a:t> </a:t>
            </a:r>
            <a:r>
              <a:rPr lang="ru-RU" sz="1600" b="0" dirty="0" smtClean="0"/>
              <a:t>бесплатно. Предоставляется студенческое общежитие. </a:t>
            </a:r>
          </a:p>
          <a:p>
            <a:r>
              <a:rPr lang="ru-RU" sz="1600" dirty="0" err="1" smtClean="0"/>
              <a:t>Трансфер</a:t>
            </a:r>
            <a:r>
              <a:rPr lang="ru-RU" sz="1600" dirty="0" smtClean="0"/>
              <a:t> их аэропорта: </a:t>
            </a:r>
            <a:r>
              <a:rPr lang="ru-RU" sz="1600" b="0" dirty="0" smtClean="0"/>
              <a:t>предоставляется, бесплатно</a:t>
            </a:r>
          </a:p>
          <a:p>
            <a:r>
              <a:rPr lang="ru-RU" sz="1600" dirty="0" smtClean="0"/>
              <a:t>Личные расходы: </a:t>
            </a:r>
            <a:r>
              <a:rPr lang="ru-RU" sz="1600" b="0" dirty="0" smtClean="0"/>
              <a:t>ориентировочно </a:t>
            </a:r>
            <a:r>
              <a:rPr lang="en-US" sz="1600" b="0" dirty="0" smtClean="0"/>
              <a:t>USD </a:t>
            </a:r>
            <a:r>
              <a:rPr lang="ru-RU" sz="1600" b="0" dirty="0" smtClean="0"/>
              <a:t>100-150</a:t>
            </a:r>
            <a:r>
              <a:rPr lang="en-US" sz="1600" b="0" dirty="0" smtClean="0"/>
              <a:t>/</a:t>
            </a:r>
            <a:r>
              <a:rPr lang="ru-RU" sz="1600" b="0" dirty="0" smtClean="0"/>
              <a:t>месяц</a:t>
            </a:r>
            <a:endParaRPr lang="ru-RU" sz="1600" dirty="0" smtClean="0"/>
          </a:p>
          <a:p>
            <a:r>
              <a:rPr lang="ru-RU" sz="1600" dirty="0" smtClean="0"/>
              <a:t>*Виза (5-6 месяцев)</a:t>
            </a:r>
          </a:p>
        </p:txBody>
      </p:sp>
      <p:pic>
        <p:nvPicPr>
          <p:cNvPr id="1026" name="Picture 2" descr="C:\Users\ButakovaKV\Desktop\99\2-6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3276600"/>
            <a:ext cx="4559404" cy="304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74358161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295400"/>
            <a:ext cx="9144000" cy="3000821"/>
          </a:xfrm>
        </p:spPr>
        <p:txBody>
          <a:bodyPr/>
          <a:lstStyle/>
          <a:p>
            <a:pPr algn="just" fontAlgn="base"/>
            <a:r>
              <a:rPr lang="ru-RU" sz="1500" dirty="0" smtClean="0"/>
              <a:t>Институт информатики и бизнеса </a:t>
            </a:r>
            <a:r>
              <a:rPr lang="ru-RU" sz="1500" dirty="0" err="1" smtClean="0"/>
              <a:t>Дармаджая</a:t>
            </a:r>
            <a:r>
              <a:rPr lang="ru-RU" sz="1500" dirty="0" smtClean="0"/>
              <a:t>, известный также, как </a:t>
            </a:r>
            <a:r>
              <a:rPr lang="en-US" sz="1500" dirty="0" smtClean="0"/>
              <a:t>IBI </a:t>
            </a:r>
            <a:r>
              <a:rPr lang="ru-RU" sz="1500" dirty="0" err="1" smtClean="0"/>
              <a:t>Дармаджая</a:t>
            </a:r>
            <a:r>
              <a:rPr lang="ru-RU" sz="1500" dirty="0" smtClean="0"/>
              <a:t>, расположен в индонезийской провинции </a:t>
            </a:r>
            <a:r>
              <a:rPr lang="ru-RU" sz="1500" dirty="0" err="1" smtClean="0"/>
              <a:t>Лампунг</a:t>
            </a:r>
            <a:r>
              <a:rPr lang="ru-RU" sz="1500" dirty="0" smtClean="0"/>
              <a:t>. На сегодняшний день в институте действуют два факультета: факультет компьютерных наук и факультет экономики и бизнеса, которые состоят из 2 программ магистратуры, 5 программ </a:t>
            </a:r>
            <a:r>
              <a:rPr lang="ru-RU" sz="1500" dirty="0" err="1" smtClean="0"/>
              <a:t>бакалавриата</a:t>
            </a:r>
            <a:r>
              <a:rPr lang="ru-RU" sz="1500" dirty="0" smtClean="0"/>
              <a:t>, а также 3 </a:t>
            </a:r>
            <a:r>
              <a:rPr lang="ru-RU" sz="1500" dirty="0" err="1" smtClean="0"/>
              <a:t>постдипломных</a:t>
            </a:r>
            <a:r>
              <a:rPr lang="ru-RU" sz="1500" dirty="0" smtClean="0"/>
              <a:t> программ. В институте обучается около 5000 студентов. В скором времени в институте </a:t>
            </a:r>
            <a:r>
              <a:rPr lang="en-US" sz="1500" dirty="0" smtClean="0"/>
              <a:t>IBI </a:t>
            </a:r>
            <a:r>
              <a:rPr lang="ru-RU" sz="1500" dirty="0" err="1" smtClean="0"/>
              <a:t>Дармаджая</a:t>
            </a:r>
            <a:r>
              <a:rPr lang="ru-RU" sz="1500" dirty="0" smtClean="0"/>
              <a:t> откроются 5 новых образовательных программ, которые будут включать такие направления, как психология, сельское хозяйство, дизайн визуальных коммуникаций, бизнес администрирование и электротехника. </a:t>
            </a:r>
          </a:p>
          <a:p>
            <a:pPr algn="just" fontAlgn="base"/>
            <a:r>
              <a:rPr lang="ru-RU" sz="1500" dirty="0" smtClean="0"/>
              <a:t>Провинция </a:t>
            </a:r>
            <a:r>
              <a:rPr lang="ru-RU" sz="1500" dirty="0" err="1" smtClean="0"/>
              <a:t>Лампунг</a:t>
            </a:r>
            <a:r>
              <a:rPr lang="ru-RU" sz="1500" dirty="0" smtClean="0"/>
              <a:t> по праву гордится природными достопримечательностями на суше и море: множеством пляжей с белым песком, кристально чистыми водопадами, буйной растительностью национальных заповедников и многими другими природными красотами, насладиться которыми может как любой житель Индонезии, так и гости издалека. На территории провинции расположены 64 водопада, множество небольших, но очень красивых островов и семь основных туристических зон, где в настоящее время проводится модернизация объектов инфраструктуры. 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1981200" y="457200"/>
            <a:ext cx="7533564" cy="430887"/>
          </a:xfrm>
        </p:spPr>
        <p:txBody>
          <a:bodyPr/>
          <a:lstStyle/>
          <a:p>
            <a:pPr algn="ctr"/>
            <a:r>
              <a:rPr lang="ru-RU" sz="2800" b="1" kern="1200" dirty="0" smtClean="0">
                <a:solidFill>
                  <a:srgbClr val="245F91"/>
                </a:solidFill>
                <a:latin typeface="Corbel" pitchFamily="34" charset="0"/>
                <a:ea typeface="+mn-ea"/>
                <a:cs typeface="Verdana"/>
              </a:rPr>
              <a:t>Институт информатики и бизнеса </a:t>
            </a:r>
            <a:r>
              <a:rPr lang="ru-RU" sz="2800" b="1" kern="1200" dirty="0" err="1" smtClean="0">
                <a:solidFill>
                  <a:srgbClr val="245F91"/>
                </a:solidFill>
                <a:latin typeface="Corbel" pitchFamily="34" charset="0"/>
                <a:ea typeface="+mn-ea"/>
                <a:cs typeface="Verdana"/>
              </a:rPr>
              <a:t>Дармаджая</a:t>
            </a:r>
            <a:endParaRPr lang="ru-RU" sz="2800" b="1" kern="1200" dirty="0">
              <a:solidFill>
                <a:srgbClr val="245F91"/>
              </a:solidFill>
              <a:latin typeface="Corbel" pitchFamily="34" charset="0"/>
              <a:ea typeface="+mn-ea"/>
              <a:cs typeface="Verdana"/>
            </a:endParaRPr>
          </a:p>
        </p:txBody>
      </p:sp>
      <p:pic>
        <p:nvPicPr>
          <p:cNvPr id="2050" name="Picture 2" descr="C:\Users\ButakovaKV\Desktop\99\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4343400"/>
            <a:ext cx="2844800" cy="2118886"/>
          </a:xfrm>
          <a:prstGeom prst="rect">
            <a:avLst/>
          </a:prstGeom>
          <a:noFill/>
        </p:spPr>
      </p:pic>
      <p:pic>
        <p:nvPicPr>
          <p:cNvPr id="2051" name="Picture 3" descr="C:\Users\ButakovaKV\Desktop\99\12121220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2800" y="4343400"/>
            <a:ext cx="3048000" cy="2133600"/>
          </a:xfrm>
          <a:prstGeom prst="rect">
            <a:avLst/>
          </a:prstGeom>
          <a:noFill/>
        </p:spPr>
      </p:pic>
      <p:pic>
        <p:nvPicPr>
          <p:cNvPr id="2052" name="Picture 4" descr="C:\Users\ButakovaKV\Desktop\99\image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53200" y="4343400"/>
            <a:ext cx="2971800" cy="2133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07453612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3364" y="414635"/>
            <a:ext cx="6858000" cy="430887"/>
          </a:xfrm>
        </p:spPr>
        <p:txBody>
          <a:bodyPr/>
          <a:lstStyle/>
          <a:p>
            <a:pPr algn="ctr"/>
            <a:r>
              <a:rPr lang="ru-RU" sz="2800" b="1" kern="1200" dirty="0" smtClean="0">
                <a:solidFill>
                  <a:srgbClr val="245F91"/>
                </a:solidFill>
                <a:latin typeface="Corbel" pitchFamily="34" charset="0"/>
                <a:ea typeface="+mn-ea"/>
                <a:cs typeface="Verdana"/>
              </a:rPr>
              <a:t>Мексика</a:t>
            </a:r>
            <a:endParaRPr lang="ru-RU" sz="2800" b="1" kern="1200" dirty="0">
              <a:solidFill>
                <a:srgbClr val="245F91"/>
              </a:solidFill>
              <a:latin typeface="Corbel" pitchFamily="34" charset="0"/>
              <a:ea typeface="+mn-ea"/>
              <a:cs typeface="Verdana"/>
            </a:endParaRPr>
          </a:p>
        </p:txBody>
      </p:sp>
      <p:sp>
        <p:nvSpPr>
          <p:cNvPr id="3" name="Текст 2"/>
          <p:cNvSpPr txBox="1">
            <a:spLocks/>
          </p:cNvSpPr>
          <p:nvPr/>
        </p:nvSpPr>
        <p:spPr>
          <a:xfrm>
            <a:off x="457200" y="1295400"/>
            <a:ext cx="4419600" cy="28931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en-US" sz="1600" b="1" kern="0" dirty="0" smtClean="0">
                <a:solidFill>
                  <a:srgbClr val="4D6F9C"/>
                </a:solidFill>
                <a:latin typeface="Corbel"/>
                <a:cs typeface="Corbel"/>
              </a:rPr>
              <a:t>U</a:t>
            </a:r>
            <a:r>
              <a:rPr kumimoji="0" lang="en-US" sz="1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4D6F9C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niversity</a:t>
            </a: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4D6F9C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 of</a:t>
            </a:r>
            <a:r>
              <a:rPr kumimoji="0" lang="en-US" sz="1600" b="1" i="0" u="none" strike="noStrike" kern="0" cap="none" spc="0" normalizeH="0" noProof="0" dirty="0" smtClean="0">
                <a:ln>
                  <a:noFill/>
                </a:ln>
                <a:solidFill>
                  <a:srgbClr val="4D6F9C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 </a:t>
            </a:r>
            <a:r>
              <a:rPr kumimoji="0" lang="en-US" sz="1600" b="1" i="0" u="none" strike="noStrike" kern="0" cap="none" spc="0" normalizeH="0" noProof="0" dirty="0" err="1" smtClean="0">
                <a:ln>
                  <a:noFill/>
                </a:ln>
                <a:solidFill>
                  <a:srgbClr val="4D6F9C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Verakruz</a:t>
            </a:r>
            <a:endParaRPr kumimoji="0" lang="en-US" sz="1600" b="1" i="0" u="none" strike="noStrike" kern="0" cap="none" spc="0" normalizeH="0" noProof="0" dirty="0" smtClean="0">
              <a:ln>
                <a:noFill/>
              </a:ln>
              <a:solidFill>
                <a:srgbClr val="4D6F9C"/>
              </a:solidFill>
              <a:effectLst/>
              <a:uLnTx/>
              <a:uFillTx/>
              <a:latin typeface="Corbel"/>
              <a:ea typeface="+mn-ea"/>
              <a:cs typeface="Corbel"/>
            </a:endParaRPr>
          </a:p>
          <a:p>
            <a:pPr>
              <a:defRPr/>
            </a:pPr>
            <a:r>
              <a:rPr lang="ru-RU" sz="1600" b="1" kern="0" dirty="0" smtClean="0">
                <a:solidFill>
                  <a:srgbClr val="4D6F9C"/>
                </a:solidFill>
                <a:latin typeface="Corbel"/>
              </a:rPr>
              <a:t>Университет </a:t>
            </a:r>
            <a:r>
              <a:rPr lang="ru-RU" sz="1600" b="1" kern="0" dirty="0" err="1" smtClean="0">
                <a:solidFill>
                  <a:srgbClr val="4D6F9C"/>
                </a:solidFill>
                <a:latin typeface="Corbel"/>
              </a:rPr>
              <a:t>Веракрус</a:t>
            </a:r>
            <a:r>
              <a:rPr lang="ru-RU" sz="1600" b="1" kern="0" dirty="0" smtClean="0">
                <a:solidFill>
                  <a:srgbClr val="4D6F9C"/>
                </a:solidFill>
                <a:latin typeface="Corbel"/>
              </a:rPr>
              <a:t> </a:t>
            </a:r>
            <a:endParaRPr lang="ru-RU" sz="1600" dirty="0" smtClean="0"/>
          </a:p>
          <a:p>
            <a:pPr>
              <a:defRPr/>
            </a:pPr>
            <a:endParaRPr lang="en-US" sz="1600" u="sng" kern="0" dirty="0" smtClean="0">
              <a:solidFill>
                <a:srgbClr val="4D6F9C"/>
              </a:solidFill>
              <a:latin typeface="Corbel"/>
              <a:cs typeface="Corbe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1" strike="noStrike" kern="0" cap="none" spc="0" normalizeH="0" baseline="0" noProof="0" dirty="0" smtClean="0">
                <a:ln>
                  <a:noFill/>
                </a:ln>
                <a:solidFill>
                  <a:srgbClr val="4D6F9C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Даты семестра: </a:t>
            </a:r>
            <a:r>
              <a:rPr kumimoji="0" lang="ru-RU" sz="1400" strike="noStrike" kern="0" cap="none" spc="0" normalizeH="0" baseline="0" noProof="0" dirty="0" smtClean="0">
                <a:ln>
                  <a:noFill/>
                </a:ln>
                <a:solidFill>
                  <a:srgbClr val="4D6F9C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уточняется</a:t>
            </a:r>
            <a:endParaRPr kumimoji="0" lang="en-US" sz="1400" strike="noStrike" kern="0" cap="none" spc="0" normalizeH="0" baseline="0" noProof="0" dirty="0" smtClean="0">
              <a:ln>
                <a:noFill/>
              </a:ln>
              <a:solidFill>
                <a:srgbClr val="4D6F9C"/>
              </a:solidFill>
              <a:effectLst/>
              <a:uLnTx/>
              <a:uFillTx/>
              <a:latin typeface="Corbel"/>
              <a:ea typeface="+mn-ea"/>
              <a:cs typeface="Corbe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i="0" u="none" strike="noStrike" kern="0" cap="none" spc="0" normalizeH="0" baseline="0" noProof="0" dirty="0" smtClean="0">
              <a:ln>
                <a:noFill/>
              </a:ln>
              <a:solidFill>
                <a:srgbClr val="4D6F9C"/>
              </a:solidFill>
              <a:effectLst/>
              <a:uLnTx/>
              <a:uFillTx/>
              <a:latin typeface="Corbel"/>
              <a:ea typeface="+mn-ea"/>
              <a:cs typeface="Corbe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i="1" kern="0" noProof="0" dirty="0" smtClean="0">
                <a:solidFill>
                  <a:srgbClr val="4D6F9C"/>
                </a:solidFill>
                <a:latin typeface="Corbel"/>
                <a:cs typeface="Corbel"/>
              </a:rPr>
              <a:t>Подача заявок в университет: </a:t>
            </a:r>
            <a:r>
              <a:rPr lang="ru-RU" sz="1400" kern="0" noProof="0" dirty="0" smtClean="0">
                <a:solidFill>
                  <a:srgbClr val="4D6F9C"/>
                </a:solidFill>
                <a:latin typeface="Corbel"/>
                <a:cs typeface="Corbel"/>
              </a:rPr>
              <a:t>до 29 ноября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i="1" kern="0" dirty="0" smtClean="0">
                <a:solidFill>
                  <a:srgbClr val="C00000"/>
                </a:solidFill>
                <a:latin typeface="Corbel"/>
                <a:cs typeface="Corbel"/>
              </a:rPr>
              <a:t>Крайний срок подачи документов в РГСУ: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kern="0" dirty="0" smtClean="0">
                <a:solidFill>
                  <a:srgbClr val="C00000"/>
                </a:solidFill>
                <a:latin typeface="Corbel"/>
                <a:cs typeface="Corbel"/>
              </a:rPr>
              <a:t>до 15 октября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400" b="1" i="1" kern="0" noProof="0" dirty="0" smtClean="0">
              <a:solidFill>
                <a:srgbClr val="C00000"/>
              </a:solidFill>
              <a:latin typeface="Corbel"/>
              <a:cs typeface="Corbel"/>
            </a:endParaRPr>
          </a:p>
          <a:p>
            <a:r>
              <a:rPr lang="ru-RU" sz="1400" b="1" i="1" kern="0" dirty="0" smtClean="0">
                <a:solidFill>
                  <a:srgbClr val="4D6F9C"/>
                </a:solidFill>
                <a:latin typeface="Corbel"/>
                <a:cs typeface="Corbel"/>
              </a:rPr>
              <a:t>Количество мест: </a:t>
            </a:r>
            <a:r>
              <a:rPr lang="ru-RU" sz="1400" kern="0" dirty="0" smtClean="0">
                <a:solidFill>
                  <a:srgbClr val="C00000"/>
                </a:solidFill>
                <a:latin typeface="Corbel"/>
                <a:cs typeface="Corbel"/>
              </a:rPr>
              <a:t>2</a:t>
            </a:r>
            <a:endParaRPr lang="ru-RU" sz="1400" kern="0" noProof="0" dirty="0" smtClean="0">
              <a:solidFill>
                <a:srgbClr val="4D6F9C"/>
              </a:solidFill>
              <a:latin typeface="Corbel"/>
              <a:cs typeface="Corbe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i="1" kern="0" dirty="0" smtClean="0">
                <a:solidFill>
                  <a:srgbClr val="4D6F9C"/>
                </a:solidFill>
                <a:latin typeface="Corbel"/>
                <a:cs typeface="Corbel"/>
              </a:rPr>
              <a:t>Язык обучения: </a:t>
            </a:r>
            <a:r>
              <a:rPr lang="ru-RU" sz="1400" kern="0" dirty="0" smtClean="0">
                <a:solidFill>
                  <a:srgbClr val="4D6F9C"/>
                </a:solidFill>
                <a:latin typeface="Corbel"/>
                <a:cs typeface="Corbel"/>
              </a:rPr>
              <a:t>испанский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400" kern="0" smtClean="0">
              <a:solidFill>
                <a:srgbClr val="4D6F9C"/>
              </a:solidFill>
              <a:latin typeface="Corbel"/>
              <a:cs typeface="Corbel"/>
            </a:endParaRPr>
          </a:p>
          <a:p>
            <a:r>
              <a:rPr lang="ru-RU" sz="1400" b="1" i="1" kern="0" smtClean="0">
                <a:solidFill>
                  <a:srgbClr val="4D6F9C"/>
                </a:solidFill>
                <a:latin typeface="Corbel"/>
                <a:cs typeface="Corbel"/>
              </a:rPr>
              <a:t>Программы </a:t>
            </a:r>
            <a:r>
              <a:rPr lang="ru-RU" sz="1400" b="1" i="1" kern="0" dirty="0" smtClean="0">
                <a:solidFill>
                  <a:srgbClr val="4D6F9C"/>
                </a:solidFill>
                <a:latin typeface="Corbel"/>
                <a:cs typeface="Corbel"/>
              </a:rPr>
              <a:t>обучения:</a:t>
            </a:r>
            <a:r>
              <a:rPr lang="ru-RU" sz="1400" i="1" kern="0" dirty="0" smtClean="0">
                <a:solidFill>
                  <a:srgbClr val="4D6F9C"/>
                </a:solidFill>
                <a:latin typeface="Corbel"/>
                <a:cs typeface="Corbel"/>
              </a:rPr>
              <a:t>  </a:t>
            </a:r>
            <a:r>
              <a:rPr lang="ru-RU" sz="1400" kern="0" dirty="0" err="1" smtClean="0">
                <a:solidFill>
                  <a:srgbClr val="4D6F9C"/>
                </a:solidFill>
                <a:latin typeface="Corbel"/>
                <a:cs typeface="Corbel"/>
              </a:rPr>
              <a:t>бакалавриат</a:t>
            </a:r>
            <a:r>
              <a:rPr lang="ru-RU" sz="1400" kern="0" dirty="0" smtClean="0">
                <a:solidFill>
                  <a:srgbClr val="4D6F9C"/>
                </a:solidFill>
                <a:latin typeface="Corbel"/>
                <a:cs typeface="Corbel"/>
              </a:rPr>
              <a:t>, магистратура</a:t>
            </a:r>
            <a:r>
              <a:rPr lang="en-US" sz="1400" kern="0" dirty="0" smtClean="0">
                <a:solidFill>
                  <a:srgbClr val="4D6F9C"/>
                </a:solidFill>
                <a:latin typeface="Corbel"/>
                <a:cs typeface="Corbel"/>
              </a:rPr>
              <a:t> </a:t>
            </a:r>
            <a:endParaRPr lang="ru-RU" sz="1400" kern="0" dirty="0" smtClean="0">
              <a:solidFill>
                <a:srgbClr val="4D6F9C"/>
              </a:solidFill>
              <a:latin typeface="Corbel"/>
              <a:cs typeface="Corbel"/>
            </a:endParaRPr>
          </a:p>
        </p:txBody>
      </p:sp>
      <p:sp>
        <p:nvSpPr>
          <p:cNvPr id="8" name="Текст 2"/>
          <p:cNvSpPr txBox="1">
            <a:spLocks/>
          </p:cNvSpPr>
          <p:nvPr/>
        </p:nvSpPr>
        <p:spPr>
          <a:xfrm>
            <a:off x="5029200" y="1447800"/>
            <a:ext cx="4267200" cy="147732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/>
            <a:r>
              <a:rPr lang="ru-RU" sz="1600" b="1" kern="0" dirty="0" smtClean="0">
                <a:solidFill>
                  <a:srgbClr val="4D6F9C"/>
                </a:solidFill>
                <a:latin typeface="Corbel"/>
              </a:rPr>
              <a:t>Обучение</a:t>
            </a:r>
            <a:r>
              <a:rPr lang="ru-RU" sz="1600" b="1" kern="0" dirty="0">
                <a:solidFill>
                  <a:srgbClr val="4D6F9C"/>
                </a:solidFill>
                <a:latin typeface="Corbel"/>
              </a:rPr>
              <a:t>:</a:t>
            </a:r>
            <a:r>
              <a:rPr lang="ru-RU" sz="1600" kern="0" dirty="0">
                <a:solidFill>
                  <a:srgbClr val="4D6F9C"/>
                </a:solidFill>
                <a:latin typeface="Corbel"/>
              </a:rPr>
              <a:t> бесплатно</a:t>
            </a:r>
          </a:p>
          <a:p>
            <a:pPr lvl="0"/>
            <a:r>
              <a:rPr lang="ru-RU" sz="1600" b="1" kern="0" dirty="0">
                <a:solidFill>
                  <a:srgbClr val="4D6F9C"/>
                </a:solidFill>
                <a:latin typeface="Corbel"/>
              </a:rPr>
              <a:t>Проживание</a:t>
            </a:r>
            <a:r>
              <a:rPr lang="ru-RU" sz="1600" b="1" kern="0" dirty="0" smtClean="0">
                <a:solidFill>
                  <a:srgbClr val="4D6F9C"/>
                </a:solidFill>
                <a:latin typeface="Corbel"/>
              </a:rPr>
              <a:t>: </a:t>
            </a:r>
            <a:r>
              <a:rPr lang="ru-RU" sz="1600" kern="0" dirty="0" smtClean="0">
                <a:solidFill>
                  <a:srgbClr val="4D6F9C"/>
                </a:solidFill>
                <a:latin typeface="Corbel"/>
              </a:rPr>
              <a:t>не предоставляется. Университет оказывает помощь в поиске жилья. Возможно проживание в принимающей семье. </a:t>
            </a:r>
          </a:p>
          <a:p>
            <a:pPr lvl="0"/>
            <a:r>
              <a:rPr lang="ru-RU" sz="1600" b="1" kern="0" dirty="0" err="1" smtClean="0">
                <a:solidFill>
                  <a:srgbClr val="4D6F9C"/>
                </a:solidFill>
                <a:latin typeface="Corbel"/>
              </a:rPr>
              <a:t>Трансфер</a:t>
            </a:r>
            <a:r>
              <a:rPr lang="ru-RU" sz="1600" b="1" kern="0" dirty="0" smtClean="0">
                <a:solidFill>
                  <a:srgbClr val="4D6F9C"/>
                </a:solidFill>
                <a:latin typeface="Corbel"/>
              </a:rPr>
              <a:t> из аэропорта:</a:t>
            </a:r>
            <a:r>
              <a:rPr lang="en-US" sz="1600" b="1" kern="0" dirty="0" smtClean="0">
                <a:solidFill>
                  <a:srgbClr val="4D6F9C"/>
                </a:solidFill>
                <a:latin typeface="Corbel"/>
              </a:rPr>
              <a:t> </a:t>
            </a:r>
            <a:r>
              <a:rPr lang="ru-RU" sz="1600" kern="0" dirty="0" smtClean="0">
                <a:solidFill>
                  <a:srgbClr val="4D6F9C"/>
                </a:solidFill>
                <a:latin typeface="Corbel"/>
              </a:rPr>
              <a:t>предоставляется, платно </a:t>
            </a:r>
          </a:p>
        </p:txBody>
      </p:sp>
      <p:pic>
        <p:nvPicPr>
          <p:cNvPr id="1027" name="Picture 3" descr="C:\Users\ButakovaKV\Desktop\99\vera9237BU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4419600"/>
            <a:ext cx="3657600" cy="1928813"/>
          </a:xfrm>
          <a:prstGeom prst="rect">
            <a:avLst/>
          </a:prstGeom>
          <a:noFill/>
        </p:spPr>
      </p:pic>
      <p:pic>
        <p:nvPicPr>
          <p:cNvPr id="1029" name="Picture 5" descr="C:\Users\ButakovaKV\Desktop\99\23012_Laboratori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3124200"/>
            <a:ext cx="3962400" cy="2971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4468" y="1295400"/>
            <a:ext cx="8918132" cy="2769989"/>
          </a:xfrm>
        </p:spPr>
        <p:txBody>
          <a:bodyPr/>
          <a:lstStyle/>
          <a:p>
            <a:pPr algn="just"/>
            <a:r>
              <a:rPr lang="ru-RU" sz="1500" dirty="0" smtClean="0"/>
              <a:t>Университет </a:t>
            </a:r>
            <a:r>
              <a:rPr lang="ru-RU" sz="1500" dirty="0" err="1" smtClean="0"/>
              <a:t>Веракрус</a:t>
            </a:r>
            <a:r>
              <a:rPr lang="ru-RU" sz="1500" dirty="0" smtClean="0"/>
              <a:t> (</a:t>
            </a:r>
            <a:r>
              <a:rPr lang="en-US" sz="1500" dirty="0" smtClean="0"/>
              <a:t>UV</a:t>
            </a:r>
            <a:r>
              <a:rPr lang="ru-RU" sz="1500" dirty="0" smtClean="0"/>
              <a:t>), основанный в 1944 году, является одним из крупнейших государственных высших учебных заведений Мексики. Его пять региональных кампусов расположены по всему штату </a:t>
            </a:r>
            <a:r>
              <a:rPr lang="ru-RU" sz="1500" dirty="0" err="1" smtClean="0"/>
              <a:t>Веракрус</a:t>
            </a:r>
            <a:r>
              <a:rPr lang="ru-RU" sz="1500" dirty="0" smtClean="0"/>
              <a:t>, который тянется вдоль восточного побережья центральной Мексики. Университет </a:t>
            </a:r>
            <a:r>
              <a:rPr lang="ru-RU" sz="1500" dirty="0" err="1" smtClean="0"/>
              <a:t>Веракрус</a:t>
            </a:r>
            <a:r>
              <a:rPr lang="ru-RU" sz="1500" dirty="0" smtClean="0"/>
              <a:t> предлагает программы </a:t>
            </a:r>
            <a:r>
              <a:rPr lang="ru-RU" sz="1500" dirty="0" err="1" smtClean="0"/>
              <a:t>бакалавриата</a:t>
            </a:r>
            <a:r>
              <a:rPr lang="ru-RU" sz="1500" dirty="0" smtClean="0"/>
              <a:t> и магистратуры почти для 80 000 студентов в самых различных областях, таких, как биологические и сельскохозяйственные науки, гуманитарные науки, технические науки, бизнес и экономика, изобразительное искусство и здравоохранение.</a:t>
            </a:r>
          </a:p>
          <a:p>
            <a:pPr algn="just"/>
            <a:r>
              <a:rPr lang="ru-RU" sz="1500" dirty="0" smtClean="0"/>
              <a:t>В список Всемирного наследия ЮНЕСКО внесены два места штата </a:t>
            </a:r>
            <a:r>
              <a:rPr lang="ru-RU" sz="1500" dirty="0" err="1" smtClean="0"/>
              <a:t>Веракрус</a:t>
            </a:r>
            <a:r>
              <a:rPr lang="ru-RU" sz="1500" dirty="0" smtClean="0"/>
              <a:t>: древний город </a:t>
            </a:r>
            <a:r>
              <a:rPr lang="ru-RU" sz="1500" dirty="0" err="1" smtClean="0"/>
              <a:t>Эль-Тахин</a:t>
            </a:r>
            <a:r>
              <a:rPr lang="ru-RU" sz="1500" dirty="0" smtClean="0"/>
              <a:t> и зона исторических памятников колониальной архитектуры в городе </a:t>
            </a:r>
            <a:r>
              <a:rPr lang="ru-RU" sz="1500" dirty="0" err="1" smtClean="0"/>
              <a:t>Тлакотальпан</a:t>
            </a:r>
            <a:r>
              <a:rPr lang="ru-RU" sz="1500" dirty="0" smtClean="0"/>
              <a:t>. </a:t>
            </a:r>
            <a:r>
              <a:rPr lang="ru-RU" sz="1500" dirty="0" err="1" smtClean="0"/>
              <a:t>Веракрус</a:t>
            </a:r>
            <a:r>
              <a:rPr lang="ru-RU" sz="1500" dirty="0" smtClean="0"/>
              <a:t> известен не только множеством старинной архитектуры (дворец правительства, маяк </a:t>
            </a:r>
            <a:r>
              <a:rPr lang="ru-RU" sz="1500" dirty="0" err="1" smtClean="0"/>
              <a:t>Карранса</a:t>
            </a:r>
            <a:r>
              <a:rPr lang="ru-RU" sz="1500" dirty="0" smtClean="0"/>
              <a:t>, храмы и колониальные административные здания), но и красочным карнавалом. По масштабу в Латинской Америке он уступает только знаменитому карнавалу Рио-де-Жанейро. Город </a:t>
            </a:r>
            <a:r>
              <a:rPr lang="ru-RU" sz="1500" dirty="0" err="1" smtClean="0"/>
              <a:t>Веракрус</a:t>
            </a:r>
            <a:r>
              <a:rPr lang="ru-RU" sz="1500" dirty="0" smtClean="0"/>
              <a:t> является  крупнейшим городом одноимённого штата и главным портом Атлантического побережья Мексики.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2123364" y="414635"/>
            <a:ext cx="6858000" cy="430887"/>
          </a:xfrm>
        </p:spPr>
        <p:txBody>
          <a:bodyPr/>
          <a:lstStyle/>
          <a:p>
            <a:pPr algn="ctr"/>
            <a:r>
              <a:rPr lang="ru-RU" sz="2800" b="1" kern="1200" dirty="0" smtClean="0">
                <a:solidFill>
                  <a:srgbClr val="245F91"/>
                </a:solidFill>
                <a:latin typeface="Corbel" pitchFamily="34" charset="0"/>
                <a:ea typeface="+mn-ea"/>
                <a:cs typeface="Verdana"/>
              </a:rPr>
              <a:t>Университет </a:t>
            </a:r>
            <a:r>
              <a:rPr lang="ru-RU" sz="2800" b="1" kern="1200" dirty="0" err="1" smtClean="0">
                <a:solidFill>
                  <a:srgbClr val="245F91"/>
                </a:solidFill>
                <a:latin typeface="Corbel" pitchFamily="34" charset="0"/>
                <a:ea typeface="+mn-ea"/>
                <a:cs typeface="Verdana"/>
              </a:rPr>
              <a:t>Веракрус</a:t>
            </a:r>
            <a:endParaRPr lang="ru-RU" sz="2800" b="1" kern="1200" dirty="0">
              <a:solidFill>
                <a:srgbClr val="245F91"/>
              </a:solidFill>
              <a:latin typeface="Corbel" pitchFamily="34" charset="0"/>
              <a:ea typeface="+mn-ea"/>
              <a:cs typeface="Verdana"/>
            </a:endParaRPr>
          </a:p>
        </p:txBody>
      </p:sp>
      <p:pic>
        <p:nvPicPr>
          <p:cNvPr id="2050" name="Picture 2" descr="C:\Users\ButakovaKV\Desktop\99\23006_XAL-EA_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4267200"/>
            <a:ext cx="3276600" cy="2133600"/>
          </a:xfrm>
          <a:prstGeom prst="rect">
            <a:avLst/>
          </a:prstGeom>
          <a:noFill/>
        </p:spPr>
      </p:pic>
      <p:pic>
        <p:nvPicPr>
          <p:cNvPr id="2" name="Picture 3" descr="C:\Users\ButakovaKV\Desktop\99\23008_Playa_Veracruz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2400" y="4267200"/>
            <a:ext cx="5410200" cy="2133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07453612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2123364" y="414635"/>
            <a:ext cx="6858000" cy="430887"/>
          </a:xfrm>
        </p:spPr>
        <p:txBody>
          <a:bodyPr/>
          <a:lstStyle/>
          <a:p>
            <a:pPr algn="ctr"/>
            <a:r>
              <a:rPr lang="ru-RU" sz="2800" b="1" kern="1200" dirty="0" smtClean="0">
                <a:solidFill>
                  <a:srgbClr val="245F91"/>
                </a:solidFill>
                <a:latin typeface="Corbel" pitchFamily="34" charset="0"/>
                <a:ea typeface="+mn-ea"/>
                <a:cs typeface="Verdana"/>
              </a:rPr>
              <a:t>Список необходимых документов:</a:t>
            </a:r>
            <a:endParaRPr lang="ru-RU" sz="2800" b="1" kern="1200" dirty="0">
              <a:solidFill>
                <a:srgbClr val="245F91"/>
              </a:solidFill>
              <a:latin typeface="Corbel" pitchFamily="34" charset="0"/>
              <a:ea typeface="+mn-ea"/>
              <a:cs typeface="Verdana"/>
            </a:endParaRPr>
          </a:p>
        </p:txBody>
      </p:sp>
      <p:sp>
        <p:nvSpPr>
          <p:cNvPr id="6" name="Freeform 7"/>
          <p:cNvSpPr>
            <a:spLocks noEditPoints="1"/>
          </p:cNvSpPr>
          <p:nvPr/>
        </p:nvSpPr>
        <p:spPr bwMode="auto">
          <a:xfrm>
            <a:off x="1447800" y="1447800"/>
            <a:ext cx="381000" cy="533400"/>
          </a:xfrm>
          <a:custGeom>
            <a:avLst/>
            <a:gdLst>
              <a:gd name="T0" fmla="*/ 120 w 293"/>
              <a:gd name="T1" fmla="*/ 290 h 393"/>
              <a:gd name="T2" fmla="*/ 81 w 293"/>
              <a:gd name="T3" fmla="*/ 224 h 393"/>
              <a:gd name="T4" fmla="*/ 86 w 293"/>
              <a:gd name="T5" fmla="*/ 204 h 393"/>
              <a:gd name="T6" fmla="*/ 105 w 293"/>
              <a:gd name="T7" fmla="*/ 209 h 393"/>
              <a:gd name="T8" fmla="*/ 123 w 293"/>
              <a:gd name="T9" fmla="*/ 239 h 393"/>
              <a:gd name="T10" fmla="*/ 192 w 293"/>
              <a:gd name="T11" fmla="*/ 152 h 393"/>
              <a:gd name="T12" fmla="*/ 212 w 293"/>
              <a:gd name="T13" fmla="*/ 149 h 393"/>
              <a:gd name="T14" fmla="*/ 214 w 293"/>
              <a:gd name="T15" fmla="*/ 169 h 393"/>
              <a:gd name="T16" fmla="*/ 120 w 293"/>
              <a:gd name="T17" fmla="*/ 290 h 393"/>
              <a:gd name="T18" fmla="*/ 275 w 293"/>
              <a:gd name="T19" fmla="*/ 20 h 393"/>
              <a:gd name="T20" fmla="*/ 213 w 293"/>
              <a:gd name="T21" fmla="*/ 20 h 393"/>
              <a:gd name="T22" fmla="*/ 209 w 293"/>
              <a:gd name="T23" fmla="*/ 39 h 393"/>
              <a:gd name="T24" fmla="*/ 213 w 293"/>
              <a:gd name="T25" fmla="*/ 57 h 393"/>
              <a:gd name="T26" fmla="*/ 256 w 293"/>
              <a:gd name="T27" fmla="*/ 57 h 393"/>
              <a:gd name="T28" fmla="*/ 256 w 293"/>
              <a:gd name="T29" fmla="*/ 355 h 393"/>
              <a:gd name="T30" fmla="*/ 37 w 293"/>
              <a:gd name="T31" fmla="*/ 355 h 393"/>
              <a:gd name="T32" fmla="*/ 37 w 293"/>
              <a:gd name="T33" fmla="*/ 57 h 393"/>
              <a:gd name="T34" fmla="*/ 80 w 293"/>
              <a:gd name="T35" fmla="*/ 57 h 393"/>
              <a:gd name="T36" fmla="*/ 84 w 293"/>
              <a:gd name="T37" fmla="*/ 37 h 393"/>
              <a:gd name="T38" fmla="*/ 81 w 293"/>
              <a:gd name="T39" fmla="*/ 20 h 393"/>
              <a:gd name="T40" fmla="*/ 19 w 293"/>
              <a:gd name="T41" fmla="*/ 20 h 393"/>
              <a:gd name="T42" fmla="*/ 0 w 293"/>
              <a:gd name="T43" fmla="*/ 39 h 393"/>
              <a:gd name="T44" fmla="*/ 0 w 293"/>
              <a:gd name="T45" fmla="*/ 374 h 393"/>
              <a:gd name="T46" fmla="*/ 19 w 293"/>
              <a:gd name="T47" fmla="*/ 393 h 393"/>
              <a:gd name="T48" fmla="*/ 275 w 293"/>
              <a:gd name="T49" fmla="*/ 393 h 393"/>
              <a:gd name="T50" fmla="*/ 293 w 293"/>
              <a:gd name="T51" fmla="*/ 374 h 393"/>
              <a:gd name="T52" fmla="*/ 293 w 293"/>
              <a:gd name="T53" fmla="*/ 39 h 393"/>
              <a:gd name="T54" fmla="*/ 275 w 293"/>
              <a:gd name="T55" fmla="*/ 20 h 393"/>
              <a:gd name="T56" fmla="*/ 200 w 293"/>
              <a:gd name="T57" fmla="*/ 77 h 393"/>
              <a:gd name="T58" fmla="*/ 190 w 293"/>
              <a:gd name="T59" fmla="*/ 39 h 393"/>
              <a:gd name="T60" fmla="*/ 200 w 293"/>
              <a:gd name="T61" fmla="*/ 0 h 393"/>
              <a:gd name="T62" fmla="*/ 94 w 293"/>
              <a:gd name="T63" fmla="*/ 0 h 393"/>
              <a:gd name="T64" fmla="*/ 104 w 293"/>
              <a:gd name="T65" fmla="*/ 37 h 393"/>
              <a:gd name="T66" fmla="*/ 94 w 293"/>
              <a:gd name="T67" fmla="*/ 77 h 393"/>
              <a:gd name="T68" fmla="*/ 200 w 293"/>
              <a:gd name="T69" fmla="*/ 77 h 3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293" h="393">
                <a:moveTo>
                  <a:pt x="120" y="290"/>
                </a:moveTo>
                <a:cubicBezTo>
                  <a:pt x="81" y="224"/>
                  <a:pt x="81" y="224"/>
                  <a:pt x="81" y="224"/>
                </a:cubicBezTo>
                <a:cubicBezTo>
                  <a:pt x="77" y="217"/>
                  <a:pt x="79" y="209"/>
                  <a:pt x="86" y="204"/>
                </a:cubicBezTo>
                <a:cubicBezTo>
                  <a:pt x="93" y="200"/>
                  <a:pt x="101" y="203"/>
                  <a:pt x="105" y="209"/>
                </a:cubicBezTo>
                <a:cubicBezTo>
                  <a:pt x="123" y="239"/>
                  <a:pt x="123" y="239"/>
                  <a:pt x="123" y="239"/>
                </a:cubicBezTo>
                <a:cubicBezTo>
                  <a:pt x="192" y="152"/>
                  <a:pt x="192" y="152"/>
                  <a:pt x="192" y="152"/>
                </a:cubicBezTo>
                <a:cubicBezTo>
                  <a:pt x="197" y="146"/>
                  <a:pt x="206" y="144"/>
                  <a:pt x="212" y="149"/>
                </a:cubicBezTo>
                <a:cubicBezTo>
                  <a:pt x="218" y="154"/>
                  <a:pt x="219" y="163"/>
                  <a:pt x="214" y="169"/>
                </a:cubicBezTo>
                <a:cubicBezTo>
                  <a:pt x="120" y="290"/>
                  <a:pt x="120" y="290"/>
                  <a:pt x="120" y="290"/>
                </a:cubicBezTo>
                <a:close/>
                <a:moveTo>
                  <a:pt x="275" y="20"/>
                </a:moveTo>
                <a:cubicBezTo>
                  <a:pt x="213" y="20"/>
                  <a:pt x="213" y="20"/>
                  <a:pt x="213" y="20"/>
                </a:cubicBezTo>
                <a:cubicBezTo>
                  <a:pt x="209" y="39"/>
                  <a:pt x="209" y="39"/>
                  <a:pt x="209" y="39"/>
                </a:cubicBezTo>
                <a:cubicBezTo>
                  <a:pt x="213" y="57"/>
                  <a:pt x="213" y="57"/>
                  <a:pt x="213" y="57"/>
                </a:cubicBezTo>
                <a:cubicBezTo>
                  <a:pt x="256" y="57"/>
                  <a:pt x="256" y="57"/>
                  <a:pt x="256" y="57"/>
                </a:cubicBezTo>
                <a:cubicBezTo>
                  <a:pt x="256" y="355"/>
                  <a:pt x="256" y="355"/>
                  <a:pt x="256" y="355"/>
                </a:cubicBezTo>
                <a:cubicBezTo>
                  <a:pt x="37" y="355"/>
                  <a:pt x="37" y="355"/>
                  <a:pt x="37" y="355"/>
                </a:cubicBezTo>
                <a:cubicBezTo>
                  <a:pt x="37" y="57"/>
                  <a:pt x="37" y="57"/>
                  <a:pt x="37" y="57"/>
                </a:cubicBezTo>
                <a:cubicBezTo>
                  <a:pt x="80" y="57"/>
                  <a:pt x="80" y="57"/>
                  <a:pt x="80" y="57"/>
                </a:cubicBezTo>
                <a:cubicBezTo>
                  <a:pt x="84" y="37"/>
                  <a:pt x="84" y="37"/>
                  <a:pt x="84" y="37"/>
                </a:cubicBezTo>
                <a:cubicBezTo>
                  <a:pt x="81" y="20"/>
                  <a:pt x="81" y="20"/>
                  <a:pt x="81" y="20"/>
                </a:cubicBezTo>
                <a:cubicBezTo>
                  <a:pt x="19" y="20"/>
                  <a:pt x="19" y="20"/>
                  <a:pt x="19" y="20"/>
                </a:cubicBezTo>
                <a:cubicBezTo>
                  <a:pt x="9" y="20"/>
                  <a:pt x="0" y="28"/>
                  <a:pt x="0" y="39"/>
                </a:cubicBezTo>
                <a:cubicBezTo>
                  <a:pt x="0" y="374"/>
                  <a:pt x="0" y="374"/>
                  <a:pt x="0" y="374"/>
                </a:cubicBezTo>
                <a:cubicBezTo>
                  <a:pt x="0" y="384"/>
                  <a:pt x="9" y="393"/>
                  <a:pt x="19" y="393"/>
                </a:cubicBezTo>
                <a:cubicBezTo>
                  <a:pt x="275" y="393"/>
                  <a:pt x="275" y="393"/>
                  <a:pt x="275" y="393"/>
                </a:cubicBezTo>
                <a:cubicBezTo>
                  <a:pt x="285" y="393"/>
                  <a:pt x="293" y="384"/>
                  <a:pt x="293" y="374"/>
                </a:cubicBezTo>
                <a:cubicBezTo>
                  <a:pt x="293" y="39"/>
                  <a:pt x="293" y="39"/>
                  <a:pt x="293" y="39"/>
                </a:cubicBezTo>
                <a:cubicBezTo>
                  <a:pt x="293" y="28"/>
                  <a:pt x="285" y="20"/>
                  <a:pt x="275" y="20"/>
                </a:cubicBezTo>
                <a:close/>
                <a:moveTo>
                  <a:pt x="200" y="77"/>
                </a:moveTo>
                <a:cubicBezTo>
                  <a:pt x="190" y="39"/>
                  <a:pt x="190" y="39"/>
                  <a:pt x="190" y="39"/>
                </a:cubicBezTo>
                <a:cubicBezTo>
                  <a:pt x="200" y="0"/>
                  <a:pt x="200" y="0"/>
                  <a:pt x="200" y="0"/>
                </a:cubicBezTo>
                <a:cubicBezTo>
                  <a:pt x="94" y="0"/>
                  <a:pt x="94" y="0"/>
                  <a:pt x="94" y="0"/>
                </a:cubicBezTo>
                <a:cubicBezTo>
                  <a:pt x="104" y="37"/>
                  <a:pt x="104" y="37"/>
                  <a:pt x="104" y="37"/>
                </a:cubicBezTo>
                <a:cubicBezTo>
                  <a:pt x="94" y="77"/>
                  <a:pt x="94" y="77"/>
                  <a:pt x="94" y="77"/>
                </a:cubicBezTo>
                <a:lnTo>
                  <a:pt x="200" y="7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" name="Текст 2"/>
          <p:cNvSpPr>
            <a:spLocks noGrp="1"/>
          </p:cNvSpPr>
          <p:nvPr>
            <p:ph type="body" idx="1"/>
          </p:nvPr>
        </p:nvSpPr>
        <p:spPr>
          <a:xfrm>
            <a:off x="2286000" y="1371600"/>
            <a:ext cx="6781800" cy="584775"/>
          </a:xfrm>
        </p:spPr>
        <p:txBody>
          <a:bodyPr/>
          <a:lstStyle/>
          <a:p>
            <a:r>
              <a:rPr lang="ru-RU" sz="1400" dirty="0" smtClean="0"/>
              <a:t> </a:t>
            </a:r>
            <a:r>
              <a:rPr lang="ru-RU" sz="2200" b="0" dirty="0" smtClean="0"/>
              <a:t>Заполненное заявление от выбранного университета</a:t>
            </a:r>
          </a:p>
          <a:p>
            <a:r>
              <a:rPr lang="ru-RU" sz="1600" b="0" dirty="0" smtClean="0"/>
              <a:t>*помощь в заполнении оказывает координатор исходящей мобильности</a:t>
            </a:r>
          </a:p>
        </p:txBody>
      </p:sp>
      <p:sp>
        <p:nvSpPr>
          <p:cNvPr id="11" name="Freeform 7"/>
          <p:cNvSpPr>
            <a:spLocks noEditPoints="1"/>
          </p:cNvSpPr>
          <p:nvPr/>
        </p:nvSpPr>
        <p:spPr bwMode="auto">
          <a:xfrm>
            <a:off x="1447800" y="2209800"/>
            <a:ext cx="381000" cy="533400"/>
          </a:xfrm>
          <a:custGeom>
            <a:avLst/>
            <a:gdLst>
              <a:gd name="T0" fmla="*/ 120 w 293"/>
              <a:gd name="T1" fmla="*/ 290 h 393"/>
              <a:gd name="T2" fmla="*/ 81 w 293"/>
              <a:gd name="T3" fmla="*/ 224 h 393"/>
              <a:gd name="T4" fmla="*/ 86 w 293"/>
              <a:gd name="T5" fmla="*/ 204 h 393"/>
              <a:gd name="T6" fmla="*/ 105 w 293"/>
              <a:gd name="T7" fmla="*/ 209 h 393"/>
              <a:gd name="T8" fmla="*/ 123 w 293"/>
              <a:gd name="T9" fmla="*/ 239 h 393"/>
              <a:gd name="T10" fmla="*/ 192 w 293"/>
              <a:gd name="T11" fmla="*/ 152 h 393"/>
              <a:gd name="T12" fmla="*/ 212 w 293"/>
              <a:gd name="T13" fmla="*/ 149 h 393"/>
              <a:gd name="T14" fmla="*/ 214 w 293"/>
              <a:gd name="T15" fmla="*/ 169 h 393"/>
              <a:gd name="T16" fmla="*/ 120 w 293"/>
              <a:gd name="T17" fmla="*/ 290 h 393"/>
              <a:gd name="T18" fmla="*/ 275 w 293"/>
              <a:gd name="T19" fmla="*/ 20 h 393"/>
              <a:gd name="T20" fmla="*/ 213 w 293"/>
              <a:gd name="T21" fmla="*/ 20 h 393"/>
              <a:gd name="T22" fmla="*/ 209 w 293"/>
              <a:gd name="T23" fmla="*/ 39 h 393"/>
              <a:gd name="T24" fmla="*/ 213 w 293"/>
              <a:gd name="T25" fmla="*/ 57 h 393"/>
              <a:gd name="T26" fmla="*/ 256 w 293"/>
              <a:gd name="T27" fmla="*/ 57 h 393"/>
              <a:gd name="T28" fmla="*/ 256 w 293"/>
              <a:gd name="T29" fmla="*/ 355 h 393"/>
              <a:gd name="T30" fmla="*/ 37 w 293"/>
              <a:gd name="T31" fmla="*/ 355 h 393"/>
              <a:gd name="T32" fmla="*/ 37 w 293"/>
              <a:gd name="T33" fmla="*/ 57 h 393"/>
              <a:gd name="T34" fmla="*/ 80 w 293"/>
              <a:gd name="T35" fmla="*/ 57 h 393"/>
              <a:gd name="T36" fmla="*/ 84 w 293"/>
              <a:gd name="T37" fmla="*/ 37 h 393"/>
              <a:gd name="T38" fmla="*/ 81 w 293"/>
              <a:gd name="T39" fmla="*/ 20 h 393"/>
              <a:gd name="T40" fmla="*/ 19 w 293"/>
              <a:gd name="T41" fmla="*/ 20 h 393"/>
              <a:gd name="T42" fmla="*/ 0 w 293"/>
              <a:gd name="T43" fmla="*/ 39 h 393"/>
              <a:gd name="T44" fmla="*/ 0 w 293"/>
              <a:gd name="T45" fmla="*/ 374 h 393"/>
              <a:gd name="T46" fmla="*/ 19 w 293"/>
              <a:gd name="T47" fmla="*/ 393 h 393"/>
              <a:gd name="T48" fmla="*/ 275 w 293"/>
              <a:gd name="T49" fmla="*/ 393 h 393"/>
              <a:gd name="T50" fmla="*/ 293 w 293"/>
              <a:gd name="T51" fmla="*/ 374 h 393"/>
              <a:gd name="T52" fmla="*/ 293 w 293"/>
              <a:gd name="T53" fmla="*/ 39 h 393"/>
              <a:gd name="T54" fmla="*/ 275 w 293"/>
              <a:gd name="T55" fmla="*/ 20 h 393"/>
              <a:gd name="T56" fmla="*/ 200 w 293"/>
              <a:gd name="T57" fmla="*/ 77 h 393"/>
              <a:gd name="T58" fmla="*/ 190 w 293"/>
              <a:gd name="T59" fmla="*/ 39 h 393"/>
              <a:gd name="T60" fmla="*/ 200 w 293"/>
              <a:gd name="T61" fmla="*/ 0 h 393"/>
              <a:gd name="T62" fmla="*/ 94 w 293"/>
              <a:gd name="T63" fmla="*/ 0 h 393"/>
              <a:gd name="T64" fmla="*/ 104 w 293"/>
              <a:gd name="T65" fmla="*/ 37 h 393"/>
              <a:gd name="T66" fmla="*/ 94 w 293"/>
              <a:gd name="T67" fmla="*/ 77 h 393"/>
              <a:gd name="T68" fmla="*/ 200 w 293"/>
              <a:gd name="T69" fmla="*/ 77 h 3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293" h="393">
                <a:moveTo>
                  <a:pt x="120" y="290"/>
                </a:moveTo>
                <a:cubicBezTo>
                  <a:pt x="81" y="224"/>
                  <a:pt x="81" y="224"/>
                  <a:pt x="81" y="224"/>
                </a:cubicBezTo>
                <a:cubicBezTo>
                  <a:pt x="77" y="217"/>
                  <a:pt x="79" y="209"/>
                  <a:pt x="86" y="204"/>
                </a:cubicBezTo>
                <a:cubicBezTo>
                  <a:pt x="93" y="200"/>
                  <a:pt x="101" y="203"/>
                  <a:pt x="105" y="209"/>
                </a:cubicBezTo>
                <a:cubicBezTo>
                  <a:pt x="123" y="239"/>
                  <a:pt x="123" y="239"/>
                  <a:pt x="123" y="239"/>
                </a:cubicBezTo>
                <a:cubicBezTo>
                  <a:pt x="192" y="152"/>
                  <a:pt x="192" y="152"/>
                  <a:pt x="192" y="152"/>
                </a:cubicBezTo>
                <a:cubicBezTo>
                  <a:pt x="197" y="146"/>
                  <a:pt x="206" y="144"/>
                  <a:pt x="212" y="149"/>
                </a:cubicBezTo>
                <a:cubicBezTo>
                  <a:pt x="218" y="154"/>
                  <a:pt x="219" y="163"/>
                  <a:pt x="214" y="169"/>
                </a:cubicBezTo>
                <a:cubicBezTo>
                  <a:pt x="120" y="290"/>
                  <a:pt x="120" y="290"/>
                  <a:pt x="120" y="290"/>
                </a:cubicBezTo>
                <a:close/>
                <a:moveTo>
                  <a:pt x="275" y="20"/>
                </a:moveTo>
                <a:cubicBezTo>
                  <a:pt x="213" y="20"/>
                  <a:pt x="213" y="20"/>
                  <a:pt x="213" y="20"/>
                </a:cubicBezTo>
                <a:cubicBezTo>
                  <a:pt x="209" y="39"/>
                  <a:pt x="209" y="39"/>
                  <a:pt x="209" y="39"/>
                </a:cubicBezTo>
                <a:cubicBezTo>
                  <a:pt x="213" y="57"/>
                  <a:pt x="213" y="57"/>
                  <a:pt x="213" y="57"/>
                </a:cubicBezTo>
                <a:cubicBezTo>
                  <a:pt x="256" y="57"/>
                  <a:pt x="256" y="57"/>
                  <a:pt x="256" y="57"/>
                </a:cubicBezTo>
                <a:cubicBezTo>
                  <a:pt x="256" y="355"/>
                  <a:pt x="256" y="355"/>
                  <a:pt x="256" y="355"/>
                </a:cubicBezTo>
                <a:cubicBezTo>
                  <a:pt x="37" y="355"/>
                  <a:pt x="37" y="355"/>
                  <a:pt x="37" y="355"/>
                </a:cubicBezTo>
                <a:cubicBezTo>
                  <a:pt x="37" y="57"/>
                  <a:pt x="37" y="57"/>
                  <a:pt x="37" y="57"/>
                </a:cubicBezTo>
                <a:cubicBezTo>
                  <a:pt x="80" y="57"/>
                  <a:pt x="80" y="57"/>
                  <a:pt x="80" y="57"/>
                </a:cubicBezTo>
                <a:cubicBezTo>
                  <a:pt x="84" y="37"/>
                  <a:pt x="84" y="37"/>
                  <a:pt x="84" y="37"/>
                </a:cubicBezTo>
                <a:cubicBezTo>
                  <a:pt x="81" y="20"/>
                  <a:pt x="81" y="20"/>
                  <a:pt x="81" y="20"/>
                </a:cubicBezTo>
                <a:cubicBezTo>
                  <a:pt x="19" y="20"/>
                  <a:pt x="19" y="20"/>
                  <a:pt x="19" y="20"/>
                </a:cubicBezTo>
                <a:cubicBezTo>
                  <a:pt x="9" y="20"/>
                  <a:pt x="0" y="28"/>
                  <a:pt x="0" y="39"/>
                </a:cubicBezTo>
                <a:cubicBezTo>
                  <a:pt x="0" y="374"/>
                  <a:pt x="0" y="374"/>
                  <a:pt x="0" y="374"/>
                </a:cubicBezTo>
                <a:cubicBezTo>
                  <a:pt x="0" y="384"/>
                  <a:pt x="9" y="393"/>
                  <a:pt x="19" y="393"/>
                </a:cubicBezTo>
                <a:cubicBezTo>
                  <a:pt x="275" y="393"/>
                  <a:pt x="275" y="393"/>
                  <a:pt x="275" y="393"/>
                </a:cubicBezTo>
                <a:cubicBezTo>
                  <a:pt x="285" y="393"/>
                  <a:pt x="293" y="384"/>
                  <a:pt x="293" y="374"/>
                </a:cubicBezTo>
                <a:cubicBezTo>
                  <a:pt x="293" y="39"/>
                  <a:pt x="293" y="39"/>
                  <a:pt x="293" y="39"/>
                </a:cubicBezTo>
                <a:cubicBezTo>
                  <a:pt x="293" y="28"/>
                  <a:pt x="285" y="20"/>
                  <a:pt x="275" y="20"/>
                </a:cubicBezTo>
                <a:close/>
                <a:moveTo>
                  <a:pt x="200" y="77"/>
                </a:moveTo>
                <a:cubicBezTo>
                  <a:pt x="190" y="39"/>
                  <a:pt x="190" y="39"/>
                  <a:pt x="190" y="39"/>
                </a:cubicBezTo>
                <a:cubicBezTo>
                  <a:pt x="200" y="0"/>
                  <a:pt x="200" y="0"/>
                  <a:pt x="200" y="0"/>
                </a:cubicBezTo>
                <a:cubicBezTo>
                  <a:pt x="94" y="0"/>
                  <a:pt x="94" y="0"/>
                  <a:pt x="94" y="0"/>
                </a:cubicBezTo>
                <a:cubicBezTo>
                  <a:pt x="104" y="37"/>
                  <a:pt x="104" y="37"/>
                  <a:pt x="104" y="37"/>
                </a:cubicBezTo>
                <a:cubicBezTo>
                  <a:pt x="94" y="77"/>
                  <a:pt x="94" y="77"/>
                  <a:pt x="94" y="77"/>
                </a:cubicBezTo>
                <a:lnTo>
                  <a:pt x="200" y="7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2" name="Текст 2"/>
          <p:cNvSpPr txBox="1">
            <a:spLocks/>
          </p:cNvSpPr>
          <p:nvPr/>
        </p:nvSpPr>
        <p:spPr>
          <a:xfrm>
            <a:off x="2286000" y="2209800"/>
            <a:ext cx="6400800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4D6F9C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 </a:t>
            </a:r>
            <a:r>
              <a:rPr kumimoji="0" lang="ru-RU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4D6F9C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Действующий заграничный паспорт</a:t>
            </a:r>
          </a:p>
        </p:txBody>
      </p:sp>
      <p:sp>
        <p:nvSpPr>
          <p:cNvPr id="13" name="Freeform 7"/>
          <p:cNvSpPr>
            <a:spLocks noEditPoints="1"/>
          </p:cNvSpPr>
          <p:nvPr/>
        </p:nvSpPr>
        <p:spPr bwMode="auto">
          <a:xfrm>
            <a:off x="1447800" y="2971800"/>
            <a:ext cx="381000" cy="533400"/>
          </a:xfrm>
          <a:custGeom>
            <a:avLst/>
            <a:gdLst>
              <a:gd name="T0" fmla="*/ 120 w 293"/>
              <a:gd name="T1" fmla="*/ 290 h 393"/>
              <a:gd name="T2" fmla="*/ 81 w 293"/>
              <a:gd name="T3" fmla="*/ 224 h 393"/>
              <a:gd name="T4" fmla="*/ 86 w 293"/>
              <a:gd name="T5" fmla="*/ 204 h 393"/>
              <a:gd name="T6" fmla="*/ 105 w 293"/>
              <a:gd name="T7" fmla="*/ 209 h 393"/>
              <a:gd name="T8" fmla="*/ 123 w 293"/>
              <a:gd name="T9" fmla="*/ 239 h 393"/>
              <a:gd name="T10" fmla="*/ 192 w 293"/>
              <a:gd name="T11" fmla="*/ 152 h 393"/>
              <a:gd name="T12" fmla="*/ 212 w 293"/>
              <a:gd name="T13" fmla="*/ 149 h 393"/>
              <a:gd name="T14" fmla="*/ 214 w 293"/>
              <a:gd name="T15" fmla="*/ 169 h 393"/>
              <a:gd name="T16" fmla="*/ 120 w 293"/>
              <a:gd name="T17" fmla="*/ 290 h 393"/>
              <a:gd name="T18" fmla="*/ 275 w 293"/>
              <a:gd name="T19" fmla="*/ 20 h 393"/>
              <a:gd name="T20" fmla="*/ 213 w 293"/>
              <a:gd name="T21" fmla="*/ 20 h 393"/>
              <a:gd name="T22" fmla="*/ 209 w 293"/>
              <a:gd name="T23" fmla="*/ 39 h 393"/>
              <a:gd name="T24" fmla="*/ 213 w 293"/>
              <a:gd name="T25" fmla="*/ 57 h 393"/>
              <a:gd name="T26" fmla="*/ 256 w 293"/>
              <a:gd name="T27" fmla="*/ 57 h 393"/>
              <a:gd name="T28" fmla="*/ 256 w 293"/>
              <a:gd name="T29" fmla="*/ 355 h 393"/>
              <a:gd name="T30" fmla="*/ 37 w 293"/>
              <a:gd name="T31" fmla="*/ 355 h 393"/>
              <a:gd name="T32" fmla="*/ 37 w 293"/>
              <a:gd name="T33" fmla="*/ 57 h 393"/>
              <a:gd name="T34" fmla="*/ 80 w 293"/>
              <a:gd name="T35" fmla="*/ 57 h 393"/>
              <a:gd name="T36" fmla="*/ 84 w 293"/>
              <a:gd name="T37" fmla="*/ 37 h 393"/>
              <a:gd name="T38" fmla="*/ 81 w 293"/>
              <a:gd name="T39" fmla="*/ 20 h 393"/>
              <a:gd name="T40" fmla="*/ 19 w 293"/>
              <a:gd name="T41" fmla="*/ 20 h 393"/>
              <a:gd name="T42" fmla="*/ 0 w 293"/>
              <a:gd name="T43" fmla="*/ 39 h 393"/>
              <a:gd name="T44" fmla="*/ 0 w 293"/>
              <a:gd name="T45" fmla="*/ 374 h 393"/>
              <a:gd name="T46" fmla="*/ 19 w 293"/>
              <a:gd name="T47" fmla="*/ 393 h 393"/>
              <a:gd name="T48" fmla="*/ 275 w 293"/>
              <a:gd name="T49" fmla="*/ 393 h 393"/>
              <a:gd name="T50" fmla="*/ 293 w 293"/>
              <a:gd name="T51" fmla="*/ 374 h 393"/>
              <a:gd name="T52" fmla="*/ 293 w 293"/>
              <a:gd name="T53" fmla="*/ 39 h 393"/>
              <a:gd name="T54" fmla="*/ 275 w 293"/>
              <a:gd name="T55" fmla="*/ 20 h 393"/>
              <a:gd name="T56" fmla="*/ 200 w 293"/>
              <a:gd name="T57" fmla="*/ 77 h 393"/>
              <a:gd name="T58" fmla="*/ 190 w 293"/>
              <a:gd name="T59" fmla="*/ 39 h 393"/>
              <a:gd name="T60" fmla="*/ 200 w 293"/>
              <a:gd name="T61" fmla="*/ 0 h 393"/>
              <a:gd name="T62" fmla="*/ 94 w 293"/>
              <a:gd name="T63" fmla="*/ 0 h 393"/>
              <a:gd name="T64" fmla="*/ 104 w 293"/>
              <a:gd name="T65" fmla="*/ 37 h 393"/>
              <a:gd name="T66" fmla="*/ 94 w 293"/>
              <a:gd name="T67" fmla="*/ 77 h 393"/>
              <a:gd name="T68" fmla="*/ 200 w 293"/>
              <a:gd name="T69" fmla="*/ 77 h 3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293" h="393">
                <a:moveTo>
                  <a:pt x="120" y="290"/>
                </a:moveTo>
                <a:cubicBezTo>
                  <a:pt x="81" y="224"/>
                  <a:pt x="81" y="224"/>
                  <a:pt x="81" y="224"/>
                </a:cubicBezTo>
                <a:cubicBezTo>
                  <a:pt x="77" y="217"/>
                  <a:pt x="79" y="209"/>
                  <a:pt x="86" y="204"/>
                </a:cubicBezTo>
                <a:cubicBezTo>
                  <a:pt x="93" y="200"/>
                  <a:pt x="101" y="203"/>
                  <a:pt x="105" y="209"/>
                </a:cubicBezTo>
                <a:cubicBezTo>
                  <a:pt x="123" y="239"/>
                  <a:pt x="123" y="239"/>
                  <a:pt x="123" y="239"/>
                </a:cubicBezTo>
                <a:cubicBezTo>
                  <a:pt x="192" y="152"/>
                  <a:pt x="192" y="152"/>
                  <a:pt x="192" y="152"/>
                </a:cubicBezTo>
                <a:cubicBezTo>
                  <a:pt x="197" y="146"/>
                  <a:pt x="206" y="144"/>
                  <a:pt x="212" y="149"/>
                </a:cubicBezTo>
                <a:cubicBezTo>
                  <a:pt x="218" y="154"/>
                  <a:pt x="219" y="163"/>
                  <a:pt x="214" y="169"/>
                </a:cubicBezTo>
                <a:cubicBezTo>
                  <a:pt x="120" y="290"/>
                  <a:pt x="120" y="290"/>
                  <a:pt x="120" y="290"/>
                </a:cubicBezTo>
                <a:close/>
                <a:moveTo>
                  <a:pt x="275" y="20"/>
                </a:moveTo>
                <a:cubicBezTo>
                  <a:pt x="213" y="20"/>
                  <a:pt x="213" y="20"/>
                  <a:pt x="213" y="20"/>
                </a:cubicBezTo>
                <a:cubicBezTo>
                  <a:pt x="209" y="39"/>
                  <a:pt x="209" y="39"/>
                  <a:pt x="209" y="39"/>
                </a:cubicBezTo>
                <a:cubicBezTo>
                  <a:pt x="213" y="57"/>
                  <a:pt x="213" y="57"/>
                  <a:pt x="213" y="57"/>
                </a:cubicBezTo>
                <a:cubicBezTo>
                  <a:pt x="256" y="57"/>
                  <a:pt x="256" y="57"/>
                  <a:pt x="256" y="57"/>
                </a:cubicBezTo>
                <a:cubicBezTo>
                  <a:pt x="256" y="355"/>
                  <a:pt x="256" y="355"/>
                  <a:pt x="256" y="355"/>
                </a:cubicBezTo>
                <a:cubicBezTo>
                  <a:pt x="37" y="355"/>
                  <a:pt x="37" y="355"/>
                  <a:pt x="37" y="355"/>
                </a:cubicBezTo>
                <a:cubicBezTo>
                  <a:pt x="37" y="57"/>
                  <a:pt x="37" y="57"/>
                  <a:pt x="37" y="57"/>
                </a:cubicBezTo>
                <a:cubicBezTo>
                  <a:pt x="80" y="57"/>
                  <a:pt x="80" y="57"/>
                  <a:pt x="80" y="57"/>
                </a:cubicBezTo>
                <a:cubicBezTo>
                  <a:pt x="84" y="37"/>
                  <a:pt x="84" y="37"/>
                  <a:pt x="84" y="37"/>
                </a:cubicBezTo>
                <a:cubicBezTo>
                  <a:pt x="81" y="20"/>
                  <a:pt x="81" y="20"/>
                  <a:pt x="81" y="20"/>
                </a:cubicBezTo>
                <a:cubicBezTo>
                  <a:pt x="19" y="20"/>
                  <a:pt x="19" y="20"/>
                  <a:pt x="19" y="20"/>
                </a:cubicBezTo>
                <a:cubicBezTo>
                  <a:pt x="9" y="20"/>
                  <a:pt x="0" y="28"/>
                  <a:pt x="0" y="39"/>
                </a:cubicBezTo>
                <a:cubicBezTo>
                  <a:pt x="0" y="374"/>
                  <a:pt x="0" y="374"/>
                  <a:pt x="0" y="374"/>
                </a:cubicBezTo>
                <a:cubicBezTo>
                  <a:pt x="0" y="384"/>
                  <a:pt x="9" y="393"/>
                  <a:pt x="19" y="393"/>
                </a:cubicBezTo>
                <a:cubicBezTo>
                  <a:pt x="275" y="393"/>
                  <a:pt x="275" y="393"/>
                  <a:pt x="275" y="393"/>
                </a:cubicBezTo>
                <a:cubicBezTo>
                  <a:pt x="285" y="393"/>
                  <a:pt x="293" y="384"/>
                  <a:pt x="293" y="374"/>
                </a:cubicBezTo>
                <a:cubicBezTo>
                  <a:pt x="293" y="39"/>
                  <a:pt x="293" y="39"/>
                  <a:pt x="293" y="39"/>
                </a:cubicBezTo>
                <a:cubicBezTo>
                  <a:pt x="293" y="28"/>
                  <a:pt x="285" y="20"/>
                  <a:pt x="275" y="20"/>
                </a:cubicBezTo>
                <a:close/>
                <a:moveTo>
                  <a:pt x="200" y="77"/>
                </a:moveTo>
                <a:cubicBezTo>
                  <a:pt x="190" y="39"/>
                  <a:pt x="190" y="39"/>
                  <a:pt x="190" y="39"/>
                </a:cubicBezTo>
                <a:cubicBezTo>
                  <a:pt x="200" y="0"/>
                  <a:pt x="200" y="0"/>
                  <a:pt x="200" y="0"/>
                </a:cubicBezTo>
                <a:cubicBezTo>
                  <a:pt x="94" y="0"/>
                  <a:pt x="94" y="0"/>
                  <a:pt x="94" y="0"/>
                </a:cubicBezTo>
                <a:cubicBezTo>
                  <a:pt x="104" y="37"/>
                  <a:pt x="104" y="37"/>
                  <a:pt x="104" y="37"/>
                </a:cubicBezTo>
                <a:cubicBezTo>
                  <a:pt x="94" y="77"/>
                  <a:pt x="94" y="77"/>
                  <a:pt x="94" y="77"/>
                </a:cubicBezTo>
                <a:lnTo>
                  <a:pt x="200" y="7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4" name="Текст 2"/>
          <p:cNvSpPr txBox="1">
            <a:spLocks/>
          </p:cNvSpPr>
          <p:nvPr/>
        </p:nvSpPr>
        <p:spPr>
          <a:xfrm>
            <a:off x="2286000" y="2819400"/>
            <a:ext cx="6858000" cy="861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4D6F9C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Мотивационное письмо на английском языке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kern="0" dirty="0" smtClean="0">
                <a:solidFill>
                  <a:srgbClr val="4D6F9C"/>
                </a:solidFill>
                <a:latin typeface="Corbel"/>
                <a:cs typeface="Corbel"/>
              </a:rPr>
              <a:t>*второе письмо может быть на языке страны, в которой предполагается обучение</a:t>
            </a:r>
            <a:endParaRPr kumimoji="0" lang="ru-RU" sz="1600" b="0" i="0" u="none" strike="noStrike" kern="0" cap="none" spc="0" normalizeH="0" baseline="0" noProof="0" dirty="0" smtClean="0">
              <a:ln>
                <a:noFill/>
              </a:ln>
              <a:solidFill>
                <a:srgbClr val="4D6F9C"/>
              </a:solidFill>
              <a:effectLst/>
              <a:uLnTx/>
              <a:uFillTx/>
              <a:latin typeface="Corbel"/>
              <a:ea typeface="+mn-ea"/>
              <a:cs typeface="Corbel"/>
            </a:endParaRPr>
          </a:p>
        </p:txBody>
      </p:sp>
      <p:sp>
        <p:nvSpPr>
          <p:cNvPr id="15" name="Freeform 7"/>
          <p:cNvSpPr>
            <a:spLocks noEditPoints="1"/>
          </p:cNvSpPr>
          <p:nvPr/>
        </p:nvSpPr>
        <p:spPr bwMode="auto">
          <a:xfrm>
            <a:off x="1447800" y="3810000"/>
            <a:ext cx="381000" cy="533400"/>
          </a:xfrm>
          <a:custGeom>
            <a:avLst/>
            <a:gdLst>
              <a:gd name="T0" fmla="*/ 120 w 293"/>
              <a:gd name="T1" fmla="*/ 290 h 393"/>
              <a:gd name="T2" fmla="*/ 81 w 293"/>
              <a:gd name="T3" fmla="*/ 224 h 393"/>
              <a:gd name="T4" fmla="*/ 86 w 293"/>
              <a:gd name="T5" fmla="*/ 204 h 393"/>
              <a:gd name="T6" fmla="*/ 105 w 293"/>
              <a:gd name="T7" fmla="*/ 209 h 393"/>
              <a:gd name="T8" fmla="*/ 123 w 293"/>
              <a:gd name="T9" fmla="*/ 239 h 393"/>
              <a:gd name="T10" fmla="*/ 192 w 293"/>
              <a:gd name="T11" fmla="*/ 152 h 393"/>
              <a:gd name="T12" fmla="*/ 212 w 293"/>
              <a:gd name="T13" fmla="*/ 149 h 393"/>
              <a:gd name="T14" fmla="*/ 214 w 293"/>
              <a:gd name="T15" fmla="*/ 169 h 393"/>
              <a:gd name="T16" fmla="*/ 120 w 293"/>
              <a:gd name="T17" fmla="*/ 290 h 393"/>
              <a:gd name="T18" fmla="*/ 275 w 293"/>
              <a:gd name="T19" fmla="*/ 20 h 393"/>
              <a:gd name="T20" fmla="*/ 213 w 293"/>
              <a:gd name="T21" fmla="*/ 20 h 393"/>
              <a:gd name="T22" fmla="*/ 209 w 293"/>
              <a:gd name="T23" fmla="*/ 39 h 393"/>
              <a:gd name="T24" fmla="*/ 213 w 293"/>
              <a:gd name="T25" fmla="*/ 57 h 393"/>
              <a:gd name="T26" fmla="*/ 256 w 293"/>
              <a:gd name="T27" fmla="*/ 57 h 393"/>
              <a:gd name="T28" fmla="*/ 256 w 293"/>
              <a:gd name="T29" fmla="*/ 355 h 393"/>
              <a:gd name="T30" fmla="*/ 37 w 293"/>
              <a:gd name="T31" fmla="*/ 355 h 393"/>
              <a:gd name="T32" fmla="*/ 37 w 293"/>
              <a:gd name="T33" fmla="*/ 57 h 393"/>
              <a:gd name="T34" fmla="*/ 80 w 293"/>
              <a:gd name="T35" fmla="*/ 57 h 393"/>
              <a:gd name="T36" fmla="*/ 84 w 293"/>
              <a:gd name="T37" fmla="*/ 37 h 393"/>
              <a:gd name="T38" fmla="*/ 81 w 293"/>
              <a:gd name="T39" fmla="*/ 20 h 393"/>
              <a:gd name="T40" fmla="*/ 19 w 293"/>
              <a:gd name="T41" fmla="*/ 20 h 393"/>
              <a:gd name="T42" fmla="*/ 0 w 293"/>
              <a:gd name="T43" fmla="*/ 39 h 393"/>
              <a:gd name="T44" fmla="*/ 0 w 293"/>
              <a:gd name="T45" fmla="*/ 374 h 393"/>
              <a:gd name="T46" fmla="*/ 19 w 293"/>
              <a:gd name="T47" fmla="*/ 393 h 393"/>
              <a:gd name="T48" fmla="*/ 275 w 293"/>
              <a:gd name="T49" fmla="*/ 393 h 393"/>
              <a:gd name="T50" fmla="*/ 293 w 293"/>
              <a:gd name="T51" fmla="*/ 374 h 393"/>
              <a:gd name="T52" fmla="*/ 293 w 293"/>
              <a:gd name="T53" fmla="*/ 39 h 393"/>
              <a:gd name="T54" fmla="*/ 275 w 293"/>
              <a:gd name="T55" fmla="*/ 20 h 393"/>
              <a:gd name="T56" fmla="*/ 200 w 293"/>
              <a:gd name="T57" fmla="*/ 77 h 393"/>
              <a:gd name="T58" fmla="*/ 190 w 293"/>
              <a:gd name="T59" fmla="*/ 39 h 393"/>
              <a:gd name="T60" fmla="*/ 200 w 293"/>
              <a:gd name="T61" fmla="*/ 0 h 393"/>
              <a:gd name="T62" fmla="*/ 94 w 293"/>
              <a:gd name="T63" fmla="*/ 0 h 393"/>
              <a:gd name="T64" fmla="*/ 104 w 293"/>
              <a:gd name="T65" fmla="*/ 37 h 393"/>
              <a:gd name="T66" fmla="*/ 94 w 293"/>
              <a:gd name="T67" fmla="*/ 77 h 393"/>
              <a:gd name="T68" fmla="*/ 200 w 293"/>
              <a:gd name="T69" fmla="*/ 77 h 3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293" h="393">
                <a:moveTo>
                  <a:pt x="120" y="290"/>
                </a:moveTo>
                <a:cubicBezTo>
                  <a:pt x="81" y="224"/>
                  <a:pt x="81" y="224"/>
                  <a:pt x="81" y="224"/>
                </a:cubicBezTo>
                <a:cubicBezTo>
                  <a:pt x="77" y="217"/>
                  <a:pt x="79" y="209"/>
                  <a:pt x="86" y="204"/>
                </a:cubicBezTo>
                <a:cubicBezTo>
                  <a:pt x="93" y="200"/>
                  <a:pt x="101" y="203"/>
                  <a:pt x="105" y="209"/>
                </a:cubicBezTo>
                <a:cubicBezTo>
                  <a:pt x="123" y="239"/>
                  <a:pt x="123" y="239"/>
                  <a:pt x="123" y="239"/>
                </a:cubicBezTo>
                <a:cubicBezTo>
                  <a:pt x="192" y="152"/>
                  <a:pt x="192" y="152"/>
                  <a:pt x="192" y="152"/>
                </a:cubicBezTo>
                <a:cubicBezTo>
                  <a:pt x="197" y="146"/>
                  <a:pt x="206" y="144"/>
                  <a:pt x="212" y="149"/>
                </a:cubicBezTo>
                <a:cubicBezTo>
                  <a:pt x="218" y="154"/>
                  <a:pt x="219" y="163"/>
                  <a:pt x="214" y="169"/>
                </a:cubicBezTo>
                <a:cubicBezTo>
                  <a:pt x="120" y="290"/>
                  <a:pt x="120" y="290"/>
                  <a:pt x="120" y="290"/>
                </a:cubicBezTo>
                <a:close/>
                <a:moveTo>
                  <a:pt x="275" y="20"/>
                </a:moveTo>
                <a:cubicBezTo>
                  <a:pt x="213" y="20"/>
                  <a:pt x="213" y="20"/>
                  <a:pt x="213" y="20"/>
                </a:cubicBezTo>
                <a:cubicBezTo>
                  <a:pt x="209" y="39"/>
                  <a:pt x="209" y="39"/>
                  <a:pt x="209" y="39"/>
                </a:cubicBezTo>
                <a:cubicBezTo>
                  <a:pt x="213" y="57"/>
                  <a:pt x="213" y="57"/>
                  <a:pt x="213" y="57"/>
                </a:cubicBezTo>
                <a:cubicBezTo>
                  <a:pt x="256" y="57"/>
                  <a:pt x="256" y="57"/>
                  <a:pt x="256" y="57"/>
                </a:cubicBezTo>
                <a:cubicBezTo>
                  <a:pt x="256" y="355"/>
                  <a:pt x="256" y="355"/>
                  <a:pt x="256" y="355"/>
                </a:cubicBezTo>
                <a:cubicBezTo>
                  <a:pt x="37" y="355"/>
                  <a:pt x="37" y="355"/>
                  <a:pt x="37" y="355"/>
                </a:cubicBezTo>
                <a:cubicBezTo>
                  <a:pt x="37" y="57"/>
                  <a:pt x="37" y="57"/>
                  <a:pt x="37" y="57"/>
                </a:cubicBezTo>
                <a:cubicBezTo>
                  <a:pt x="80" y="57"/>
                  <a:pt x="80" y="57"/>
                  <a:pt x="80" y="57"/>
                </a:cubicBezTo>
                <a:cubicBezTo>
                  <a:pt x="84" y="37"/>
                  <a:pt x="84" y="37"/>
                  <a:pt x="84" y="37"/>
                </a:cubicBezTo>
                <a:cubicBezTo>
                  <a:pt x="81" y="20"/>
                  <a:pt x="81" y="20"/>
                  <a:pt x="81" y="20"/>
                </a:cubicBezTo>
                <a:cubicBezTo>
                  <a:pt x="19" y="20"/>
                  <a:pt x="19" y="20"/>
                  <a:pt x="19" y="20"/>
                </a:cubicBezTo>
                <a:cubicBezTo>
                  <a:pt x="9" y="20"/>
                  <a:pt x="0" y="28"/>
                  <a:pt x="0" y="39"/>
                </a:cubicBezTo>
                <a:cubicBezTo>
                  <a:pt x="0" y="374"/>
                  <a:pt x="0" y="374"/>
                  <a:pt x="0" y="374"/>
                </a:cubicBezTo>
                <a:cubicBezTo>
                  <a:pt x="0" y="384"/>
                  <a:pt x="9" y="393"/>
                  <a:pt x="19" y="393"/>
                </a:cubicBezTo>
                <a:cubicBezTo>
                  <a:pt x="275" y="393"/>
                  <a:pt x="275" y="393"/>
                  <a:pt x="275" y="393"/>
                </a:cubicBezTo>
                <a:cubicBezTo>
                  <a:pt x="285" y="393"/>
                  <a:pt x="293" y="384"/>
                  <a:pt x="293" y="374"/>
                </a:cubicBezTo>
                <a:cubicBezTo>
                  <a:pt x="293" y="39"/>
                  <a:pt x="293" y="39"/>
                  <a:pt x="293" y="39"/>
                </a:cubicBezTo>
                <a:cubicBezTo>
                  <a:pt x="293" y="28"/>
                  <a:pt x="285" y="20"/>
                  <a:pt x="275" y="20"/>
                </a:cubicBezTo>
                <a:close/>
                <a:moveTo>
                  <a:pt x="200" y="77"/>
                </a:moveTo>
                <a:cubicBezTo>
                  <a:pt x="190" y="39"/>
                  <a:pt x="190" y="39"/>
                  <a:pt x="190" y="39"/>
                </a:cubicBezTo>
                <a:cubicBezTo>
                  <a:pt x="200" y="0"/>
                  <a:pt x="200" y="0"/>
                  <a:pt x="200" y="0"/>
                </a:cubicBezTo>
                <a:cubicBezTo>
                  <a:pt x="94" y="0"/>
                  <a:pt x="94" y="0"/>
                  <a:pt x="94" y="0"/>
                </a:cubicBezTo>
                <a:cubicBezTo>
                  <a:pt x="104" y="37"/>
                  <a:pt x="104" y="37"/>
                  <a:pt x="104" y="37"/>
                </a:cubicBezTo>
                <a:cubicBezTo>
                  <a:pt x="94" y="77"/>
                  <a:pt x="94" y="77"/>
                  <a:pt x="94" y="77"/>
                </a:cubicBezTo>
                <a:lnTo>
                  <a:pt x="200" y="7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6" name="Текст 2"/>
          <p:cNvSpPr txBox="1">
            <a:spLocks/>
          </p:cNvSpPr>
          <p:nvPr/>
        </p:nvSpPr>
        <p:spPr>
          <a:xfrm>
            <a:off x="2286000" y="4572000"/>
            <a:ext cx="6400800" cy="5847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4D6F9C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 </a:t>
            </a:r>
            <a:r>
              <a:rPr kumimoji="0" lang="ru-RU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4D6F9C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Выписка </a:t>
            </a:r>
            <a:r>
              <a:rPr lang="ru-RU" sz="2200" kern="0" dirty="0" smtClean="0">
                <a:solidFill>
                  <a:srgbClr val="4D6F9C"/>
                </a:solidFill>
                <a:latin typeface="Corbel"/>
                <a:cs typeface="Corbel"/>
              </a:rPr>
              <a:t>с оценками  из университета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4D6F9C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*необходим</a:t>
            </a:r>
            <a:r>
              <a:rPr kumimoji="0" lang="ru-RU" sz="1600" b="0" i="0" u="none" strike="noStrike" kern="0" cap="none" spc="0" normalizeH="0" noProof="0" dirty="0" smtClean="0">
                <a:ln>
                  <a:noFill/>
                </a:ln>
                <a:solidFill>
                  <a:srgbClr val="4D6F9C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 перевод на английском языке</a:t>
            </a:r>
            <a:endParaRPr kumimoji="0" lang="ru-RU" sz="1600" b="0" i="0" u="none" strike="noStrike" kern="0" cap="none" spc="0" normalizeH="0" baseline="0" noProof="0" dirty="0" smtClean="0">
              <a:ln>
                <a:noFill/>
              </a:ln>
              <a:solidFill>
                <a:srgbClr val="4D6F9C"/>
              </a:solidFill>
              <a:effectLst/>
              <a:uLnTx/>
              <a:uFillTx/>
              <a:latin typeface="Corbel"/>
              <a:ea typeface="+mn-ea"/>
              <a:cs typeface="Corbel"/>
            </a:endParaRPr>
          </a:p>
        </p:txBody>
      </p:sp>
      <p:sp>
        <p:nvSpPr>
          <p:cNvPr id="17" name="Freeform 7"/>
          <p:cNvSpPr>
            <a:spLocks noEditPoints="1"/>
          </p:cNvSpPr>
          <p:nvPr/>
        </p:nvSpPr>
        <p:spPr bwMode="auto">
          <a:xfrm>
            <a:off x="1447800" y="4572000"/>
            <a:ext cx="381000" cy="533400"/>
          </a:xfrm>
          <a:custGeom>
            <a:avLst/>
            <a:gdLst>
              <a:gd name="T0" fmla="*/ 120 w 293"/>
              <a:gd name="T1" fmla="*/ 290 h 393"/>
              <a:gd name="T2" fmla="*/ 81 w 293"/>
              <a:gd name="T3" fmla="*/ 224 h 393"/>
              <a:gd name="T4" fmla="*/ 86 w 293"/>
              <a:gd name="T5" fmla="*/ 204 h 393"/>
              <a:gd name="T6" fmla="*/ 105 w 293"/>
              <a:gd name="T7" fmla="*/ 209 h 393"/>
              <a:gd name="T8" fmla="*/ 123 w 293"/>
              <a:gd name="T9" fmla="*/ 239 h 393"/>
              <a:gd name="T10" fmla="*/ 192 w 293"/>
              <a:gd name="T11" fmla="*/ 152 h 393"/>
              <a:gd name="T12" fmla="*/ 212 w 293"/>
              <a:gd name="T13" fmla="*/ 149 h 393"/>
              <a:gd name="T14" fmla="*/ 214 w 293"/>
              <a:gd name="T15" fmla="*/ 169 h 393"/>
              <a:gd name="T16" fmla="*/ 120 w 293"/>
              <a:gd name="T17" fmla="*/ 290 h 393"/>
              <a:gd name="T18" fmla="*/ 275 w 293"/>
              <a:gd name="T19" fmla="*/ 20 h 393"/>
              <a:gd name="T20" fmla="*/ 213 w 293"/>
              <a:gd name="T21" fmla="*/ 20 h 393"/>
              <a:gd name="T22" fmla="*/ 209 w 293"/>
              <a:gd name="T23" fmla="*/ 39 h 393"/>
              <a:gd name="T24" fmla="*/ 213 w 293"/>
              <a:gd name="T25" fmla="*/ 57 h 393"/>
              <a:gd name="T26" fmla="*/ 256 w 293"/>
              <a:gd name="T27" fmla="*/ 57 h 393"/>
              <a:gd name="T28" fmla="*/ 256 w 293"/>
              <a:gd name="T29" fmla="*/ 355 h 393"/>
              <a:gd name="T30" fmla="*/ 37 w 293"/>
              <a:gd name="T31" fmla="*/ 355 h 393"/>
              <a:gd name="T32" fmla="*/ 37 w 293"/>
              <a:gd name="T33" fmla="*/ 57 h 393"/>
              <a:gd name="T34" fmla="*/ 80 w 293"/>
              <a:gd name="T35" fmla="*/ 57 h 393"/>
              <a:gd name="T36" fmla="*/ 84 w 293"/>
              <a:gd name="T37" fmla="*/ 37 h 393"/>
              <a:gd name="T38" fmla="*/ 81 w 293"/>
              <a:gd name="T39" fmla="*/ 20 h 393"/>
              <a:gd name="T40" fmla="*/ 19 w 293"/>
              <a:gd name="T41" fmla="*/ 20 h 393"/>
              <a:gd name="T42" fmla="*/ 0 w 293"/>
              <a:gd name="T43" fmla="*/ 39 h 393"/>
              <a:gd name="T44" fmla="*/ 0 w 293"/>
              <a:gd name="T45" fmla="*/ 374 h 393"/>
              <a:gd name="T46" fmla="*/ 19 w 293"/>
              <a:gd name="T47" fmla="*/ 393 h 393"/>
              <a:gd name="T48" fmla="*/ 275 w 293"/>
              <a:gd name="T49" fmla="*/ 393 h 393"/>
              <a:gd name="T50" fmla="*/ 293 w 293"/>
              <a:gd name="T51" fmla="*/ 374 h 393"/>
              <a:gd name="T52" fmla="*/ 293 w 293"/>
              <a:gd name="T53" fmla="*/ 39 h 393"/>
              <a:gd name="T54" fmla="*/ 275 w 293"/>
              <a:gd name="T55" fmla="*/ 20 h 393"/>
              <a:gd name="T56" fmla="*/ 200 w 293"/>
              <a:gd name="T57" fmla="*/ 77 h 393"/>
              <a:gd name="T58" fmla="*/ 190 w 293"/>
              <a:gd name="T59" fmla="*/ 39 h 393"/>
              <a:gd name="T60" fmla="*/ 200 w 293"/>
              <a:gd name="T61" fmla="*/ 0 h 393"/>
              <a:gd name="T62" fmla="*/ 94 w 293"/>
              <a:gd name="T63" fmla="*/ 0 h 393"/>
              <a:gd name="T64" fmla="*/ 104 w 293"/>
              <a:gd name="T65" fmla="*/ 37 h 393"/>
              <a:gd name="T66" fmla="*/ 94 w 293"/>
              <a:gd name="T67" fmla="*/ 77 h 393"/>
              <a:gd name="T68" fmla="*/ 200 w 293"/>
              <a:gd name="T69" fmla="*/ 77 h 3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293" h="393">
                <a:moveTo>
                  <a:pt x="120" y="290"/>
                </a:moveTo>
                <a:cubicBezTo>
                  <a:pt x="81" y="224"/>
                  <a:pt x="81" y="224"/>
                  <a:pt x="81" y="224"/>
                </a:cubicBezTo>
                <a:cubicBezTo>
                  <a:pt x="77" y="217"/>
                  <a:pt x="79" y="209"/>
                  <a:pt x="86" y="204"/>
                </a:cubicBezTo>
                <a:cubicBezTo>
                  <a:pt x="93" y="200"/>
                  <a:pt x="101" y="203"/>
                  <a:pt x="105" y="209"/>
                </a:cubicBezTo>
                <a:cubicBezTo>
                  <a:pt x="123" y="239"/>
                  <a:pt x="123" y="239"/>
                  <a:pt x="123" y="239"/>
                </a:cubicBezTo>
                <a:cubicBezTo>
                  <a:pt x="192" y="152"/>
                  <a:pt x="192" y="152"/>
                  <a:pt x="192" y="152"/>
                </a:cubicBezTo>
                <a:cubicBezTo>
                  <a:pt x="197" y="146"/>
                  <a:pt x="206" y="144"/>
                  <a:pt x="212" y="149"/>
                </a:cubicBezTo>
                <a:cubicBezTo>
                  <a:pt x="218" y="154"/>
                  <a:pt x="219" y="163"/>
                  <a:pt x="214" y="169"/>
                </a:cubicBezTo>
                <a:cubicBezTo>
                  <a:pt x="120" y="290"/>
                  <a:pt x="120" y="290"/>
                  <a:pt x="120" y="290"/>
                </a:cubicBezTo>
                <a:close/>
                <a:moveTo>
                  <a:pt x="275" y="20"/>
                </a:moveTo>
                <a:cubicBezTo>
                  <a:pt x="213" y="20"/>
                  <a:pt x="213" y="20"/>
                  <a:pt x="213" y="20"/>
                </a:cubicBezTo>
                <a:cubicBezTo>
                  <a:pt x="209" y="39"/>
                  <a:pt x="209" y="39"/>
                  <a:pt x="209" y="39"/>
                </a:cubicBezTo>
                <a:cubicBezTo>
                  <a:pt x="213" y="57"/>
                  <a:pt x="213" y="57"/>
                  <a:pt x="213" y="57"/>
                </a:cubicBezTo>
                <a:cubicBezTo>
                  <a:pt x="256" y="57"/>
                  <a:pt x="256" y="57"/>
                  <a:pt x="256" y="57"/>
                </a:cubicBezTo>
                <a:cubicBezTo>
                  <a:pt x="256" y="355"/>
                  <a:pt x="256" y="355"/>
                  <a:pt x="256" y="355"/>
                </a:cubicBezTo>
                <a:cubicBezTo>
                  <a:pt x="37" y="355"/>
                  <a:pt x="37" y="355"/>
                  <a:pt x="37" y="355"/>
                </a:cubicBezTo>
                <a:cubicBezTo>
                  <a:pt x="37" y="57"/>
                  <a:pt x="37" y="57"/>
                  <a:pt x="37" y="57"/>
                </a:cubicBezTo>
                <a:cubicBezTo>
                  <a:pt x="80" y="57"/>
                  <a:pt x="80" y="57"/>
                  <a:pt x="80" y="57"/>
                </a:cubicBezTo>
                <a:cubicBezTo>
                  <a:pt x="84" y="37"/>
                  <a:pt x="84" y="37"/>
                  <a:pt x="84" y="37"/>
                </a:cubicBezTo>
                <a:cubicBezTo>
                  <a:pt x="81" y="20"/>
                  <a:pt x="81" y="20"/>
                  <a:pt x="81" y="20"/>
                </a:cubicBezTo>
                <a:cubicBezTo>
                  <a:pt x="19" y="20"/>
                  <a:pt x="19" y="20"/>
                  <a:pt x="19" y="20"/>
                </a:cubicBezTo>
                <a:cubicBezTo>
                  <a:pt x="9" y="20"/>
                  <a:pt x="0" y="28"/>
                  <a:pt x="0" y="39"/>
                </a:cubicBezTo>
                <a:cubicBezTo>
                  <a:pt x="0" y="374"/>
                  <a:pt x="0" y="374"/>
                  <a:pt x="0" y="374"/>
                </a:cubicBezTo>
                <a:cubicBezTo>
                  <a:pt x="0" y="384"/>
                  <a:pt x="9" y="393"/>
                  <a:pt x="19" y="393"/>
                </a:cubicBezTo>
                <a:cubicBezTo>
                  <a:pt x="275" y="393"/>
                  <a:pt x="275" y="393"/>
                  <a:pt x="275" y="393"/>
                </a:cubicBezTo>
                <a:cubicBezTo>
                  <a:pt x="285" y="393"/>
                  <a:pt x="293" y="384"/>
                  <a:pt x="293" y="374"/>
                </a:cubicBezTo>
                <a:cubicBezTo>
                  <a:pt x="293" y="39"/>
                  <a:pt x="293" y="39"/>
                  <a:pt x="293" y="39"/>
                </a:cubicBezTo>
                <a:cubicBezTo>
                  <a:pt x="293" y="28"/>
                  <a:pt x="285" y="20"/>
                  <a:pt x="275" y="20"/>
                </a:cubicBezTo>
                <a:close/>
                <a:moveTo>
                  <a:pt x="200" y="77"/>
                </a:moveTo>
                <a:cubicBezTo>
                  <a:pt x="190" y="39"/>
                  <a:pt x="190" y="39"/>
                  <a:pt x="190" y="39"/>
                </a:cubicBezTo>
                <a:cubicBezTo>
                  <a:pt x="200" y="0"/>
                  <a:pt x="200" y="0"/>
                  <a:pt x="200" y="0"/>
                </a:cubicBezTo>
                <a:cubicBezTo>
                  <a:pt x="94" y="0"/>
                  <a:pt x="94" y="0"/>
                  <a:pt x="94" y="0"/>
                </a:cubicBezTo>
                <a:cubicBezTo>
                  <a:pt x="104" y="37"/>
                  <a:pt x="104" y="37"/>
                  <a:pt x="104" y="37"/>
                </a:cubicBezTo>
                <a:cubicBezTo>
                  <a:pt x="94" y="77"/>
                  <a:pt x="94" y="77"/>
                  <a:pt x="94" y="77"/>
                </a:cubicBezTo>
                <a:lnTo>
                  <a:pt x="200" y="7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8" name="Текст 2"/>
          <p:cNvSpPr txBox="1">
            <a:spLocks/>
          </p:cNvSpPr>
          <p:nvPr/>
        </p:nvSpPr>
        <p:spPr>
          <a:xfrm>
            <a:off x="2286000" y="3733800"/>
            <a:ext cx="6781800" cy="5847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4D6F9C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 </a:t>
            </a:r>
            <a:r>
              <a:rPr kumimoji="0" lang="ru-RU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4D6F9C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Справка </a:t>
            </a:r>
            <a:r>
              <a:rPr lang="ru-RU" sz="2200" kern="0" dirty="0" smtClean="0">
                <a:solidFill>
                  <a:srgbClr val="4D6F9C"/>
                </a:solidFill>
                <a:latin typeface="Corbel"/>
                <a:cs typeface="Corbel"/>
              </a:rPr>
              <a:t>о том, что вы являетесь студентом РГСУ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4D6F9C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*необходим</a:t>
            </a:r>
            <a:r>
              <a:rPr kumimoji="0" lang="ru-RU" sz="1600" b="0" i="0" u="none" strike="noStrike" kern="0" cap="none" spc="0" normalizeH="0" noProof="0" dirty="0" smtClean="0">
                <a:ln>
                  <a:noFill/>
                </a:ln>
                <a:solidFill>
                  <a:srgbClr val="4D6F9C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 перевод на английском языке</a:t>
            </a:r>
            <a:endParaRPr kumimoji="0" lang="ru-RU" sz="1600" b="0" i="0" u="none" strike="noStrike" kern="0" cap="none" spc="0" normalizeH="0" baseline="0" noProof="0" dirty="0" smtClean="0">
              <a:ln>
                <a:noFill/>
              </a:ln>
              <a:solidFill>
                <a:srgbClr val="4D6F9C"/>
              </a:solidFill>
              <a:effectLst/>
              <a:uLnTx/>
              <a:uFillTx/>
              <a:latin typeface="Corbel"/>
              <a:ea typeface="+mn-ea"/>
              <a:cs typeface="Corbel"/>
            </a:endParaRPr>
          </a:p>
        </p:txBody>
      </p:sp>
      <p:sp>
        <p:nvSpPr>
          <p:cNvPr id="19" name="Freeform 7"/>
          <p:cNvSpPr>
            <a:spLocks noEditPoints="1"/>
          </p:cNvSpPr>
          <p:nvPr/>
        </p:nvSpPr>
        <p:spPr bwMode="auto">
          <a:xfrm>
            <a:off x="1447800" y="5334000"/>
            <a:ext cx="381000" cy="533400"/>
          </a:xfrm>
          <a:custGeom>
            <a:avLst/>
            <a:gdLst>
              <a:gd name="T0" fmla="*/ 120 w 293"/>
              <a:gd name="T1" fmla="*/ 290 h 393"/>
              <a:gd name="T2" fmla="*/ 81 w 293"/>
              <a:gd name="T3" fmla="*/ 224 h 393"/>
              <a:gd name="T4" fmla="*/ 86 w 293"/>
              <a:gd name="T5" fmla="*/ 204 h 393"/>
              <a:gd name="T6" fmla="*/ 105 w 293"/>
              <a:gd name="T7" fmla="*/ 209 h 393"/>
              <a:gd name="T8" fmla="*/ 123 w 293"/>
              <a:gd name="T9" fmla="*/ 239 h 393"/>
              <a:gd name="T10" fmla="*/ 192 w 293"/>
              <a:gd name="T11" fmla="*/ 152 h 393"/>
              <a:gd name="T12" fmla="*/ 212 w 293"/>
              <a:gd name="T13" fmla="*/ 149 h 393"/>
              <a:gd name="T14" fmla="*/ 214 w 293"/>
              <a:gd name="T15" fmla="*/ 169 h 393"/>
              <a:gd name="T16" fmla="*/ 120 w 293"/>
              <a:gd name="T17" fmla="*/ 290 h 393"/>
              <a:gd name="T18" fmla="*/ 275 w 293"/>
              <a:gd name="T19" fmla="*/ 20 h 393"/>
              <a:gd name="T20" fmla="*/ 213 w 293"/>
              <a:gd name="T21" fmla="*/ 20 h 393"/>
              <a:gd name="T22" fmla="*/ 209 w 293"/>
              <a:gd name="T23" fmla="*/ 39 h 393"/>
              <a:gd name="T24" fmla="*/ 213 w 293"/>
              <a:gd name="T25" fmla="*/ 57 h 393"/>
              <a:gd name="T26" fmla="*/ 256 w 293"/>
              <a:gd name="T27" fmla="*/ 57 h 393"/>
              <a:gd name="T28" fmla="*/ 256 w 293"/>
              <a:gd name="T29" fmla="*/ 355 h 393"/>
              <a:gd name="T30" fmla="*/ 37 w 293"/>
              <a:gd name="T31" fmla="*/ 355 h 393"/>
              <a:gd name="T32" fmla="*/ 37 w 293"/>
              <a:gd name="T33" fmla="*/ 57 h 393"/>
              <a:gd name="T34" fmla="*/ 80 w 293"/>
              <a:gd name="T35" fmla="*/ 57 h 393"/>
              <a:gd name="T36" fmla="*/ 84 w 293"/>
              <a:gd name="T37" fmla="*/ 37 h 393"/>
              <a:gd name="T38" fmla="*/ 81 w 293"/>
              <a:gd name="T39" fmla="*/ 20 h 393"/>
              <a:gd name="T40" fmla="*/ 19 w 293"/>
              <a:gd name="T41" fmla="*/ 20 h 393"/>
              <a:gd name="T42" fmla="*/ 0 w 293"/>
              <a:gd name="T43" fmla="*/ 39 h 393"/>
              <a:gd name="T44" fmla="*/ 0 w 293"/>
              <a:gd name="T45" fmla="*/ 374 h 393"/>
              <a:gd name="T46" fmla="*/ 19 w 293"/>
              <a:gd name="T47" fmla="*/ 393 h 393"/>
              <a:gd name="T48" fmla="*/ 275 w 293"/>
              <a:gd name="T49" fmla="*/ 393 h 393"/>
              <a:gd name="T50" fmla="*/ 293 w 293"/>
              <a:gd name="T51" fmla="*/ 374 h 393"/>
              <a:gd name="T52" fmla="*/ 293 w 293"/>
              <a:gd name="T53" fmla="*/ 39 h 393"/>
              <a:gd name="T54" fmla="*/ 275 w 293"/>
              <a:gd name="T55" fmla="*/ 20 h 393"/>
              <a:gd name="T56" fmla="*/ 200 w 293"/>
              <a:gd name="T57" fmla="*/ 77 h 393"/>
              <a:gd name="T58" fmla="*/ 190 w 293"/>
              <a:gd name="T59" fmla="*/ 39 h 393"/>
              <a:gd name="T60" fmla="*/ 200 w 293"/>
              <a:gd name="T61" fmla="*/ 0 h 393"/>
              <a:gd name="T62" fmla="*/ 94 w 293"/>
              <a:gd name="T63" fmla="*/ 0 h 393"/>
              <a:gd name="T64" fmla="*/ 104 w 293"/>
              <a:gd name="T65" fmla="*/ 37 h 393"/>
              <a:gd name="T66" fmla="*/ 94 w 293"/>
              <a:gd name="T67" fmla="*/ 77 h 393"/>
              <a:gd name="T68" fmla="*/ 200 w 293"/>
              <a:gd name="T69" fmla="*/ 77 h 3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293" h="393">
                <a:moveTo>
                  <a:pt x="120" y="290"/>
                </a:moveTo>
                <a:cubicBezTo>
                  <a:pt x="81" y="224"/>
                  <a:pt x="81" y="224"/>
                  <a:pt x="81" y="224"/>
                </a:cubicBezTo>
                <a:cubicBezTo>
                  <a:pt x="77" y="217"/>
                  <a:pt x="79" y="209"/>
                  <a:pt x="86" y="204"/>
                </a:cubicBezTo>
                <a:cubicBezTo>
                  <a:pt x="93" y="200"/>
                  <a:pt x="101" y="203"/>
                  <a:pt x="105" y="209"/>
                </a:cubicBezTo>
                <a:cubicBezTo>
                  <a:pt x="123" y="239"/>
                  <a:pt x="123" y="239"/>
                  <a:pt x="123" y="239"/>
                </a:cubicBezTo>
                <a:cubicBezTo>
                  <a:pt x="192" y="152"/>
                  <a:pt x="192" y="152"/>
                  <a:pt x="192" y="152"/>
                </a:cubicBezTo>
                <a:cubicBezTo>
                  <a:pt x="197" y="146"/>
                  <a:pt x="206" y="144"/>
                  <a:pt x="212" y="149"/>
                </a:cubicBezTo>
                <a:cubicBezTo>
                  <a:pt x="218" y="154"/>
                  <a:pt x="219" y="163"/>
                  <a:pt x="214" y="169"/>
                </a:cubicBezTo>
                <a:cubicBezTo>
                  <a:pt x="120" y="290"/>
                  <a:pt x="120" y="290"/>
                  <a:pt x="120" y="290"/>
                </a:cubicBezTo>
                <a:close/>
                <a:moveTo>
                  <a:pt x="275" y="20"/>
                </a:moveTo>
                <a:cubicBezTo>
                  <a:pt x="213" y="20"/>
                  <a:pt x="213" y="20"/>
                  <a:pt x="213" y="20"/>
                </a:cubicBezTo>
                <a:cubicBezTo>
                  <a:pt x="209" y="39"/>
                  <a:pt x="209" y="39"/>
                  <a:pt x="209" y="39"/>
                </a:cubicBezTo>
                <a:cubicBezTo>
                  <a:pt x="213" y="57"/>
                  <a:pt x="213" y="57"/>
                  <a:pt x="213" y="57"/>
                </a:cubicBezTo>
                <a:cubicBezTo>
                  <a:pt x="256" y="57"/>
                  <a:pt x="256" y="57"/>
                  <a:pt x="256" y="57"/>
                </a:cubicBezTo>
                <a:cubicBezTo>
                  <a:pt x="256" y="355"/>
                  <a:pt x="256" y="355"/>
                  <a:pt x="256" y="355"/>
                </a:cubicBezTo>
                <a:cubicBezTo>
                  <a:pt x="37" y="355"/>
                  <a:pt x="37" y="355"/>
                  <a:pt x="37" y="355"/>
                </a:cubicBezTo>
                <a:cubicBezTo>
                  <a:pt x="37" y="57"/>
                  <a:pt x="37" y="57"/>
                  <a:pt x="37" y="57"/>
                </a:cubicBezTo>
                <a:cubicBezTo>
                  <a:pt x="80" y="57"/>
                  <a:pt x="80" y="57"/>
                  <a:pt x="80" y="57"/>
                </a:cubicBezTo>
                <a:cubicBezTo>
                  <a:pt x="84" y="37"/>
                  <a:pt x="84" y="37"/>
                  <a:pt x="84" y="37"/>
                </a:cubicBezTo>
                <a:cubicBezTo>
                  <a:pt x="81" y="20"/>
                  <a:pt x="81" y="20"/>
                  <a:pt x="81" y="20"/>
                </a:cubicBezTo>
                <a:cubicBezTo>
                  <a:pt x="19" y="20"/>
                  <a:pt x="19" y="20"/>
                  <a:pt x="19" y="20"/>
                </a:cubicBezTo>
                <a:cubicBezTo>
                  <a:pt x="9" y="20"/>
                  <a:pt x="0" y="28"/>
                  <a:pt x="0" y="39"/>
                </a:cubicBezTo>
                <a:cubicBezTo>
                  <a:pt x="0" y="374"/>
                  <a:pt x="0" y="374"/>
                  <a:pt x="0" y="374"/>
                </a:cubicBezTo>
                <a:cubicBezTo>
                  <a:pt x="0" y="384"/>
                  <a:pt x="9" y="393"/>
                  <a:pt x="19" y="393"/>
                </a:cubicBezTo>
                <a:cubicBezTo>
                  <a:pt x="275" y="393"/>
                  <a:pt x="275" y="393"/>
                  <a:pt x="275" y="393"/>
                </a:cubicBezTo>
                <a:cubicBezTo>
                  <a:pt x="285" y="393"/>
                  <a:pt x="293" y="384"/>
                  <a:pt x="293" y="374"/>
                </a:cubicBezTo>
                <a:cubicBezTo>
                  <a:pt x="293" y="39"/>
                  <a:pt x="293" y="39"/>
                  <a:pt x="293" y="39"/>
                </a:cubicBezTo>
                <a:cubicBezTo>
                  <a:pt x="293" y="28"/>
                  <a:pt x="285" y="20"/>
                  <a:pt x="275" y="20"/>
                </a:cubicBezTo>
                <a:close/>
                <a:moveTo>
                  <a:pt x="200" y="77"/>
                </a:moveTo>
                <a:cubicBezTo>
                  <a:pt x="190" y="39"/>
                  <a:pt x="190" y="39"/>
                  <a:pt x="190" y="39"/>
                </a:cubicBezTo>
                <a:cubicBezTo>
                  <a:pt x="200" y="0"/>
                  <a:pt x="200" y="0"/>
                  <a:pt x="200" y="0"/>
                </a:cubicBezTo>
                <a:cubicBezTo>
                  <a:pt x="94" y="0"/>
                  <a:pt x="94" y="0"/>
                  <a:pt x="94" y="0"/>
                </a:cubicBezTo>
                <a:cubicBezTo>
                  <a:pt x="104" y="37"/>
                  <a:pt x="104" y="37"/>
                  <a:pt x="104" y="37"/>
                </a:cubicBezTo>
                <a:cubicBezTo>
                  <a:pt x="94" y="77"/>
                  <a:pt x="94" y="77"/>
                  <a:pt x="94" y="77"/>
                </a:cubicBezTo>
                <a:lnTo>
                  <a:pt x="200" y="7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" name="Текст 2"/>
          <p:cNvSpPr txBox="1">
            <a:spLocks/>
          </p:cNvSpPr>
          <p:nvPr/>
        </p:nvSpPr>
        <p:spPr>
          <a:xfrm>
            <a:off x="2286000" y="5181600"/>
            <a:ext cx="7162800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4D6F9C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Сертификаты, подтверждающие уровень владения  иностранным языком </a:t>
            </a:r>
          </a:p>
          <a:p>
            <a:r>
              <a:rPr lang="ru-RU" sz="1600" kern="0" dirty="0" smtClean="0">
                <a:solidFill>
                  <a:srgbClr val="4D6F9C"/>
                </a:solidFill>
                <a:latin typeface="Corbel"/>
                <a:cs typeface="Corbel"/>
              </a:rPr>
              <a:t>*если имеются</a:t>
            </a:r>
          </a:p>
        </p:txBody>
      </p:sp>
      <p:sp>
        <p:nvSpPr>
          <p:cNvPr id="21" name="Текст 2"/>
          <p:cNvSpPr txBox="1">
            <a:spLocks/>
          </p:cNvSpPr>
          <p:nvPr/>
        </p:nvSpPr>
        <p:spPr>
          <a:xfrm>
            <a:off x="1447800" y="6172200"/>
            <a:ext cx="7391400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 !</a:t>
            </a:r>
            <a:r>
              <a:rPr lang="ru-RU" sz="1400" kern="0" dirty="0" smtClean="0">
                <a:solidFill>
                  <a:srgbClr val="4D6F9C"/>
                </a:solidFill>
                <a:latin typeface="Corbel"/>
                <a:cs typeface="Corbel"/>
              </a:rPr>
              <a:t>Данный список представляет собой стандартный пакет документов. В зависимости от выбранного университета могут потребоваться дополнительные документы.   </a:t>
            </a:r>
            <a:endParaRPr kumimoji="0" lang="ru-RU" sz="1400" b="0" i="0" u="none" strike="noStrike" kern="0" cap="none" spc="0" normalizeH="0" baseline="0" noProof="0" dirty="0" smtClean="0">
              <a:ln>
                <a:noFill/>
              </a:ln>
              <a:solidFill>
                <a:srgbClr val="4D6F9C"/>
              </a:solidFill>
              <a:effectLst/>
              <a:uLnTx/>
              <a:uFillTx/>
              <a:latin typeface="Corbel"/>
              <a:ea typeface="+mn-ea"/>
              <a:cs typeface="Corbel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6"/>
          <p:cNvGrpSpPr/>
          <p:nvPr/>
        </p:nvGrpSpPr>
        <p:grpSpPr>
          <a:xfrm>
            <a:off x="838200" y="5791200"/>
            <a:ext cx="609600" cy="609600"/>
            <a:chOff x="6780373" y="2192256"/>
            <a:chExt cx="1329346" cy="1296358"/>
          </a:xfrm>
        </p:grpSpPr>
        <p:sp>
          <p:nvSpPr>
            <p:cNvPr id="10" name="Prostokąt zaokrąglony 97"/>
            <p:cNvSpPr/>
            <p:nvPr/>
          </p:nvSpPr>
          <p:spPr>
            <a:xfrm>
              <a:off x="6780373" y="2192256"/>
              <a:ext cx="1329346" cy="1296358"/>
            </a:xfrm>
            <a:prstGeom prst="ellipse">
              <a:avLst/>
            </a:prstGeom>
            <a:solidFill>
              <a:schemeClr val="accent2"/>
            </a:solidFill>
            <a:ln w="76200">
              <a:solidFill>
                <a:srgbClr val="E2A6C4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kern="0" dirty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11" name="Freeform 13"/>
            <p:cNvSpPr>
              <a:spLocks noEditPoints="1"/>
            </p:cNvSpPr>
            <p:nvPr/>
          </p:nvSpPr>
          <p:spPr bwMode="auto">
            <a:xfrm>
              <a:off x="7208349" y="2568760"/>
              <a:ext cx="473394" cy="482628"/>
            </a:xfrm>
            <a:custGeom>
              <a:avLst/>
              <a:gdLst>
                <a:gd name="T0" fmla="*/ 36 w 239"/>
                <a:gd name="T1" fmla="*/ 243 h 243"/>
                <a:gd name="T2" fmla="*/ 0 w 239"/>
                <a:gd name="T3" fmla="*/ 243 h 243"/>
                <a:gd name="T4" fmla="*/ 0 w 239"/>
                <a:gd name="T5" fmla="*/ 136 h 243"/>
                <a:gd name="T6" fmla="*/ 36 w 239"/>
                <a:gd name="T7" fmla="*/ 136 h 243"/>
                <a:gd name="T8" fmla="*/ 36 w 239"/>
                <a:gd name="T9" fmla="*/ 243 h 243"/>
                <a:gd name="T10" fmla="*/ 234 w 239"/>
                <a:gd name="T11" fmla="*/ 135 h 243"/>
                <a:gd name="T12" fmla="*/ 219 w 239"/>
                <a:gd name="T13" fmla="*/ 111 h 243"/>
                <a:gd name="T14" fmla="*/ 160 w 239"/>
                <a:gd name="T15" fmla="*/ 103 h 243"/>
                <a:gd name="T16" fmla="*/ 155 w 239"/>
                <a:gd name="T17" fmla="*/ 92 h 243"/>
                <a:gd name="T18" fmla="*/ 167 w 239"/>
                <a:gd name="T19" fmla="*/ 54 h 243"/>
                <a:gd name="T20" fmla="*/ 155 w 239"/>
                <a:gd name="T21" fmla="*/ 1 h 243"/>
                <a:gd name="T22" fmla="*/ 140 w 239"/>
                <a:gd name="T23" fmla="*/ 25 h 243"/>
                <a:gd name="T24" fmla="*/ 83 w 239"/>
                <a:gd name="T25" fmla="*/ 105 h 243"/>
                <a:gd name="T26" fmla="*/ 50 w 239"/>
                <a:gd name="T27" fmla="*/ 136 h 243"/>
                <a:gd name="T28" fmla="*/ 50 w 239"/>
                <a:gd name="T29" fmla="*/ 243 h 243"/>
                <a:gd name="T30" fmla="*/ 76 w 239"/>
                <a:gd name="T31" fmla="*/ 241 h 243"/>
                <a:gd name="T32" fmla="*/ 161 w 239"/>
                <a:gd name="T33" fmla="*/ 241 h 243"/>
                <a:gd name="T34" fmla="*/ 206 w 239"/>
                <a:gd name="T35" fmla="*/ 232 h 243"/>
                <a:gd name="T36" fmla="*/ 233 w 239"/>
                <a:gd name="T37" fmla="*/ 197 h 243"/>
                <a:gd name="T38" fmla="*/ 239 w 239"/>
                <a:gd name="T39" fmla="*/ 167 h 243"/>
                <a:gd name="T40" fmla="*/ 234 w 239"/>
                <a:gd name="T41" fmla="*/ 135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39" h="243">
                  <a:moveTo>
                    <a:pt x="36" y="243"/>
                  </a:moveTo>
                  <a:cubicBezTo>
                    <a:pt x="0" y="243"/>
                    <a:pt x="0" y="243"/>
                    <a:pt x="0" y="243"/>
                  </a:cubicBezTo>
                  <a:cubicBezTo>
                    <a:pt x="0" y="136"/>
                    <a:pt x="0" y="136"/>
                    <a:pt x="0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243"/>
                    <a:pt x="36" y="243"/>
                    <a:pt x="36" y="243"/>
                  </a:cubicBezTo>
                  <a:close/>
                  <a:moveTo>
                    <a:pt x="234" y="135"/>
                  </a:moveTo>
                  <a:cubicBezTo>
                    <a:pt x="233" y="125"/>
                    <a:pt x="228" y="115"/>
                    <a:pt x="219" y="111"/>
                  </a:cubicBezTo>
                  <a:cubicBezTo>
                    <a:pt x="209" y="107"/>
                    <a:pt x="162" y="104"/>
                    <a:pt x="160" y="103"/>
                  </a:cubicBezTo>
                  <a:cubicBezTo>
                    <a:pt x="158" y="102"/>
                    <a:pt x="154" y="97"/>
                    <a:pt x="155" y="92"/>
                  </a:cubicBezTo>
                  <a:cubicBezTo>
                    <a:pt x="156" y="87"/>
                    <a:pt x="157" y="74"/>
                    <a:pt x="167" y="54"/>
                  </a:cubicBezTo>
                  <a:cubicBezTo>
                    <a:pt x="182" y="23"/>
                    <a:pt x="167" y="0"/>
                    <a:pt x="155" y="1"/>
                  </a:cubicBezTo>
                  <a:cubicBezTo>
                    <a:pt x="144" y="2"/>
                    <a:pt x="142" y="16"/>
                    <a:pt x="140" y="25"/>
                  </a:cubicBezTo>
                  <a:cubicBezTo>
                    <a:pt x="139" y="33"/>
                    <a:pt x="93" y="93"/>
                    <a:pt x="83" y="105"/>
                  </a:cubicBezTo>
                  <a:cubicBezTo>
                    <a:pt x="74" y="115"/>
                    <a:pt x="57" y="129"/>
                    <a:pt x="50" y="136"/>
                  </a:cubicBezTo>
                  <a:cubicBezTo>
                    <a:pt x="50" y="243"/>
                    <a:pt x="50" y="243"/>
                    <a:pt x="50" y="243"/>
                  </a:cubicBezTo>
                  <a:cubicBezTo>
                    <a:pt x="64" y="242"/>
                    <a:pt x="76" y="241"/>
                    <a:pt x="76" y="241"/>
                  </a:cubicBezTo>
                  <a:cubicBezTo>
                    <a:pt x="151" y="242"/>
                    <a:pt x="161" y="241"/>
                    <a:pt x="161" y="241"/>
                  </a:cubicBezTo>
                  <a:cubicBezTo>
                    <a:pt x="192" y="239"/>
                    <a:pt x="197" y="238"/>
                    <a:pt x="206" y="232"/>
                  </a:cubicBezTo>
                  <a:cubicBezTo>
                    <a:pt x="218" y="223"/>
                    <a:pt x="231" y="208"/>
                    <a:pt x="233" y="197"/>
                  </a:cubicBezTo>
                  <a:cubicBezTo>
                    <a:pt x="235" y="187"/>
                    <a:pt x="238" y="177"/>
                    <a:pt x="239" y="167"/>
                  </a:cubicBezTo>
                  <a:cubicBezTo>
                    <a:pt x="239" y="153"/>
                    <a:pt x="235" y="145"/>
                    <a:pt x="234" y="135"/>
                  </a:cubicBez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</p:grpSp>
      <p:sp>
        <p:nvSpPr>
          <p:cNvPr id="18" name="Заголовок 1"/>
          <p:cNvSpPr>
            <a:spLocks noGrp="1"/>
          </p:cNvSpPr>
          <p:nvPr>
            <p:ph type="title"/>
          </p:nvPr>
        </p:nvSpPr>
        <p:spPr>
          <a:xfrm>
            <a:off x="2123364" y="414635"/>
            <a:ext cx="6858000" cy="430887"/>
          </a:xfrm>
        </p:spPr>
        <p:txBody>
          <a:bodyPr/>
          <a:lstStyle/>
          <a:p>
            <a:pPr algn="ctr"/>
            <a:r>
              <a:rPr lang="ru-RU" sz="2800" b="1" kern="1200" dirty="0" smtClean="0">
                <a:solidFill>
                  <a:srgbClr val="245F91"/>
                </a:solidFill>
                <a:latin typeface="Corbel" pitchFamily="34" charset="0"/>
                <a:ea typeface="+mn-ea"/>
                <a:cs typeface="Verdana"/>
              </a:rPr>
              <a:t>6 шагов на пути к стажировке за рубежом:</a:t>
            </a:r>
            <a:endParaRPr lang="ru-RU" sz="2800" b="1" kern="1200" dirty="0">
              <a:solidFill>
                <a:srgbClr val="245F91"/>
              </a:solidFill>
              <a:latin typeface="Corbel" pitchFamily="34" charset="0"/>
              <a:ea typeface="+mn-ea"/>
              <a:cs typeface="Verdana"/>
            </a:endParaRPr>
          </a:p>
        </p:txBody>
      </p:sp>
      <p:grpSp>
        <p:nvGrpSpPr>
          <p:cNvPr id="3" name="Grupa 17"/>
          <p:cNvGrpSpPr/>
          <p:nvPr/>
        </p:nvGrpSpPr>
        <p:grpSpPr>
          <a:xfrm>
            <a:off x="838200" y="1295400"/>
            <a:ext cx="609600" cy="609600"/>
            <a:chOff x="6780373" y="3860833"/>
            <a:chExt cx="1329346" cy="1296358"/>
          </a:xfrm>
        </p:grpSpPr>
        <p:sp>
          <p:nvSpPr>
            <p:cNvPr id="20" name="Prostokąt zaokrąglony 97"/>
            <p:cNvSpPr/>
            <p:nvPr/>
          </p:nvSpPr>
          <p:spPr>
            <a:xfrm>
              <a:off x="6780373" y="3860833"/>
              <a:ext cx="1329346" cy="1296358"/>
            </a:xfrm>
            <a:prstGeom prst="ellipse">
              <a:avLst/>
            </a:prstGeom>
            <a:solidFill>
              <a:schemeClr val="accent2"/>
            </a:solidFill>
            <a:ln w="76200">
              <a:solidFill>
                <a:srgbClr val="E2A6C4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kern="0" dirty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21" name="Freeform 7"/>
            <p:cNvSpPr>
              <a:spLocks noEditPoints="1"/>
            </p:cNvSpPr>
            <p:nvPr/>
          </p:nvSpPr>
          <p:spPr bwMode="auto">
            <a:xfrm>
              <a:off x="7209043" y="4192064"/>
              <a:ext cx="472006" cy="633896"/>
            </a:xfrm>
            <a:custGeom>
              <a:avLst/>
              <a:gdLst>
                <a:gd name="T0" fmla="*/ 120 w 293"/>
                <a:gd name="T1" fmla="*/ 290 h 393"/>
                <a:gd name="T2" fmla="*/ 81 w 293"/>
                <a:gd name="T3" fmla="*/ 224 h 393"/>
                <a:gd name="T4" fmla="*/ 86 w 293"/>
                <a:gd name="T5" fmla="*/ 204 h 393"/>
                <a:gd name="T6" fmla="*/ 105 w 293"/>
                <a:gd name="T7" fmla="*/ 209 h 393"/>
                <a:gd name="T8" fmla="*/ 123 w 293"/>
                <a:gd name="T9" fmla="*/ 239 h 393"/>
                <a:gd name="T10" fmla="*/ 192 w 293"/>
                <a:gd name="T11" fmla="*/ 152 h 393"/>
                <a:gd name="T12" fmla="*/ 212 w 293"/>
                <a:gd name="T13" fmla="*/ 149 h 393"/>
                <a:gd name="T14" fmla="*/ 214 w 293"/>
                <a:gd name="T15" fmla="*/ 169 h 393"/>
                <a:gd name="T16" fmla="*/ 120 w 293"/>
                <a:gd name="T17" fmla="*/ 290 h 393"/>
                <a:gd name="T18" fmla="*/ 275 w 293"/>
                <a:gd name="T19" fmla="*/ 20 h 393"/>
                <a:gd name="T20" fmla="*/ 213 w 293"/>
                <a:gd name="T21" fmla="*/ 20 h 393"/>
                <a:gd name="T22" fmla="*/ 209 w 293"/>
                <a:gd name="T23" fmla="*/ 39 h 393"/>
                <a:gd name="T24" fmla="*/ 213 w 293"/>
                <a:gd name="T25" fmla="*/ 57 h 393"/>
                <a:gd name="T26" fmla="*/ 256 w 293"/>
                <a:gd name="T27" fmla="*/ 57 h 393"/>
                <a:gd name="T28" fmla="*/ 256 w 293"/>
                <a:gd name="T29" fmla="*/ 355 h 393"/>
                <a:gd name="T30" fmla="*/ 37 w 293"/>
                <a:gd name="T31" fmla="*/ 355 h 393"/>
                <a:gd name="T32" fmla="*/ 37 w 293"/>
                <a:gd name="T33" fmla="*/ 57 h 393"/>
                <a:gd name="T34" fmla="*/ 80 w 293"/>
                <a:gd name="T35" fmla="*/ 57 h 393"/>
                <a:gd name="T36" fmla="*/ 84 w 293"/>
                <a:gd name="T37" fmla="*/ 37 h 393"/>
                <a:gd name="T38" fmla="*/ 81 w 293"/>
                <a:gd name="T39" fmla="*/ 20 h 393"/>
                <a:gd name="T40" fmla="*/ 19 w 293"/>
                <a:gd name="T41" fmla="*/ 20 h 393"/>
                <a:gd name="T42" fmla="*/ 0 w 293"/>
                <a:gd name="T43" fmla="*/ 39 h 393"/>
                <a:gd name="T44" fmla="*/ 0 w 293"/>
                <a:gd name="T45" fmla="*/ 374 h 393"/>
                <a:gd name="T46" fmla="*/ 19 w 293"/>
                <a:gd name="T47" fmla="*/ 393 h 393"/>
                <a:gd name="T48" fmla="*/ 275 w 293"/>
                <a:gd name="T49" fmla="*/ 393 h 393"/>
                <a:gd name="T50" fmla="*/ 293 w 293"/>
                <a:gd name="T51" fmla="*/ 374 h 393"/>
                <a:gd name="T52" fmla="*/ 293 w 293"/>
                <a:gd name="T53" fmla="*/ 39 h 393"/>
                <a:gd name="T54" fmla="*/ 275 w 293"/>
                <a:gd name="T55" fmla="*/ 20 h 393"/>
                <a:gd name="T56" fmla="*/ 200 w 293"/>
                <a:gd name="T57" fmla="*/ 77 h 393"/>
                <a:gd name="T58" fmla="*/ 190 w 293"/>
                <a:gd name="T59" fmla="*/ 39 h 393"/>
                <a:gd name="T60" fmla="*/ 200 w 293"/>
                <a:gd name="T61" fmla="*/ 0 h 393"/>
                <a:gd name="T62" fmla="*/ 94 w 293"/>
                <a:gd name="T63" fmla="*/ 0 h 393"/>
                <a:gd name="T64" fmla="*/ 104 w 293"/>
                <a:gd name="T65" fmla="*/ 37 h 393"/>
                <a:gd name="T66" fmla="*/ 94 w 293"/>
                <a:gd name="T67" fmla="*/ 77 h 393"/>
                <a:gd name="T68" fmla="*/ 200 w 293"/>
                <a:gd name="T69" fmla="*/ 77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93" h="393">
                  <a:moveTo>
                    <a:pt x="120" y="290"/>
                  </a:moveTo>
                  <a:cubicBezTo>
                    <a:pt x="81" y="224"/>
                    <a:pt x="81" y="224"/>
                    <a:pt x="81" y="224"/>
                  </a:cubicBezTo>
                  <a:cubicBezTo>
                    <a:pt x="77" y="217"/>
                    <a:pt x="79" y="209"/>
                    <a:pt x="86" y="204"/>
                  </a:cubicBezTo>
                  <a:cubicBezTo>
                    <a:pt x="93" y="200"/>
                    <a:pt x="101" y="203"/>
                    <a:pt x="105" y="209"/>
                  </a:cubicBezTo>
                  <a:cubicBezTo>
                    <a:pt x="123" y="239"/>
                    <a:pt x="123" y="239"/>
                    <a:pt x="123" y="239"/>
                  </a:cubicBezTo>
                  <a:cubicBezTo>
                    <a:pt x="192" y="152"/>
                    <a:pt x="192" y="152"/>
                    <a:pt x="192" y="152"/>
                  </a:cubicBezTo>
                  <a:cubicBezTo>
                    <a:pt x="197" y="146"/>
                    <a:pt x="206" y="144"/>
                    <a:pt x="212" y="149"/>
                  </a:cubicBezTo>
                  <a:cubicBezTo>
                    <a:pt x="218" y="154"/>
                    <a:pt x="219" y="163"/>
                    <a:pt x="214" y="169"/>
                  </a:cubicBezTo>
                  <a:cubicBezTo>
                    <a:pt x="120" y="290"/>
                    <a:pt x="120" y="290"/>
                    <a:pt x="120" y="290"/>
                  </a:cubicBezTo>
                  <a:close/>
                  <a:moveTo>
                    <a:pt x="275" y="20"/>
                  </a:moveTo>
                  <a:cubicBezTo>
                    <a:pt x="213" y="20"/>
                    <a:pt x="213" y="20"/>
                    <a:pt x="213" y="20"/>
                  </a:cubicBezTo>
                  <a:cubicBezTo>
                    <a:pt x="209" y="39"/>
                    <a:pt x="209" y="39"/>
                    <a:pt x="209" y="39"/>
                  </a:cubicBezTo>
                  <a:cubicBezTo>
                    <a:pt x="213" y="57"/>
                    <a:pt x="213" y="57"/>
                    <a:pt x="213" y="57"/>
                  </a:cubicBezTo>
                  <a:cubicBezTo>
                    <a:pt x="256" y="57"/>
                    <a:pt x="256" y="57"/>
                    <a:pt x="256" y="57"/>
                  </a:cubicBezTo>
                  <a:cubicBezTo>
                    <a:pt x="256" y="355"/>
                    <a:pt x="256" y="355"/>
                    <a:pt x="256" y="355"/>
                  </a:cubicBezTo>
                  <a:cubicBezTo>
                    <a:pt x="37" y="355"/>
                    <a:pt x="37" y="355"/>
                    <a:pt x="37" y="355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80" y="57"/>
                    <a:pt x="80" y="57"/>
                    <a:pt x="80" y="57"/>
                  </a:cubicBezTo>
                  <a:cubicBezTo>
                    <a:pt x="84" y="37"/>
                    <a:pt x="84" y="37"/>
                    <a:pt x="84" y="37"/>
                  </a:cubicBezTo>
                  <a:cubicBezTo>
                    <a:pt x="81" y="20"/>
                    <a:pt x="81" y="20"/>
                    <a:pt x="81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9" y="20"/>
                    <a:pt x="0" y="28"/>
                    <a:pt x="0" y="39"/>
                  </a:cubicBezTo>
                  <a:cubicBezTo>
                    <a:pt x="0" y="374"/>
                    <a:pt x="0" y="374"/>
                    <a:pt x="0" y="374"/>
                  </a:cubicBezTo>
                  <a:cubicBezTo>
                    <a:pt x="0" y="384"/>
                    <a:pt x="9" y="393"/>
                    <a:pt x="19" y="393"/>
                  </a:cubicBezTo>
                  <a:cubicBezTo>
                    <a:pt x="275" y="393"/>
                    <a:pt x="275" y="393"/>
                    <a:pt x="275" y="393"/>
                  </a:cubicBezTo>
                  <a:cubicBezTo>
                    <a:pt x="285" y="393"/>
                    <a:pt x="293" y="384"/>
                    <a:pt x="293" y="374"/>
                  </a:cubicBezTo>
                  <a:cubicBezTo>
                    <a:pt x="293" y="39"/>
                    <a:pt x="293" y="39"/>
                    <a:pt x="293" y="39"/>
                  </a:cubicBezTo>
                  <a:cubicBezTo>
                    <a:pt x="293" y="28"/>
                    <a:pt x="285" y="20"/>
                    <a:pt x="275" y="20"/>
                  </a:cubicBezTo>
                  <a:close/>
                  <a:moveTo>
                    <a:pt x="200" y="77"/>
                  </a:moveTo>
                  <a:cubicBezTo>
                    <a:pt x="190" y="39"/>
                    <a:pt x="190" y="39"/>
                    <a:pt x="190" y="39"/>
                  </a:cubicBezTo>
                  <a:cubicBezTo>
                    <a:pt x="200" y="0"/>
                    <a:pt x="200" y="0"/>
                    <a:pt x="200" y="0"/>
                  </a:cubicBezTo>
                  <a:cubicBezTo>
                    <a:pt x="94" y="0"/>
                    <a:pt x="94" y="0"/>
                    <a:pt x="94" y="0"/>
                  </a:cubicBezTo>
                  <a:cubicBezTo>
                    <a:pt x="104" y="37"/>
                    <a:pt x="104" y="37"/>
                    <a:pt x="104" y="37"/>
                  </a:cubicBezTo>
                  <a:cubicBezTo>
                    <a:pt x="94" y="77"/>
                    <a:pt x="94" y="77"/>
                    <a:pt x="94" y="77"/>
                  </a:cubicBezTo>
                  <a:lnTo>
                    <a:pt x="200" y="7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2" name="Текст 2"/>
          <p:cNvSpPr>
            <a:spLocks noGrp="1"/>
          </p:cNvSpPr>
          <p:nvPr>
            <p:ph type="body" idx="1"/>
          </p:nvPr>
        </p:nvSpPr>
        <p:spPr>
          <a:xfrm>
            <a:off x="1752600" y="2133600"/>
            <a:ext cx="8153400" cy="892552"/>
          </a:xfrm>
        </p:spPr>
        <p:txBody>
          <a:bodyPr/>
          <a:lstStyle/>
          <a:p>
            <a:r>
              <a:rPr lang="ru-RU" sz="1200" dirty="0" smtClean="0"/>
              <a:t> </a:t>
            </a:r>
            <a:r>
              <a:rPr lang="ru-RU" sz="1400" dirty="0" smtClean="0"/>
              <a:t>Подать заявление на участие в программе академической мобильности:</a:t>
            </a:r>
          </a:p>
          <a:p>
            <a:r>
              <a:rPr lang="ru-RU" sz="1400" dirty="0" smtClean="0"/>
              <a:t> 1) в </a:t>
            </a:r>
            <a:r>
              <a:rPr lang="ru-RU" sz="1400" dirty="0" err="1" smtClean="0"/>
              <a:t>эл</a:t>
            </a:r>
            <a:r>
              <a:rPr lang="ru-RU" sz="1400" dirty="0" smtClean="0"/>
              <a:t>. виде по </a:t>
            </a:r>
            <a:r>
              <a:rPr lang="ru-RU" sz="1400" dirty="0" err="1" smtClean="0"/>
              <a:t>эл</a:t>
            </a:r>
            <a:r>
              <a:rPr lang="ru-RU" sz="1400" dirty="0" smtClean="0"/>
              <a:t>. почте: </a:t>
            </a:r>
            <a:r>
              <a:rPr lang="en-US" sz="1400" dirty="0" smtClean="0">
                <a:hlinkClick r:id="rId2"/>
              </a:rPr>
              <a:t>ButakovaKV@rgsu.net</a:t>
            </a:r>
            <a:r>
              <a:rPr lang="ru-RU" sz="1400" dirty="0" smtClean="0"/>
              <a:t>;</a:t>
            </a:r>
          </a:p>
          <a:p>
            <a:r>
              <a:rPr lang="ru-RU" sz="1400" dirty="0" smtClean="0"/>
              <a:t>2) В распечатанном виде принести в международный отдел – </a:t>
            </a:r>
            <a:r>
              <a:rPr lang="ru-RU" sz="1400" dirty="0" err="1" smtClean="0"/>
              <a:t>каб</a:t>
            </a:r>
            <a:r>
              <a:rPr lang="ru-RU" sz="1400" dirty="0" smtClean="0"/>
              <a:t>. 415. </a:t>
            </a:r>
          </a:p>
          <a:p>
            <a:r>
              <a:rPr lang="ru-RU" sz="1600" dirty="0" smtClean="0">
                <a:solidFill>
                  <a:srgbClr val="C00000"/>
                </a:solidFill>
              </a:rPr>
              <a:t>!</a:t>
            </a:r>
            <a:r>
              <a:rPr lang="ru-RU" sz="1400" dirty="0" smtClean="0"/>
              <a:t>На заявлении  должна быть резолюция декана факультета «Подтверждаю» .</a:t>
            </a:r>
          </a:p>
        </p:txBody>
      </p:sp>
      <p:sp>
        <p:nvSpPr>
          <p:cNvPr id="24" name="Текст 2"/>
          <p:cNvSpPr txBox="1">
            <a:spLocks/>
          </p:cNvSpPr>
          <p:nvPr/>
        </p:nvSpPr>
        <p:spPr>
          <a:xfrm>
            <a:off x="1752600" y="1371600"/>
            <a:ext cx="754380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4D6F9C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Ознакомиться с представленными в данной презентации университетами.</a:t>
            </a:r>
            <a:r>
              <a:rPr kumimoji="0" lang="en-US" sz="1400" b="1" i="0" u="none" strike="noStrike" kern="0" cap="none" spc="0" normalizeH="0" noProof="0" dirty="0" smtClean="0">
                <a:ln>
                  <a:noFill/>
                </a:ln>
                <a:solidFill>
                  <a:srgbClr val="4D6F9C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 </a:t>
            </a:r>
            <a:r>
              <a:rPr lang="ru-RU" sz="1400" b="1" kern="0" dirty="0" smtClean="0">
                <a:solidFill>
                  <a:srgbClr val="4D6F9C"/>
                </a:solidFill>
                <a:latin typeface="Corbel"/>
                <a:cs typeface="Corbel"/>
              </a:rPr>
              <a:t>Выбрать страну, университет, программу обучения.</a:t>
            </a:r>
            <a:endParaRPr kumimoji="0" lang="ru-RU" sz="1400" b="1" i="0" u="none" strike="noStrike" kern="0" cap="none" spc="0" normalizeH="0" baseline="0" noProof="0" dirty="0" smtClean="0">
              <a:ln>
                <a:noFill/>
              </a:ln>
              <a:solidFill>
                <a:srgbClr val="4D6F9C"/>
              </a:solidFill>
              <a:effectLst/>
              <a:uLnTx/>
              <a:uFillTx/>
              <a:latin typeface="Corbel"/>
              <a:ea typeface="+mn-ea"/>
              <a:cs typeface="Corbel"/>
            </a:endParaRPr>
          </a:p>
        </p:txBody>
      </p:sp>
      <p:sp>
        <p:nvSpPr>
          <p:cNvPr id="32" name="Текст 2"/>
          <p:cNvSpPr txBox="1">
            <a:spLocks/>
          </p:cNvSpPr>
          <p:nvPr/>
        </p:nvSpPr>
        <p:spPr>
          <a:xfrm>
            <a:off x="1752600" y="4343400"/>
            <a:ext cx="716280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u="none" strike="noStrike" kern="0" cap="none" spc="0" normalizeH="0" baseline="0" noProof="0" dirty="0" smtClean="0">
                <a:ln>
                  <a:noFill/>
                </a:ln>
                <a:solidFill>
                  <a:srgbClr val="4D6F9C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 Подготовить полный пакет документов для подачи</a:t>
            </a:r>
            <a:r>
              <a:rPr kumimoji="0" lang="ru-RU" sz="1400" b="1" u="none" strike="noStrike" kern="0" cap="none" spc="0" normalizeH="0" noProof="0" dirty="0" smtClean="0">
                <a:ln>
                  <a:noFill/>
                </a:ln>
                <a:solidFill>
                  <a:srgbClr val="4D6F9C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 в выбранный университет</a:t>
            </a:r>
            <a:r>
              <a:rPr kumimoji="0" lang="ru-RU" sz="1400" b="1" u="none" strike="noStrike" kern="0" cap="none" spc="0" normalizeH="0" baseline="0" noProof="0" dirty="0" smtClean="0">
                <a:ln>
                  <a:noFill/>
                </a:ln>
                <a:solidFill>
                  <a:srgbClr val="4D6F9C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.</a:t>
            </a:r>
            <a:r>
              <a:rPr kumimoji="0" lang="ru-RU" sz="1400" b="1" u="none" strike="noStrike" kern="0" cap="none" spc="0" normalizeH="0" noProof="0" dirty="0" smtClean="0">
                <a:ln>
                  <a:noFill/>
                </a:ln>
                <a:solidFill>
                  <a:srgbClr val="4D6F9C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  Сделать перевод необходимых документов на английский язык.</a:t>
            </a:r>
            <a:endParaRPr kumimoji="0" lang="ru-RU" sz="1400" b="1" u="none" strike="noStrike" kern="0" cap="none" spc="0" normalizeH="0" baseline="0" noProof="0" dirty="0" smtClean="0">
              <a:ln>
                <a:noFill/>
              </a:ln>
              <a:solidFill>
                <a:srgbClr val="4D6F9C"/>
              </a:solidFill>
              <a:effectLst/>
              <a:uLnTx/>
              <a:uFillTx/>
              <a:latin typeface="Corbel"/>
              <a:ea typeface="+mn-ea"/>
              <a:cs typeface="Corbel"/>
            </a:endParaRPr>
          </a:p>
        </p:txBody>
      </p:sp>
      <p:sp>
        <p:nvSpPr>
          <p:cNvPr id="33" name="Текст 2"/>
          <p:cNvSpPr txBox="1">
            <a:spLocks/>
          </p:cNvSpPr>
          <p:nvPr/>
        </p:nvSpPr>
        <p:spPr>
          <a:xfrm>
            <a:off x="1752600" y="5943600"/>
            <a:ext cx="7162800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4D6F9C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Получить</a:t>
            </a:r>
            <a:r>
              <a:rPr kumimoji="0" lang="ru-RU" sz="1400" b="1" i="0" u="none" strike="noStrike" kern="0" cap="none" spc="0" normalizeH="0" noProof="0" dirty="0" smtClean="0">
                <a:ln>
                  <a:noFill/>
                </a:ln>
                <a:solidFill>
                  <a:srgbClr val="4D6F9C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 визу и собираться на обучение! </a:t>
            </a:r>
            <a:endParaRPr kumimoji="0" lang="ru-RU" sz="1400" b="1" i="0" u="none" strike="noStrike" kern="0" cap="none" spc="0" normalizeH="0" baseline="0" noProof="0" dirty="0" smtClean="0">
              <a:ln>
                <a:noFill/>
              </a:ln>
              <a:solidFill>
                <a:srgbClr val="4D6F9C"/>
              </a:solidFill>
              <a:effectLst/>
              <a:uLnTx/>
              <a:uFillTx/>
              <a:latin typeface="Corbel"/>
              <a:ea typeface="+mn-ea"/>
              <a:cs typeface="Corbel"/>
            </a:endParaRPr>
          </a:p>
        </p:txBody>
      </p:sp>
      <p:grpSp>
        <p:nvGrpSpPr>
          <p:cNvPr id="23" name="Grupa 17"/>
          <p:cNvGrpSpPr/>
          <p:nvPr/>
        </p:nvGrpSpPr>
        <p:grpSpPr>
          <a:xfrm>
            <a:off x="838200" y="2286000"/>
            <a:ext cx="609600" cy="609600"/>
            <a:chOff x="6780373" y="3860833"/>
            <a:chExt cx="1329346" cy="1296358"/>
          </a:xfrm>
        </p:grpSpPr>
        <p:sp>
          <p:nvSpPr>
            <p:cNvPr id="25" name="Prostokąt zaokrąglony 97"/>
            <p:cNvSpPr/>
            <p:nvPr/>
          </p:nvSpPr>
          <p:spPr>
            <a:xfrm>
              <a:off x="6780373" y="3860833"/>
              <a:ext cx="1329346" cy="1296358"/>
            </a:xfrm>
            <a:prstGeom prst="ellipse">
              <a:avLst/>
            </a:prstGeom>
            <a:solidFill>
              <a:schemeClr val="accent2"/>
            </a:solidFill>
            <a:ln w="76200">
              <a:solidFill>
                <a:srgbClr val="E2A6C4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kern="0" dirty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26" name="Freeform 7"/>
            <p:cNvSpPr>
              <a:spLocks noEditPoints="1"/>
            </p:cNvSpPr>
            <p:nvPr/>
          </p:nvSpPr>
          <p:spPr bwMode="auto">
            <a:xfrm>
              <a:off x="7209043" y="4192064"/>
              <a:ext cx="472006" cy="633896"/>
            </a:xfrm>
            <a:custGeom>
              <a:avLst/>
              <a:gdLst>
                <a:gd name="T0" fmla="*/ 120 w 293"/>
                <a:gd name="T1" fmla="*/ 290 h 393"/>
                <a:gd name="T2" fmla="*/ 81 w 293"/>
                <a:gd name="T3" fmla="*/ 224 h 393"/>
                <a:gd name="T4" fmla="*/ 86 w 293"/>
                <a:gd name="T5" fmla="*/ 204 h 393"/>
                <a:gd name="T6" fmla="*/ 105 w 293"/>
                <a:gd name="T7" fmla="*/ 209 h 393"/>
                <a:gd name="T8" fmla="*/ 123 w 293"/>
                <a:gd name="T9" fmla="*/ 239 h 393"/>
                <a:gd name="T10" fmla="*/ 192 w 293"/>
                <a:gd name="T11" fmla="*/ 152 h 393"/>
                <a:gd name="T12" fmla="*/ 212 w 293"/>
                <a:gd name="T13" fmla="*/ 149 h 393"/>
                <a:gd name="T14" fmla="*/ 214 w 293"/>
                <a:gd name="T15" fmla="*/ 169 h 393"/>
                <a:gd name="T16" fmla="*/ 120 w 293"/>
                <a:gd name="T17" fmla="*/ 290 h 393"/>
                <a:gd name="T18" fmla="*/ 275 w 293"/>
                <a:gd name="T19" fmla="*/ 20 h 393"/>
                <a:gd name="T20" fmla="*/ 213 w 293"/>
                <a:gd name="T21" fmla="*/ 20 h 393"/>
                <a:gd name="T22" fmla="*/ 209 w 293"/>
                <a:gd name="T23" fmla="*/ 39 h 393"/>
                <a:gd name="T24" fmla="*/ 213 w 293"/>
                <a:gd name="T25" fmla="*/ 57 h 393"/>
                <a:gd name="T26" fmla="*/ 256 w 293"/>
                <a:gd name="T27" fmla="*/ 57 h 393"/>
                <a:gd name="T28" fmla="*/ 256 w 293"/>
                <a:gd name="T29" fmla="*/ 355 h 393"/>
                <a:gd name="T30" fmla="*/ 37 w 293"/>
                <a:gd name="T31" fmla="*/ 355 h 393"/>
                <a:gd name="T32" fmla="*/ 37 w 293"/>
                <a:gd name="T33" fmla="*/ 57 h 393"/>
                <a:gd name="T34" fmla="*/ 80 w 293"/>
                <a:gd name="T35" fmla="*/ 57 h 393"/>
                <a:gd name="T36" fmla="*/ 84 w 293"/>
                <a:gd name="T37" fmla="*/ 37 h 393"/>
                <a:gd name="T38" fmla="*/ 81 w 293"/>
                <a:gd name="T39" fmla="*/ 20 h 393"/>
                <a:gd name="T40" fmla="*/ 19 w 293"/>
                <a:gd name="T41" fmla="*/ 20 h 393"/>
                <a:gd name="T42" fmla="*/ 0 w 293"/>
                <a:gd name="T43" fmla="*/ 39 h 393"/>
                <a:gd name="T44" fmla="*/ 0 w 293"/>
                <a:gd name="T45" fmla="*/ 374 h 393"/>
                <a:gd name="T46" fmla="*/ 19 w 293"/>
                <a:gd name="T47" fmla="*/ 393 h 393"/>
                <a:gd name="T48" fmla="*/ 275 w 293"/>
                <a:gd name="T49" fmla="*/ 393 h 393"/>
                <a:gd name="T50" fmla="*/ 293 w 293"/>
                <a:gd name="T51" fmla="*/ 374 h 393"/>
                <a:gd name="T52" fmla="*/ 293 w 293"/>
                <a:gd name="T53" fmla="*/ 39 h 393"/>
                <a:gd name="T54" fmla="*/ 275 w 293"/>
                <a:gd name="T55" fmla="*/ 20 h 393"/>
                <a:gd name="T56" fmla="*/ 200 w 293"/>
                <a:gd name="T57" fmla="*/ 77 h 393"/>
                <a:gd name="T58" fmla="*/ 190 w 293"/>
                <a:gd name="T59" fmla="*/ 39 h 393"/>
                <a:gd name="T60" fmla="*/ 200 w 293"/>
                <a:gd name="T61" fmla="*/ 0 h 393"/>
                <a:gd name="T62" fmla="*/ 94 w 293"/>
                <a:gd name="T63" fmla="*/ 0 h 393"/>
                <a:gd name="T64" fmla="*/ 104 w 293"/>
                <a:gd name="T65" fmla="*/ 37 h 393"/>
                <a:gd name="T66" fmla="*/ 94 w 293"/>
                <a:gd name="T67" fmla="*/ 77 h 393"/>
                <a:gd name="T68" fmla="*/ 200 w 293"/>
                <a:gd name="T69" fmla="*/ 77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93" h="393">
                  <a:moveTo>
                    <a:pt x="120" y="290"/>
                  </a:moveTo>
                  <a:cubicBezTo>
                    <a:pt x="81" y="224"/>
                    <a:pt x="81" y="224"/>
                    <a:pt x="81" y="224"/>
                  </a:cubicBezTo>
                  <a:cubicBezTo>
                    <a:pt x="77" y="217"/>
                    <a:pt x="79" y="209"/>
                    <a:pt x="86" y="204"/>
                  </a:cubicBezTo>
                  <a:cubicBezTo>
                    <a:pt x="93" y="200"/>
                    <a:pt x="101" y="203"/>
                    <a:pt x="105" y="209"/>
                  </a:cubicBezTo>
                  <a:cubicBezTo>
                    <a:pt x="123" y="239"/>
                    <a:pt x="123" y="239"/>
                    <a:pt x="123" y="239"/>
                  </a:cubicBezTo>
                  <a:cubicBezTo>
                    <a:pt x="192" y="152"/>
                    <a:pt x="192" y="152"/>
                    <a:pt x="192" y="152"/>
                  </a:cubicBezTo>
                  <a:cubicBezTo>
                    <a:pt x="197" y="146"/>
                    <a:pt x="206" y="144"/>
                    <a:pt x="212" y="149"/>
                  </a:cubicBezTo>
                  <a:cubicBezTo>
                    <a:pt x="218" y="154"/>
                    <a:pt x="219" y="163"/>
                    <a:pt x="214" y="169"/>
                  </a:cubicBezTo>
                  <a:cubicBezTo>
                    <a:pt x="120" y="290"/>
                    <a:pt x="120" y="290"/>
                    <a:pt x="120" y="290"/>
                  </a:cubicBezTo>
                  <a:close/>
                  <a:moveTo>
                    <a:pt x="275" y="20"/>
                  </a:moveTo>
                  <a:cubicBezTo>
                    <a:pt x="213" y="20"/>
                    <a:pt x="213" y="20"/>
                    <a:pt x="213" y="20"/>
                  </a:cubicBezTo>
                  <a:cubicBezTo>
                    <a:pt x="209" y="39"/>
                    <a:pt x="209" y="39"/>
                    <a:pt x="209" y="39"/>
                  </a:cubicBezTo>
                  <a:cubicBezTo>
                    <a:pt x="213" y="57"/>
                    <a:pt x="213" y="57"/>
                    <a:pt x="213" y="57"/>
                  </a:cubicBezTo>
                  <a:cubicBezTo>
                    <a:pt x="256" y="57"/>
                    <a:pt x="256" y="57"/>
                    <a:pt x="256" y="57"/>
                  </a:cubicBezTo>
                  <a:cubicBezTo>
                    <a:pt x="256" y="355"/>
                    <a:pt x="256" y="355"/>
                    <a:pt x="256" y="355"/>
                  </a:cubicBezTo>
                  <a:cubicBezTo>
                    <a:pt x="37" y="355"/>
                    <a:pt x="37" y="355"/>
                    <a:pt x="37" y="355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80" y="57"/>
                    <a:pt x="80" y="57"/>
                    <a:pt x="80" y="57"/>
                  </a:cubicBezTo>
                  <a:cubicBezTo>
                    <a:pt x="84" y="37"/>
                    <a:pt x="84" y="37"/>
                    <a:pt x="84" y="37"/>
                  </a:cubicBezTo>
                  <a:cubicBezTo>
                    <a:pt x="81" y="20"/>
                    <a:pt x="81" y="20"/>
                    <a:pt x="81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9" y="20"/>
                    <a:pt x="0" y="28"/>
                    <a:pt x="0" y="39"/>
                  </a:cubicBezTo>
                  <a:cubicBezTo>
                    <a:pt x="0" y="374"/>
                    <a:pt x="0" y="374"/>
                    <a:pt x="0" y="374"/>
                  </a:cubicBezTo>
                  <a:cubicBezTo>
                    <a:pt x="0" y="384"/>
                    <a:pt x="9" y="393"/>
                    <a:pt x="19" y="393"/>
                  </a:cubicBezTo>
                  <a:cubicBezTo>
                    <a:pt x="275" y="393"/>
                    <a:pt x="275" y="393"/>
                    <a:pt x="275" y="393"/>
                  </a:cubicBezTo>
                  <a:cubicBezTo>
                    <a:pt x="285" y="393"/>
                    <a:pt x="293" y="384"/>
                    <a:pt x="293" y="374"/>
                  </a:cubicBezTo>
                  <a:cubicBezTo>
                    <a:pt x="293" y="39"/>
                    <a:pt x="293" y="39"/>
                    <a:pt x="293" y="39"/>
                  </a:cubicBezTo>
                  <a:cubicBezTo>
                    <a:pt x="293" y="28"/>
                    <a:pt x="285" y="20"/>
                    <a:pt x="275" y="20"/>
                  </a:cubicBezTo>
                  <a:close/>
                  <a:moveTo>
                    <a:pt x="200" y="77"/>
                  </a:moveTo>
                  <a:cubicBezTo>
                    <a:pt x="190" y="39"/>
                    <a:pt x="190" y="39"/>
                    <a:pt x="190" y="39"/>
                  </a:cubicBezTo>
                  <a:cubicBezTo>
                    <a:pt x="200" y="0"/>
                    <a:pt x="200" y="0"/>
                    <a:pt x="200" y="0"/>
                  </a:cubicBezTo>
                  <a:cubicBezTo>
                    <a:pt x="94" y="0"/>
                    <a:pt x="94" y="0"/>
                    <a:pt x="94" y="0"/>
                  </a:cubicBezTo>
                  <a:cubicBezTo>
                    <a:pt x="104" y="37"/>
                    <a:pt x="104" y="37"/>
                    <a:pt x="104" y="37"/>
                  </a:cubicBezTo>
                  <a:cubicBezTo>
                    <a:pt x="94" y="77"/>
                    <a:pt x="94" y="77"/>
                    <a:pt x="94" y="77"/>
                  </a:cubicBezTo>
                  <a:lnTo>
                    <a:pt x="200" y="7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27" name="Grupa 17"/>
          <p:cNvGrpSpPr/>
          <p:nvPr/>
        </p:nvGrpSpPr>
        <p:grpSpPr>
          <a:xfrm>
            <a:off x="838200" y="3276600"/>
            <a:ext cx="609600" cy="609600"/>
            <a:chOff x="6780373" y="3860833"/>
            <a:chExt cx="1329346" cy="1296358"/>
          </a:xfrm>
        </p:grpSpPr>
        <p:sp>
          <p:nvSpPr>
            <p:cNvPr id="29" name="Prostokąt zaokrąglony 97"/>
            <p:cNvSpPr/>
            <p:nvPr/>
          </p:nvSpPr>
          <p:spPr>
            <a:xfrm>
              <a:off x="6780373" y="3860833"/>
              <a:ext cx="1329346" cy="1296358"/>
            </a:xfrm>
            <a:prstGeom prst="ellipse">
              <a:avLst/>
            </a:prstGeom>
            <a:solidFill>
              <a:schemeClr val="accent2"/>
            </a:solidFill>
            <a:ln w="76200">
              <a:solidFill>
                <a:srgbClr val="E2A6C4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kern="0" dirty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30" name="Freeform 7"/>
            <p:cNvSpPr>
              <a:spLocks noEditPoints="1"/>
            </p:cNvSpPr>
            <p:nvPr/>
          </p:nvSpPr>
          <p:spPr bwMode="auto">
            <a:xfrm>
              <a:off x="7209043" y="4192064"/>
              <a:ext cx="472006" cy="633896"/>
            </a:xfrm>
            <a:custGeom>
              <a:avLst/>
              <a:gdLst>
                <a:gd name="T0" fmla="*/ 120 w 293"/>
                <a:gd name="T1" fmla="*/ 290 h 393"/>
                <a:gd name="T2" fmla="*/ 81 w 293"/>
                <a:gd name="T3" fmla="*/ 224 h 393"/>
                <a:gd name="T4" fmla="*/ 86 w 293"/>
                <a:gd name="T5" fmla="*/ 204 h 393"/>
                <a:gd name="T6" fmla="*/ 105 w 293"/>
                <a:gd name="T7" fmla="*/ 209 h 393"/>
                <a:gd name="T8" fmla="*/ 123 w 293"/>
                <a:gd name="T9" fmla="*/ 239 h 393"/>
                <a:gd name="T10" fmla="*/ 192 w 293"/>
                <a:gd name="T11" fmla="*/ 152 h 393"/>
                <a:gd name="T12" fmla="*/ 212 w 293"/>
                <a:gd name="T13" fmla="*/ 149 h 393"/>
                <a:gd name="T14" fmla="*/ 214 w 293"/>
                <a:gd name="T15" fmla="*/ 169 h 393"/>
                <a:gd name="T16" fmla="*/ 120 w 293"/>
                <a:gd name="T17" fmla="*/ 290 h 393"/>
                <a:gd name="T18" fmla="*/ 275 w 293"/>
                <a:gd name="T19" fmla="*/ 20 h 393"/>
                <a:gd name="T20" fmla="*/ 213 w 293"/>
                <a:gd name="T21" fmla="*/ 20 h 393"/>
                <a:gd name="T22" fmla="*/ 209 w 293"/>
                <a:gd name="T23" fmla="*/ 39 h 393"/>
                <a:gd name="T24" fmla="*/ 213 w 293"/>
                <a:gd name="T25" fmla="*/ 57 h 393"/>
                <a:gd name="T26" fmla="*/ 256 w 293"/>
                <a:gd name="T27" fmla="*/ 57 h 393"/>
                <a:gd name="T28" fmla="*/ 256 w 293"/>
                <a:gd name="T29" fmla="*/ 355 h 393"/>
                <a:gd name="T30" fmla="*/ 37 w 293"/>
                <a:gd name="T31" fmla="*/ 355 h 393"/>
                <a:gd name="T32" fmla="*/ 37 w 293"/>
                <a:gd name="T33" fmla="*/ 57 h 393"/>
                <a:gd name="T34" fmla="*/ 80 w 293"/>
                <a:gd name="T35" fmla="*/ 57 h 393"/>
                <a:gd name="T36" fmla="*/ 84 w 293"/>
                <a:gd name="T37" fmla="*/ 37 h 393"/>
                <a:gd name="T38" fmla="*/ 81 w 293"/>
                <a:gd name="T39" fmla="*/ 20 h 393"/>
                <a:gd name="T40" fmla="*/ 19 w 293"/>
                <a:gd name="T41" fmla="*/ 20 h 393"/>
                <a:gd name="T42" fmla="*/ 0 w 293"/>
                <a:gd name="T43" fmla="*/ 39 h 393"/>
                <a:gd name="T44" fmla="*/ 0 w 293"/>
                <a:gd name="T45" fmla="*/ 374 h 393"/>
                <a:gd name="T46" fmla="*/ 19 w 293"/>
                <a:gd name="T47" fmla="*/ 393 h 393"/>
                <a:gd name="T48" fmla="*/ 275 w 293"/>
                <a:gd name="T49" fmla="*/ 393 h 393"/>
                <a:gd name="T50" fmla="*/ 293 w 293"/>
                <a:gd name="T51" fmla="*/ 374 h 393"/>
                <a:gd name="T52" fmla="*/ 293 w 293"/>
                <a:gd name="T53" fmla="*/ 39 h 393"/>
                <a:gd name="T54" fmla="*/ 275 w 293"/>
                <a:gd name="T55" fmla="*/ 20 h 393"/>
                <a:gd name="T56" fmla="*/ 200 w 293"/>
                <a:gd name="T57" fmla="*/ 77 h 393"/>
                <a:gd name="T58" fmla="*/ 190 w 293"/>
                <a:gd name="T59" fmla="*/ 39 h 393"/>
                <a:gd name="T60" fmla="*/ 200 w 293"/>
                <a:gd name="T61" fmla="*/ 0 h 393"/>
                <a:gd name="T62" fmla="*/ 94 w 293"/>
                <a:gd name="T63" fmla="*/ 0 h 393"/>
                <a:gd name="T64" fmla="*/ 104 w 293"/>
                <a:gd name="T65" fmla="*/ 37 h 393"/>
                <a:gd name="T66" fmla="*/ 94 w 293"/>
                <a:gd name="T67" fmla="*/ 77 h 393"/>
                <a:gd name="T68" fmla="*/ 200 w 293"/>
                <a:gd name="T69" fmla="*/ 77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93" h="393">
                  <a:moveTo>
                    <a:pt x="120" y="290"/>
                  </a:moveTo>
                  <a:cubicBezTo>
                    <a:pt x="81" y="224"/>
                    <a:pt x="81" y="224"/>
                    <a:pt x="81" y="224"/>
                  </a:cubicBezTo>
                  <a:cubicBezTo>
                    <a:pt x="77" y="217"/>
                    <a:pt x="79" y="209"/>
                    <a:pt x="86" y="204"/>
                  </a:cubicBezTo>
                  <a:cubicBezTo>
                    <a:pt x="93" y="200"/>
                    <a:pt x="101" y="203"/>
                    <a:pt x="105" y="209"/>
                  </a:cubicBezTo>
                  <a:cubicBezTo>
                    <a:pt x="123" y="239"/>
                    <a:pt x="123" y="239"/>
                    <a:pt x="123" y="239"/>
                  </a:cubicBezTo>
                  <a:cubicBezTo>
                    <a:pt x="192" y="152"/>
                    <a:pt x="192" y="152"/>
                    <a:pt x="192" y="152"/>
                  </a:cubicBezTo>
                  <a:cubicBezTo>
                    <a:pt x="197" y="146"/>
                    <a:pt x="206" y="144"/>
                    <a:pt x="212" y="149"/>
                  </a:cubicBezTo>
                  <a:cubicBezTo>
                    <a:pt x="218" y="154"/>
                    <a:pt x="219" y="163"/>
                    <a:pt x="214" y="169"/>
                  </a:cubicBezTo>
                  <a:cubicBezTo>
                    <a:pt x="120" y="290"/>
                    <a:pt x="120" y="290"/>
                    <a:pt x="120" y="290"/>
                  </a:cubicBezTo>
                  <a:close/>
                  <a:moveTo>
                    <a:pt x="275" y="20"/>
                  </a:moveTo>
                  <a:cubicBezTo>
                    <a:pt x="213" y="20"/>
                    <a:pt x="213" y="20"/>
                    <a:pt x="213" y="20"/>
                  </a:cubicBezTo>
                  <a:cubicBezTo>
                    <a:pt x="209" y="39"/>
                    <a:pt x="209" y="39"/>
                    <a:pt x="209" y="39"/>
                  </a:cubicBezTo>
                  <a:cubicBezTo>
                    <a:pt x="213" y="57"/>
                    <a:pt x="213" y="57"/>
                    <a:pt x="213" y="57"/>
                  </a:cubicBezTo>
                  <a:cubicBezTo>
                    <a:pt x="256" y="57"/>
                    <a:pt x="256" y="57"/>
                    <a:pt x="256" y="57"/>
                  </a:cubicBezTo>
                  <a:cubicBezTo>
                    <a:pt x="256" y="355"/>
                    <a:pt x="256" y="355"/>
                    <a:pt x="256" y="355"/>
                  </a:cubicBezTo>
                  <a:cubicBezTo>
                    <a:pt x="37" y="355"/>
                    <a:pt x="37" y="355"/>
                    <a:pt x="37" y="355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80" y="57"/>
                    <a:pt x="80" y="57"/>
                    <a:pt x="80" y="57"/>
                  </a:cubicBezTo>
                  <a:cubicBezTo>
                    <a:pt x="84" y="37"/>
                    <a:pt x="84" y="37"/>
                    <a:pt x="84" y="37"/>
                  </a:cubicBezTo>
                  <a:cubicBezTo>
                    <a:pt x="81" y="20"/>
                    <a:pt x="81" y="20"/>
                    <a:pt x="81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9" y="20"/>
                    <a:pt x="0" y="28"/>
                    <a:pt x="0" y="39"/>
                  </a:cubicBezTo>
                  <a:cubicBezTo>
                    <a:pt x="0" y="374"/>
                    <a:pt x="0" y="374"/>
                    <a:pt x="0" y="374"/>
                  </a:cubicBezTo>
                  <a:cubicBezTo>
                    <a:pt x="0" y="384"/>
                    <a:pt x="9" y="393"/>
                    <a:pt x="19" y="393"/>
                  </a:cubicBezTo>
                  <a:cubicBezTo>
                    <a:pt x="275" y="393"/>
                    <a:pt x="275" y="393"/>
                    <a:pt x="275" y="393"/>
                  </a:cubicBezTo>
                  <a:cubicBezTo>
                    <a:pt x="285" y="393"/>
                    <a:pt x="293" y="384"/>
                    <a:pt x="293" y="374"/>
                  </a:cubicBezTo>
                  <a:cubicBezTo>
                    <a:pt x="293" y="39"/>
                    <a:pt x="293" y="39"/>
                    <a:pt x="293" y="39"/>
                  </a:cubicBezTo>
                  <a:cubicBezTo>
                    <a:pt x="293" y="28"/>
                    <a:pt x="285" y="20"/>
                    <a:pt x="275" y="20"/>
                  </a:cubicBezTo>
                  <a:close/>
                  <a:moveTo>
                    <a:pt x="200" y="77"/>
                  </a:moveTo>
                  <a:cubicBezTo>
                    <a:pt x="190" y="39"/>
                    <a:pt x="190" y="39"/>
                    <a:pt x="190" y="39"/>
                  </a:cubicBezTo>
                  <a:cubicBezTo>
                    <a:pt x="200" y="0"/>
                    <a:pt x="200" y="0"/>
                    <a:pt x="200" y="0"/>
                  </a:cubicBezTo>
                  <a:cubicBezTo>
                    <a:pt x="94" y="0"/>
                    <a:pt x="94" y="0"/>
                    <a:pt x="94" y="0"/>
                  </a:cubicBezTo>
                  <a:cubicBezTo>
                    <a:pt x="104" y="37"/>
                    <a:pt x="104" y="37"/>
                    <a:pt x="104" y="37"/>
                  </a:cubicBezTo>
                  <a:cubicBezTo>
                    <a:pt x="94" y="77"/>
                    <a:pt x="94" y="77"/>
                    <a:pt x="94" y="77"/>
                  </a:cubicBezTo>
                  <a:lnTo>
                    <a:pt x="200" y="7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31" name="Текст 2"/>
          <p:cNvSpPr txBox="1">
            <a:spLocks/>
          </p:cNvSpPr>
          <p:nvPr/>
        </p:nvSpPr>
        <p:spPr>
          <a:xfrm>
            <a:off x="1752600" y="3505200"/>
            <a:ext cx="754380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4D6F9C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Пройти тестирование </a:t>
            </a:r>
            <a:r>
              <a:rPr lang="ru-RU" sz="1400" b="1" kern="0" dirty="0" smtClean="0">
                <a:solidFill>
                  <a:srgbClr val="4D6F9C"/>
                </a:solidFill>
                <a:latin typeface="Corbel"/>
                <a:cs typeface="Corbel"/>
              </a:rPr>
              <a:t>на знание иностранного языка.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4D6F9C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Пройти конкурсный отбор,</a:t>
            </a:r>
            <a:r>
              <a:rPr kumimoji="0" lang="ru-RU" sz="1400" b="1" i="0" u="none" strike="noStrike" kern="0" cap="none" spc="0" normalizeH="0" noProof="0" dirty="0" smtClean="0">
                <a:ln>
                  <a:noFill/>
                </a:ln>
                <a:solidFill>
                  <a:srgbClr val="4D6F9C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 при наличии большего количества студентов на место</a:t>
            </a:r>
            <a:r>
              <a:rPr lang="ru-RU" sz="1400" b="1" kern="0" dirty="0" smtClean="0">
                <a:solidFill>
                  <a:srgbClr val="4D6F9C"/>
                </a:solidFill>
                <a:latin typeface="Corbel"/>
                <a:cs typeface="Corbel"/>
              </a:rPr>
              <a:t>. </a:t>
            </a:r>
            <a:endParaRPr kumimoji="0" lang="ru-RU" sz="1400" b="1" i="0" u="none" strike="noStrike" kern="0" cap="none" spc="0" normalizeH="0" baseline="0" noProof="0" dirty="0" smtClean="0">
              <a:ln>
                <a:noFill/>
              </a:ln>
              <a:solidFill>
                <a:srgbClr val="4D6F9C"/>
              </a:solidFill>
              <a:effectLst/>
              <a:uLnTx/>
              <a:uFillTx/>
              <a:latin typeface="Corbel"/>
              <a:ea typeface="+mn-ea"/>
              <a:cs typeface="Corbel"/>
            </a:endParaRPr>
          </a:p>
        </p:txBody>
      </p:sp>
      <p:grpSp>
        <p:nvGrpSpPr>
          <p:cNvPr id="36" name="Grupa 17"/>
          <p:cNvGrpSpPr/>
          <p:nvPr/>
        </p:nvGrpSpPr>
        <p:grpSpPr>
          <a:xfrm>
            <a:off x="838200" y="4114800"/>
            <a:ext cx="609600" cy="609600"/>
            <a:chOff x="6780373" y="3860833"/>
            <a:chExt cx="1329346" cy="1296358"/>
          </a:xfrm>
        </p:grpSpPr>
        <p:sp>
          <p:nvSpPr>
            <p:cNvPr id="39" name="Prostokąt zaokrąglony 97"/>
            <p:cNvSpPr/>
            <p:nvPr/>
          </p:nvSpPr>
          <p:spPr>
            <a:xfrm>
              <a:off x="6780373" y="3860833"/>
              <a:ext cx="1329346" cy="1296358"/>
            </a:xfrm>
            <a:prstGeom prst="ellipse">
              <a:avLst/>
            </a:prstGeom>
            <a:solidFill>
              <a:schemeClr val="accent2"/>
            </a:solidFill>
            <a:ln w="76200">
              <a:solidFill>
                <a:srgbClr val="E2A6C4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kern="0" dirty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42" name="Freeform 7"/>
            <p:cNvSpPr>
              <a:spLocks noEditPoints="1"/>
            </p:cNvSpPr>
            <p:nvPr/>
          </p:nvSpPr>
          <p:spPr bwMode="auto">
            <a:xfrm>
              <a:off x="7209043" y="4192064"/>
              <a:ext cx="472006" cy="633896"/>
            </a:xfrm>
            <a:custGeom>
              <a:avLst/>
              <a:gdLst>
                <a:gd name="T0" fmla="*/ 120 w 293"/>
                <a:gd name="T1" fmla="*/ 290 h 393"/>
                <a:gd name="T2" fmla="*/ 81 w 293"/>
                <a:gd name="T3" fmla="*/ 224 h 393"/>
                <a:gd name="T4" fmla="*/ 86 w 293"/>
                <a:gd name="T5" fmla="*/ 204 h 393"/>
                <a:gd name="T6" fmla="*/ 105 w 293"/>
                <a:gd name="T7" fmla="*/ 209 h 393"/>
                <a:gd name="T8" fmla="*/ 123 w 293"/>
                <a:gd name="T9" fmla="*/ 239 h 393"/>
                <a:gd name="T10" fmla="*/ 192 w 293"/>
                <a:gd name="T11" fmla="*/ 152 h 393"/>
                <a:gd name="T12" fmla="*/ 212 w 293"/>
                <a:gd name="T13" fmla="*/ 149 h 393"/>
                <a:gd name="T14" fmla="*/ 214 w 293"/>
                <a:gd name="T15" fmla="*/ 169 h 393"/>
                <a:gd name="T16" fmla="*/ 120 w 293"/>
                <a:gd name="T17" fmla="*/ 290 h 393"/>
                <a:gd name="T18" fmla="*/ 275 w 293"/>
                <a:gd name="T19" fmla="*/ 20 h 393"/>
                <a:gd name="T20" fmla="*/ 213 w 293"/>
                <a:gd name="T21" fmla="*/ 20 h 393"/>
                <a:gd name="T22" fmla="*/ 209 w 293"/>
                <a:gd name="T23" fmla="*/ 39 h 393"/>
                <a:gd name="T24" fmla="*/ 213 w 293"/>
                <a:gd name="T25" fmla="*/ 57 h 393"/>
                <a:gd name="T26" fmla="*/ 256 w 293"/>
                <a:gd name="T27" fmla="*/ 57 h 393"/>
                <a:gd name="T28" fmla="*/ 256 w 293"/>
                <a:gd name="T29" fmla="*/ 355 h 393"/>
                <a:gd name="T30" fmla="*/ 37 w 293"/>
                <a:gd name="T31" fmla="*/ 355 h 393"/>
                <a:gd name="T32" fmla="*/ 37 w 293"/>
                <a:gd name="T33" fmla="*/ 57 h 393"/>
                <a:gd name="T34" fmla="*/ 80 w 293"/>
                <a:gd name="T35" fmla="*/ 57 h 393"/>
                <a:gd name="T36" fmla="*/ 84 w 293"/>
                <a:gd name="T37" fmla="*/ 37 h 393"/>
                <a:gd name="T38" fmla="*/ 81 w 293"/>
                <a:gd name="T39" fmla="*/ 20 h 393"/>
                <a:gd name="T40" fmla="*/ 19 w 293"/>
                <a:gd name="T41" fmla="*/ 20 h 393"/>
                <a:gd name="T42" fmla="*/ 0 w 293"/>
                <a:gd name="T43" fmla="*/ 39 h 393"/>
                <a:gd name="T44" fmla="*/ 0 w 293"/>
                <a:gd name="T45" fmla="*/ 374 h 393"/>
                <a:gd name="T46" fmla="*/ 19 w 293"/>
                <a:gd name="T47" fmla="*/ 393 h 393"/>
                <a:gd name="T48" fmla="*/ 275 w 293"/>
                <a:gd name="T49" fmla="*/ 393 h 393"/>
                <a:gd name="T50" fmla="*/ 293 w 293"/>
                <a:gd name="T51" fmla="*/ 374 h 393"/>
                <a:gd name="T52" fmla="*/ 293 w 293"/>
                <a:gd name="T53" fmla="*/ 39 h 393"/>
                <a:gd name="T54" fmla="*/ 275 w 293"/>
                <a:gd name="T55" fmla="*/ 20 h 393"/>
                <a:gd name="T56" fmla="*/ 200 w 293"/>
                <a:gd name="T57" fmla="*/ 77 h 393"/>
                <a:gd name="T58" fmla="*/ 190 w 293"/>
                <a:gd name="T59" fmla="*/ 39 h 393"/>
                <a:gd name="T60" fmla="*/ 200 w 293"/>
                <a:gd name="T61" fmla="*/ 0 h 393"/>
                <a:gd name="T62" fmla="*/ 94 w 293"/>
                <a:gd name="T63" fmla="*/ 0 h 393"/>
                <a:gd name="T64" fmla="*/ 104 w 293"/>
                <a:gd name="T65" fmla="*/ 37 h 393"/>
                <a:gd name="T66" fmla="*/ 94 w 293"/>
                <a:gd name="T67" fmla="*/ 77 h 393"/>
                <a:gd name="T68" fmla="*/ 200 w 293"/>
                <a:gd name="T69" fmla="*/ 77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93" h="393">
                  <a:moveTo>
                    <a:pt x="120" y="290"/>
                  </a:moveTo>
                  <a:cubicBezTo>
                    <a:pt x="81" y="224"/>
                    <a:pt x="81" y="224"/>
                    <a:pt x="81" y="224"/>
                  </a:cubicBezTo>
                  <a:cubicBezTo>
                    <a:pt x="77" y="217"/>
                    <a:pt x="79" y="209"/>
                    <a:pt x="86" y="204"/>
                  </a:cubicBezTo>
                  <a:cubicBezTo>
                    <a:pt x="93" y="200"/>
                    <a:pt x="101" y="203"/>
                    <a:pt x="105" y="209"/>
                  </a:cubicBezTo>
                  <a:cubicBezTo>
                    <a:pt x="123" y="239"/>
                    <a:pt x="123" y="239"/>
                    <a:pt x="123" y="239"/>
                  </a:cubicBezTo>
                  <a:cubicBezTo>
                    <a:pt x="192" y="152"/>
                    <a:pt x="192" y="152"/>
                    <a:pt x="192" y="152"/>
                  </a:cubicBezTo>
                  <a:cubicBezTo>
                    <a:pt x="197" y="146"/>
                    <a:pt x="206" y="144"/>
                    <a:pt x="212" y="149"/>
                  </a:cubicBezTo>
                  <a:cubicBezTo>
                    <a:pt x="218" y="154"/>
                    <a:pt x="219" y="163"/>
                    <a:pt x="214" y="169"/>
                  </a:cubicBezTo>
                  <a:cubicBezTo>
                    <a:pt x="120" y="290"/>
                    <a:pt x="120" y="290"/>
                    <a:pt x="120" y="290"/>
                  </a:cubicBezTo>
                  <a:close/>
                  <a:moveTo>
                    <a:pt x="275" y="20"/>
                  </a:moveTo>
                  <a:cubicBezTo>
                    <a:pt x="213" y="20"/>
                    <a:pt x="213" y="20"/>
                    <a:pt x="213" y="20"/>
                  </a:cubicBezTo>
                  <a:cubicBezTo>
                    <a:pt x="209" y="39"/>
                    <a:pt x="209" y="39"/>
                    <a:pt x="209" y="39"/>
                  </a:cubicBezTo>
                  <a:cubicBezTo>
                    <a:pt x="213" y="57"/>
                    <a:pt x="213" y="57"/>
                    <a:pt x="213" y="57"/>
                  </a:cubicBezTo>
                  <a:cubicBezTo>
                    <a:pt x="256" y="57"/>
                    <a:pt x="256" y="57"/>
                    <a:pt x="256" y="57"/>
                  </a:cubicBezTo>
                  <a:cubicBezTo>
                    <a:pt x="256" y="355"/>
                    <a:pt x="256" y="355"/>
                    <a:pt x="256" y="355"/>
                  </a:cubicBezTo>
                  <a:cubicBezTo>
                    <a:pt x="37" y="355"/>
                    <a:pt x="37" y="355"/>
                    <a:pt x="37" y="355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80" y="57"/>
                    <a:pt x="80" y="57"/>
                    <a:pt x="80" y="57"/>
                  </a:cubicBezTo>
                  <a:cubicBezTo>
                    <a:pt x="84" y="37"/>
                    <a:pt x="84" y="37"/>
                    <a:pt x="84" y="37"/>
                  </a:cubicBezTo>
                  <a:cubicBezTo>
                    <a:pt x="81" y="20"/>
                    <a:pt x="81" y="20"/>
                    <a:pt x="81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9" y="20"/>
                    <a:pt x="0" y="28"/>
                    <a:pt x="0" y="39"/>
                  </a:cubicBezTo>
                  <a:cubicBezTo>
                    <a:pt x="0" y="374"/>
                    <a:pt x="0" y="374"/>
                    <a:pt x="0" y="374"/>
                  </a:cubicBezTo>
                  <a:cubicBezTo>
                    <a:pt x="0" y="384"/>
                    <a:pt x="9" y="393"/>
                    <a:pt x="19" y="393"/>
                  </a:cubicBezTo>
                  <a:cubicBezTo>
                    <a:pt x="275" y="393"/>
                    <a:pt x="275" y="393"/>
                    <a:pt x="275" y="393"/>
                  </a:cubicBezTo>
                  <a:cubicBezTo>
                    <a:pt x="285" y="393"/>
                    <a:pt x="293" y="384"/>
                    <a:pt x="293" y="374"/>
                  </a:cubicBezTo>
                  <a:cubicBezTo>
                    <a:pt x="293" y="39"/>
                    <a:pt x="293" y="39"/>
                    <a:pt x="293" y="39"/>
                  </a:cubicBezTo>
                  <a:cubicBezTo>
                    <a:pt x="293" y="28"/>
                    <a:pt x="285" y="20"/>
                    <a:pt x="275" y="20"/>
                  </a:cubicBezTo>
                  <a:close/>
                  <a:moveTo>
                    <a:pt x="200" y="77"/>
                  </a:moveTo>
                  <a:cubicBezTo>
                    <a:pt x="190" y="39"/>
                    <a:pt x="190" y="39"/>
                    <a:pt x="190" y="39"/>
                  </a:cubicBezTo>
                  <a:cubicBezTo>
                    <a:pt x="200" y="0"/>
                    <a:pt x="200" y="0"/>
                    <a:pt x="200" y="0"/>
                  </a:cubicBezTo>
                  <a:cubicBezTo>
                    <a:pt x="94" y="0"/>
                    <a:pt x="94" y="0"/>
                    <a:pt x="94" y="0"/>
                  </a:cubicBezTo>
                  <a:cubicBezTo>
                    <a:pt x="104" y="37"/>
                    <a:pt x="104" y="37"/>
                    <a:pt x="104" y="37"/>
                  </a:cubicBezTo>
                  <a:cubicBezTo>
                    <a:pt x="94" y="77"/>
                    <a:pt x="94" y="77"/>
                    <a:pt x="94" y="77"/>
                  </a:cubicBezTo>
                  <a:lnTo>
                    <a:pt x="200" y="7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43" name="Grupa 17"/>
          <p:cNvGrpSpPr/>
          <p:nvPr/>
        </p:nvGrpSpPr>
        <p:grpSpPr>
          <a:xfrm>
            <a:off x="838200" y="4953000"/>
            <a:ext cx="609600" cy="609600"/>
            <a:chOff x="6780373" y="3860833"/>
            <a:chExt cx="1329346" cy="1296358"/>
          </a:xfrm>
        </p:grpSpPr>
        <p:sp>
          <p:nvSpPr>
            <p:cNvPr id="44" name="Prostokąt zaokrąglony 97"/>
            <p:cNvSpPr/>
            <p:nvPr/>
          </p:nvSpPr>
          <p:spPr>
            <a:xfrm>
              <a:off x="6780373" y="3860833"/>
              <a:ext cx="1329346" cy="1296358"/>
            </a:xfrm>
            <a:prstGeom prst="ellipse">
              <a:avLst/>
            </a:prstGeom>
            <a:solidFill>
              <a:schemeClr val="accent2"/>
            </a:solidFill>
            <a:ln w="76200">
              <a:solidFill>
                <a:srgbClr val="E2A6C4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kern="0" dirty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45" name="Freeform 7"/>
            <p:cNvSpPr>
              <a:spLocks noEditPoints="1"/>
            </p:cNvSpPr>
            <p:nvPr/>
          </p:nvSpPr>
          <p:spPr bwMode="auto">
            <a:xfrm>
              <a:off x="7209043" y="4192064"/>
              <a:ext cx="472006" cy="633896"/>
            </a:xfrm>
            <a:custGeom>
              <a:avLst/>
              <a:gdLst>
                <a:gd name="T0" fmla="*/ 120 w 293"/>
                <a:gd name="T1" fmla="*/ 290 h 393"/>
                <a:gd name="T2" fmla="*/ 81 w 293"/>
                <a:gd name="T3" fmla="*/ 224 h 393"/>
                <a:gd name="T4" fmla="*/ 86 w 293"/>
                <a:gd name="T5" fmla="*/ 204 h 393"/>
                <a:gd name="T6" fmla="*/ 105 w 293"/>
                <a:gd name="T7" fmla="*/ 209 h 393"/>
                <a:gd name="T8" fmla="*/ 123 w 293"/>
                <a:gd name="T9" fmla="*/ 239 h 393"/>
                <a:gd name="T10" fmla="*/ 192 w 293"/>
                <a:gd name="T11" fmla="*/ 152 h 393"/>
                <a:gd name="T12" fmla="*/ 212 w 293"/>
                <a:gd name="T13" fmla="*/ 149 h 393"/>
                <a:gd name="T14" fmla="*/ 214 w 293"/>
                <a:gd name="T15" fmla="*/ 169 h 393"/>
                <a:gd name="T16" fmla="*/ 120 w 293"/>
                <a:gd name="T17" fmla="*/ 290 h 393"/>
                <a:gd name="T18" fmla="*/ 275 w 293"/>
                <a:gd name="T19" fmla="*/ 20 h 393"/>
                <a:gd name="T20" fmla="*/ 213 w 293"/>
                <a:gd name="T21" fmla="*/ 20 h 393"/>
                <a:gd name="T22" fmla="*/ 209 w 293"/>
                <a:gd name="T23" fmla="*/ 39 h 393"/>
                <a:gd name="T24" fmla="*/ 213 w 293"/>
                <a:gd name="T25" fmla="*/ 57 h 393"/>
                <a:gd name="T26" fmla="*/ 256 w 293"/>
                <a:gd name="T27" fmla="*/ 57 h 393"/>
                <a:gd name="T28" fmla="*/ 256 w 293"/>
                <a:gd name="T29" fmla="*/ 355 h 393"/>
                <a:gd name="T30" fmla="*/ 37 w 293"/>
                <a:gd name="T31" fmla="*/ 355 h 393"/>
                <a:gd name="T32" fmla="*/ 37 w 293"/>
                <a:gd name="T33" fmla="*/ 57 h 393"/>
                <a:gd name="T34" fmla="*/ 80 w 293"/>
                <a:gd name="T35" fmla="*/ 57 h 393"/>
                <a:gd name="T36" fmla="*/ 84 w 293"/>
                <a:gd name="T37" fmla="*/ 37 h 393"/>
                <a:gd name="T38" fmla="*/ 81 w 293"/>
                <a:gd name="T39" fmla="*/ 20 h 393"/>
                <a:gd name="T40" fmla="*/ 19 w 293"/>
                <a:gd name="T41" fmla="*/ 20 h 393"/>
                <a:gd name="T42" fmla="*/ 0 w 293"/>
                <a:gd name="T43" fmla="*/ 39 h 393"/>
                <a:gd name="T44" fmla="*/ 0 w 293"/>
                <a:gd name="T45" fmla="*/ 374 h 393"/>
                <a:gd name="T46" fmla="*/ 19 w 293"/>
                <a:gd name="T47" fmla="*/ 393 h 393"/>
                <a:gd name="T48" fmla="*/ 275 w 293"/>
                <a:gd name="T49" fmla="*/ 393 h 393"/>
                <a:gd name="T50" fmla="*/ 293 w 293"/>
                <a:gd name="T51" fmla="*/ 374 h 393"/>
                <a:gd name="T52" fmla="*/ 293 w 293"/>
                <a:gd name="T53" fmla="*/ 39 h 393"/>
                <a:gd name="T54" fmla="*/ 275 w 293"/>
                <a:gd name="T55" fmla="*/ 20 h 393"/>
                <a:gd name="T56" fmla="*/ 200 w 293"/>
                <a:gd name="T57" fmla="*/ 77 h 393"/>
                <a:gd name="T58" fmla="*/ 190 w 293"/>
                <a:gd name="T59" fmla="*/ 39 h 393"/>
                <a:gd name="T60" fmla="*/ 200 w 293"/>
                <a:gd name="T61" fmla="*/ 0 h 393"/>
                <a:gd name="T62" fmla="*/ 94 w 293"/>
                <a:gd name="T63" fmla="*/ 0 h 393"/>
                <a:gd name="T64" fmla="*/ 104 w 293"/>
                <a:gd name="T65" fmla="*/ 37 h 393"/>
                <a:gd name="T66" fmla="*/ 94 w 293"/>
                <a:gd name="T67" fmla="*/ 77 h 393"/>
                <a:gd name="T68" fmla="*/ 200 w 293"/>
                <a:gd name="T69" fmla="*/ 77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93" h="393">
                  <a:moveTo>
                    <a:pt x="120" y="290"/>
                  </a:moveTo>
                  <a:cubicBezTo>
                    <a:pt x="81" y="224"/>
                    <a:pt x="81" y="224"/>
                    <a:pt x="81" y="224"/>
                  </a:cubicBezTo>
                  <a:cubicBezTo>
                    <a:pt x="77" y="217"/>
                    <a:pt x="79" y="209"/>
                    <a:pt x="86" y="204"/>
                  </a:cubicBezTo>
                  <a:cubicBezTo>
                    <a:pt x="93" y="200"/>
                    <a:pt x="101" y="203"/>
                    <a:pt x="105" y="209"/>
                  </a:cubicBezTo>
                  <a:cubicBezTo>
                    <a:pt x="123" y="239"/>
                    <a:pt x="123" y="239"/>
                    <a:pt x="123" y="239"/>
                  </a:cubicBezTo>
                  <a:cubicBezTo>
                    <a:pt x="192" y="152"/>
                    <a:pt x="192" y="152"/>
                    <a:pt x="192" y="152"/>
                  </a:cubicBezTo>
                  <a:cubicBezTo>
                    <a:pt x="197" y="146"/>
                    <a:pt x="206" y="144"/>
                    <a:pt x="212" y="149"/>
                  </a:cubicBezTo>
                  <a:cubicBezTo>
                    <a:pt x="218" y="154"/>
                    <a:pt x="219" y="163"/>
                    <a:pt x="214" y="169"/>
                  </a:cubicBezTo>
                  <a:cubicBezTo>
                    <a:pt x="120" y="290"/>
                    <a:pt x="120" y="290"/>
                    <a:pt x="120" y="290"/>
                  </a:cubicBezTo>
                  <a:close/>
                  <a:moveTo>
                    <a:pt x="275" y="20"/>
                  </a:moveTo>
                  <a:cubicBezTo>
                    <a:pt x="213" y="20"/>
                    <a:pt x="213" y="20"/>
                    <a:pt x="213" y="20"/>
                  </a:cubicBezTo>
                  <a:cubicBezTo>
                    <a:pt x="209" y="39"/>
                    <a:pt x="209" y="39"/>
                    <a:pt x="209" y="39"/>
                  </a:cubicBezTo>
                  <a:cubicBezTo>
                    <a:pt x="213" y="57"/>
                    <a:pt x="213" y="57"/>
                    <a:pt x="213" y="57"/>
                  </a:cubicBezTo>
                  <a:cubicBezTo>
                    <a:pt x="256" y="57"/>
                    <a:pt x="256" y="57"/>
                    <a:pt x="256" y="57"/>
                  </a:cubicBezTo>
                  <a:cubicBezTo>
                    <a:pt x="256" y="355"/>
                    <a:pt x="256" y="355"/>
                    <a:pt x="256" y="355"/>
                  </a:cubicBezTo>
                  <a:cubicBezTo>
                    <a:pt x="37" y="355"/>
                    <a:pt x="37" y="355"/>
                    <a:pt x="37" y="355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80" y="57"/>
                    <a:pt x="80" y="57"/>
                    <a:pt x="80" y="57"/>
                  </a:cubicBezTo>
                  <a:cubicBezTo>
                    <a:pt x="84" y="37"/>
                    <a:pt x="84" y="37"/>
                    <a:pt x="84" y="37"/>
                  </a:cubicBezTo>
                  <a:cubicBezTo>
                    <a:pt x="81" y="20"/>
                    <a:pt x="81" y="20"/>
                    <a:pt x="81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9" y="20"/>
                    <a:pt x="0" y="28"/>
                    <a:pt x="0" y="39"/>
                  </a:cubicBezTo>
                  <a:cubicBezTo>
                    <a:pt x="0" y="374"/>
                    <a:pt x="0" y="374"/>
                    <a:pt x="0" y="374"/>
                  </a:cubicBezTo>
                  <a:cubicBezTo>
                    <a:pt x="0" y="384"/>
                    <a:pt x="9" y="393"/>
                    <a:pt x="19" y="393"/>
                  </a:cubicBezTo>
                  <a:cubicBezTo>
                    <a:pt x="275" y="393"/>
                    <a:pt x="275" y="393"/>
                    <a:pt x="275" y="393"/>
                  </a:cubicBezTo>
                  <a:cubicBezTo>
                    <a:pt x="285" y="393"/>
                    <a:pt x="293" y="384"/>
                    <a:pt x="293" y="374"/>
                  </a:cubicBezTo>
                  <a:cubicBezTo>
                    <a:pt x="293" y="39"/>
                    <a:pt x="293" y="39"/>
                    <a:pt x="293" y="39"/>
                  </a:cubicBezTo>
                  <a:cubicBezTo>
                    <a:pt x="293" y="28"/>
                    <a:pt x="285" y="20"/>
                    <a:pt x="275" y="20"/>
                  </a:cubicBezTo>
                  <a:close/>
                  <a:moveTo>
                    <a:pt x="200" y="77"/>
                  </a:moveTo>
                  <a:cubicBezTo>
                    <a:pt x="190" y="39"/>
                    <a:pt x="190" y="39"/>
                    <a:pt x="190" y="39"/>
                  </a:cubicBezTo>
                  <a:cubicBezTo>
                    <a:pt x="200" y="0"/>
                    <a:pt x="200" y="0"/>
                    <a:pt x="200" y="0"/>
                  </a:cubicBezTo>
                  <a:cubicBezTo>
                    <a:pt x="94" y="0"/>
                    <a:pt x="94" y="0"/>
                    <a:pt x="94" y="0"/>
                  </a:cubicBezTo>
                  <a:cubicBezTo>
                    <a:pt x="104" y="37"/>
                    <a:pt x="104" y="37"/>
                    <a:pt x="104" y="37"/>
                  </a:cubicBezTo>
                  <a:cubicBezTo>
                    <a:pt x="94" y="77"/>
                    <a:pt x="94" y="77"/>
                    <a:pt x="94" y="77"/>
                  </a:cubicBezTo>
                  <a:lnTo>
                    <a:pt x="200" y="7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46" name="Текст 2"/>
          <p:cNvSpPr txBox="1">
            <a:spLocks/>
          </p:cNvSpPr>
          <p:nvPr/>
        </p:nvSpPr>
        <p:spPr>
          <a:xfrm>
            <a:off x="1752600" y="5105400"/>
            <a:ext cx="716280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u="none" strike="noStrike" kern="0" cap="none" spc="0" normalizeH="0" baseline="0" noProof="0" dirty="0" smtClean="0">
                <a:ln>
                  <a:noFill/>
                </a:ln>
                <a:solidFill>
                  <a:srgbClr val="4D6F9C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 Совместно с координатором</a:t>
            </a:r>
            <a:r>
              <a:rPr kumimoji="0" lang="ru-RU" sz="1400" b="1" u="none" strike="noStrike" kern="0" cap="none" spc="0" normalizeH="0" noProof="0" dirty="0" smtClean="0">
                <a:ln>
                  <a:noFill/>
                </a:ln>
                <a:solidFill>
                  <a:srgbClr val="4D6F9C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 по исходящей мобильности подать полный пакет документов в университет. Получить приглашение о зачислении.</a:t>
            </a:r>
            <a:endParaRPr kumimoji="0" lang="ru-RU" sz="1400" b="1" u="none" strike="noStrike" kern="0" cap="none" spc="0" normalizeH="0" baseline="0" noProof="0" dirty="0" smtClean="0">
              <a:ln>
                <a:noFill/>
              </a:ln>
              <a:solidFill>
                <a:srgbClr val="4D6F9C"/>
              </a:solidFill>
              <a:effectLst/>
              <a:uLnTx/>
              <a:uFillTx/>
              <a:latin typeface="Corbel"/>
              <a:ea typeface="+mn-ea"/>
              <a:cs typeface="Corbe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371600"/>
            <a:ext cx="2667000" cy="2819400"/>
          </a:xfrm>
          <a:prstGeom prst="rect">
            <a:avLst/>
          </a:prstGeom>
        </p:spPr>
      </p:pic>
      <p:sp>
        <p:nvSpPr>
          <p:cNvPr id="5" name="object 37"/>
          <p:cNvSpPr/>
          <p:nvPr/>
        </p:nvSpPr>
        <p:spPr>
          <a:xfrm>
            <a:off x="2895601" y="1371600"/>
            <a:ext cx="6324600" cy="1628310"/>
          </a:xfrm>
          <a:custGeom>
            <a:avLst/>
            <a:gdLst/>
            <a:ahLst/>
            <a:cxnLst/>
            <a:rect l="l" t="t" r="r" b="b"/>
            <a:pathLst>
              <a:path w="6447155" h="2475230">
                <a:moveTo>
                  <a:pt x="542036" y="0"/>
                </a:moveTo>
                <a:lnTo>
                  <a:pt x="1526158" y="0"/>
                </a:lnTo>
                <a:lnTo>
                  <a:pt x="3002280" y="0"/>
                </a:lnTo>
                <a:lnTo>
                  <a:pt x="6446774" y="0"/>
                </a:lnTo>
                <a:lnTo>
                  <a:pt x="6446774" y="412496"/>
                </a:lnTo>
                <a:lnTo>
                  <a:pt x="6446774" y="1031239"/>
                </a:lnTo>
                <a:lnTo>
                  <a:pt x="6446774" y="2474976"/>
                </a:lnTo>
                <a:lnTo>
                  <a:pt x="3002280" y="2474976"/>
                </a:lnTo>
                <a:lnTo>
                  <a:pt x="1526158" y="2474976"/>
                </a:lnTo>
                <a:lnTo>
                  <a:pt x="542036" y="2474976"/>
                </a:lnTo>
                <a:lnTo>
                  <a:pt x="542036" y="1031239"/>
                </a:lnTo>
                <a:lnTo>
                  <a:pt x="0" y="664845"/>
                </a:lnTo>
                <a:lnTo>
                  <a:pt x="542036" y="412496"/>
                </a:lnTo>
                <a:lnTo>
                  <a:pt x="542036" y="0"/>
                </a:lnTo>
                <a:close/>
              </a:path>
            </a:pathLst>
          </a:custGeom>
          <a:ln w="25146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Прямоугольник 5"/>
          <p:cNvSpPr/>
          <p:nvPr/>
        </p:nvSpPr>
        <p:spPr>
          <a:xfrm>
            <a:off x="3505200" y="1346797"/>
            <a:ext cx="5715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ru-RU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Моя стажировка прошла незабываемо! Мы были одной большой международной командой, студенты из более 30 стран. Мы не только учились в университете, но также посещали различные мероприятия, было очень весело.</a:t>
            </a:r>
          </a:p>
          <a:p>
            <a:pPr algn="just" fontAlgn="base"/>
            <a:r>
              <a:rPr lang="ru-RU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Я считаю, что каждый студент должен хоть раз побывать на стажировке!</a:t>
            </a:r>
            <a:endParaRPr lang="ru-RU" sz="1600" i="0" dirty="0">
              <a:solidFill>
                <a:schemeClr val="tx1">
                  <a:lumMod val="50000"/>
                  <a:lumOff val="50000"/>
                </a:schemeClr>
              </a:solidFill>
              <a:latin typeface="Corbel" panose="020B0503020204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8601" y="4268605"/>
            <a:ext cx="26670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</a:rPr>
              <a:t>Наталья Молчанова</a:t>
            </a:r>
            <a:r>
              <a:rPr lang="ru-RU" sz="1100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</a:rPr>
              <a:t>, </a:t>
            </a:r>
            <a:r>
              <a:rPr lang="ru-RU" sz="1100" dirty="0" err="1" smtClean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</a:rPr>
              <a:t>Даляньский</a:t>
            </a:r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ru-RU" sz="1100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</a:rPr>
              <a:t>университет, </a:t>
            </a:r>
            <a:endParaRPr lang="ru-RU" sz="1100" dirty="0" smtClean="0">
              <a:solidFill>
                <a:schemeClr val="bg1">
                  <a:lumMod val="50000"/>
                </a:schemeClr>
              </a:solidFill>
              <a:latin typeface="Corbel" panose="020B0503020204020204" pitchFamily="34" charset="0"/>
            </a:endParaRPr>
          </a:p>
          <a:p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</a:rPr>
              <a:t>Китай</a:t>
            </a:r>
            <a:r>
              <a:rPr lang="ru-RU" sz="1100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</a:rPr>
              <a:t>, </a:t>
            </a:r>
            <a:r>
              <a:rPr lang="ru-RU" sz="11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2016</a:t>
            </a:r>
            <a:r>
              <a:rPr lang="ru-RU" sz="1100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</a:rPr>
              <a:t> год.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5477" y="4169391"/>
            <a:ext cx="2409949" cy="200829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239000" y="3738504"/>
            <a:ext cx="2667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err="1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</a:rPr>
              <a:t>Бикмухаметова</a:t>
            </a:r>
            <a:r>
              <a:rPr lang="ru-RU" sz="1100" b="1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</a:rPr>
              <a:t> Карина</a:t>
            </a:r>
            <a:r>
              <a:rPr lang="ru-RU" sz="1100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</a:rPr>
              <a:t>, </a:t>
            </a:r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</a:rPr>
              <a:t>Лодзинский </a:t>
            </a:r>
            <a:r>
              <a:rPr lang="ru-RU" sz="1100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</a:rPr>
              <a:t>университет, Польша,</a:t>
            </a:r>
            <a:r>
              <a:rPr lang="ru-RU" sz="11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2016 </a:t>
            </a:r>
            <a:r>
              <a:rPr lang="ru-RU" sz="1100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</a:rPr>
              <a:t>год.</a:t>
            </a:r>
          </a:p>
        </p:txBody>
      </p:sp>
      <p:sp>
        <p:nvSpPr>
          <p:cNvPr id="13" name="object 24"/>
          <p:cNvSpPr/>
          <p:nvPr/>
        </p:nvSpPr>
        <p:spPr>
          <a:xfrm>
            <a:off x="2590800" y="4260691"/>
            <a:ext cx="5029200" cy="2322086"/>
          </a:xfrm>
          <a:custGeom>
            <a:avLst/>
            <a:gdLst/>
            <a:ahLst/>
            <a:cxnLst/>
            <a:rect l="l" t="t" r="r" b="b"/>
            <a:pathLst>
              <a:path w="6279515" h="2475229">
                <a:moveTo>
                  <a:pt x="0" y="0"/>
                </a:moveTo>
                <a:lnTo>
                  <a:pt x="3443986" y="0"/>
                </a:lnTo>
                <a:lnTo>
                  <a:pt x="4919980" y="0"/>
                </a:lnTo>
                <a:lnTo>
                  <a:pt x="5903976" y="0"/>
                </a:lnTo>
                <a:lnTo>
                  <a:pt x="5903976" y="412496"/>
                </a:lnTo>
                <a:lnTo>
                  <a:pt x="6279007" y="693801"/>
                </a:lnTo>
                <a:lnTo>
                  <a:pt x="5903976" y="1031240"/>
                </a:lnTo>
                <a:lnTo>
                  <a:pt x="5903976" y="2474976"/>
                </a:lnTo>
                <a:lnTo>
                  <a:pt x="4919980" y="2474976"/>
                </a:lnTo>
                <a:lnTo>
                  <a:pt x="3443986" y="2474976"/>
                </a:lnTo>
                <a:lnTo>
                  <a:pt x="0" y="2474976"/>
                </a:lnTo>
                <a:lnTo>
                  <a:pt x="0" y="1031240"/>
                </a:lnTo>
                <a:lnTo>
                  <a:pt x="0" y="412496"/>
                </a:lnTo>
                <a:lnTo>
                  <a:pt x="0" y="0"/>
                </a:lnTo>
                <a:close/>
              </a:path>
            </a:pathLst>
          </a:custGeom>
          <a:ln w="25146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Прямоугольник 14"/>
          <p:cNvSpPr/>
          <p:nvPr/>
        </p:nvSpPr>
        <p:spPr>
          <a:xfrm>
            <a:off x="2590801" y="4282300"/>
            <a:ext cx="478467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Спасибо РГСУ за возможность стажировки за границей, благодаря этому мы обрели кучу новых друзей с разных концов света, начиная от Гондураса и заканчивая </a:t>
            </a:r>
            <a:r>
              <a:rPr lang="ru-RU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Малайзией, </a:t>
            </a:r>
            <a:r>
              <a:rPr lang="ru-RU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значительно повысили уровень своего английского, успели выучить польский и объездить Европу. </a:t>
            </a:r>
            <a:r>
              <a:rPr lang="ru-RU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Лодзинский </a:t>
            </a:r>
            <a:r>
              <a:rPr lang="ru-RU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университет оправдал и даже превзошёл все ожидания. Если говорить начистоту, то это был лучший семестр за всю мою студенческую жизнь!</a:t>
            </a:r>
          </a:p>
        </p:txBody>
      </p:sp>
      <p:sp>
        <p:nvSpPr>
          <p:cNvPr id="16" name="Заголовок 1"/>
          <p:cNvSpPr>
            <a:spLocks noGrp="1"/>
          </p:cNvSpPr>
          <p:nvPr>
            <p:ph type="title"/>
          </p:nvPr>
        </p:nvSpPr>
        <p:spPr>
          <a:xfrm>
            <a:off x="3048000" y="304800"/>
            <a:ext cx="4724400" cy="738664"/>
          </a:xfrm>
        </p:spPr>
        <p:txBody>
          <a:bodyPr/>
          <a:lstStyle/>
          <a:p>
            <a:pPr algn="ctr"/>
            <a:r>
              <a:rPr lang="ru-RU" sz="2800" b="1" kern="1200" dirty="0" smtClean="0">
                <a:solidFill>
                  <a:srgbClr val="245F91"/>
                </a:solidFill>
                <a:latin typeface="Corbel" pitchFamily="34" charset="0"/>
                <a:ea typeface="+mn-ea"/>
                <a:cs typeface="Verdana"/>
              </a:rPr>
              <a:t>Отзывы студентов</a:t>
            </a:r>
            <a:r>
              <a:rPr lang="ru-RU" sz="2000" kern="1200" dirty="0">
                <a:solidFill>
                  <a:srgbClr val="245F91"/>
                </a:solidFill>
                <a:latin typeface="Corbel" pitchFamily="34" charset="0"/>
                <a:ea typeface="+mn-ea"/>
                <a:cs typeface="Verdana"/>
              </a:rPr>
              <a:t/>
            </a:r>
            <a:br>
              <a:rPr lang="ru-RU" sz="2000" kern="1200" dirty="0">
                <a:solidFill>
                  <a:srgbClr val="245F91"/>
                </a:solidFill>
                <a:latin typeface="Corbel" pitchFamily="34" charset="0"/>
                <a:ea typeface="+mn-ea"/>
                <a:cs typeface="Verdana"/>
              </a:rPr>
            </a:br>
            <a:endParaRPr lang="ru-RU" sz="2000" kern="1200" dirty="0">
              <a:solidFill>
                <a:srgbClr val="245F91"/>
              </a:solidFill>
              <a:latin typeface="Corbel" pitchFamily="34" charset="0"/>
              <a:ea typeface="+mn-ea"/>
              <a:cs typeface="Verdana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149410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3048000" y="304800"/>
            <a:ext cx="4724400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rgbClr val="7E7E7E"/>
                </a:solidFill>
                <a:latin typeface="Corbel"/>
                <a:ea typeface="+mj-ea"/>
                <a:cs typeface="Corbel"/>
              </a:defRPr>
            </a:lvl1pPr>
          </a:lstStyle>
          <a:p>
            <a:pPr algn="ctr"/>
            <a:r>
              <a:rPr lang="ru-RU" sz="2800" b="1" dirty="0" smtClean="0">
                <a:solidFill>
                  <a:srgbClr val="245F91"/>
                </a:solidFill>
                <a:latin typeface="Corbel" pitchFamily="34" charset="0"/>
                <a:ea typeface="+mn-ea"/>
                <a:cs typeface="Verdana"/>
              </a:rPr>
              <a:t>Записаться на стажировку </a:t>
            </a:r>
            <a:r>
              <a:rPr lang="ru-RU" sz="2000" kern="1200" dirty="0" smtClean="0">
                <a:solidFill>
                  <a:srgbClr val="245F91"/>
                </a:solidFill>
                <a:latin typeface="Corbel" pitchFamily="34" charset="0"/>
                <a:ea typeface="+mn-ea"/>
                <a:cs typeface="Verdana"/>
              </a:rPr>
              <a:t/>
            </a:r>
            <a:br>
              <a:rPr lang="ru-RU" sz="2000" kern="1200" dirty="0" smtClean="0">
                <a:solidFill>
                  <a:srgbClr val="245F91"/>
                </a:solidFill>
                <a:latin typeface="Corbel" pitchFamily="34" charset="0"/>
                <a:ea typeface="+mn-ea"/>
                <a:cs typeface="Verdana"/>
              </a:rPr>
            </a:br>
            <a:endParaRPr lang="ru-RU" sz="2000" kern="1200" dirty="0">
              <a:solidFill>
                <a:srgbClr val="245F91"/>
              </a:solidFill>
              <a:latin typeface="Corbel" pitchFamily="34" charset="0"/>
              <a:ea typeface="+mn-ea"/>
              <a:cs typeface="Verdana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81000" y="1503825"/>
            <a:ext cx="90678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245F91"/>
                </a:solidFill>
                <a:latin typeface="Corbel" panose="020B0503020204020204" pitchFamily="34" charset="0"/>
              </a:rPr>
              <a:t>Мы </a:t>
            </a:r>
            <a:r>
              <a:rPr lang="ru-RU" dirty="0">
                <a:solidFill>
                  <a:srgbClr val="245F91"/>
                </a:solidFill>
                <a:latin typeface="Corbel" panose="020B0503020204020204" pitchFamily="34" charset="0"/>
              </a:rPr>
              <a:t>будем рады ответить на все </a:t>
            </a:r>
            <a:r>
              <a:rPr lang="ru-RU" dirty="0" smtClean="0">
                <a:solidFill>
                  <a:srgbClr val="245F91"/>
                </a:solidFill>
                <a:latin typeface="Corbel" panose="020B0503020204020204" pitchFamily="34" charset="0"/>
              </a:rPr>
              <a:t>интересующие вас вопросы!</a:t>
            </a:r>
          </a:p>
          <a:p>
            <a:endParaRPr lang="ru-RU" dirty="0" smtClean="0">
              <a:solidFill>
                <a:srgbClr val="245F91"/>
              </a:solidFill>
              <a:latin typeface="Corbel" panose="020B0503020204020204" pitchFamily="34" charset="0"/>
            </a:endParaRPr>
          </a:p>
          <a:p>
            <a:endParaRPr lang="ru-RU" dirty="0" smtClean="0">
              <a:solidFill>
                <a:srgbClr val="245F91"/>
              </a:solidFill>
              <a:latin typeface="Corbel" panose="020B0503020204020204" pitchFamily="34" charset="0"/>
            </a:endParaRPr>
          </a:p>
          <a:p>
            <a:r>
              <a:rPr lang="ru-RU" dirty="0" smtClean="0">
                <a:solidFill>
                  <a:srgbClr val="245F91"/>
                </a:solidFill>
                <a:latin typeface="Corbel" panose="020B0503020204020204" pitchFamily="34" charset="0"/>
              </a:rPr>
              <a:t>Международный отдел, Кристина </a:t>
            </a:r>
            <a:r>
              <a:rPr lang="ru-RU" dirty="0" err="1" smtClean="0">
                <a:solidFill>
                  <a:srgbClr val="245F91"/>
                </a:solidFill>
                <a:latin typeface="Corbel" panose="020B0503020204020204" pitchFamily="34" charset="0"/>
              </a:rPr>
              <a:t>Бутакова</a:t>
            </a:r>
            <a:r>
              <a:rPr lang="ru-RU" dirty="0" smtClean="0">
                <a:solidFill>
                  <a:srgbClr val="245F91"/>
                </a:solidFill>
                <a:latin typeface="Corbel" panose="020B0503020204020204" pitchFamily="34" charset="0"/>
              </a:rPr>
              <a:t> </a:t>
            </a:r>
            <a:r>
              <a:rPr lang="en-US" dirty="0" smtClean="0">
                <a:solidFill>
                  <a:srgbClr val="245F91"/>
                </a:solidFill>
                <a:latin typeface="Corbel" panose="020B0503020204020204" pitchFamily="34" charset="0"/>
                <a:hlinkClick r:id="rId2"/>
              </a:rPr>
              <a:t>ButakovaKV@rgsu.net</a:t>
            </a:r>
            <a:endParaRPr lang="ru-RU" dirty="0">
              <a:solidFill>
                <a:srgbClr val="245F91"/>
              </a:solidFill>
              <a:latin typeface="Corbel" panose="020B0503020204020204" pitchFamily="34" charset="0"/>
            </a:endParaRPr>
          </a:p>
          <a:p>
            <a:r>
              <a:rPr lang="ru-RU" dirty="0">
                <a:solidFill>
                  <a:srgbClr val="245F91"/>
                </a:solidFill>
                <a:latin typeface="Corbel" panose="020B0503020204020204" pitchFamily="34" charset="0"/>
              </a:rPr>
              <a:t>Телефон: </a:t>
            </a:r>
            <a:r>
              <a:rPr lang="ru-RU" dirty="0">
                <a:solidFill>
                  <a:srgbClr val="245F91"/>
                </a:solidFill>
              </a:rPr>
              <a:t>+7 495 255 6767, доб. </a:t>
            </a:r>
            <a:r>
              <a:rPr lang="ru-RU" dirty="0" smtClean="0">
                <a:solidFill>
                  <a:srgbClr val="245F91"/>
                </a:solidFill>
              </a:rPr>
              <a:t>1385</a:t>
            </a:r>
            <a:endParaRPr lang="ru-RU" dirty="0">
              <a:solidFill>
                <a:srgbClr val="245F91"/>
              </a:solidFill>
            </a:endParaRPr>
          </a:p>
          <a:p>
            <a:r>
              <a:rPr lang="ru-RU" dirty="0">
                <a:solidFill>
                  <a:srgbClr val="245F91"/>
                </a:solidFill>
                <a:latin typeface="Corbel" panose="020B0503020204020204" pitchFamily="34" charset="0"/>
              </a:rPr>
              <a:t>Адрес: Москва, ул. Вильгельма Пика, </a:t>
            </a:r>
            <a:r>
              <a:rPr lang="ru-RU" dirty="0">
                <a:solidFill>
                  <a:srgbClr val="245F91"/>
                </a:solidFill>
                <a:latin typeface="+mj-lt"/>
              </a:rPr>
              <a:t>4</a:t>
            </a:r>
            <a:r>
              <a:rPr lang="ru-RU" dirty="0">
                <a:solidFill>
                  <a:srgbClr val="245F91"/>
                </a:solidFill>
                <a:latin typeface="Corbel" panose="020B0503020204020204" pitchFamily="34" charset="0"/>
              </a:rPr>
              <a:t>, корпус </a:t>
            </a:r>
            <a:r>
              <a:rPr lang="ru-RU">
                <a:solidFill>
                  <a:srgbClr val="245F91"/>
                </a:solidFill>
                <a:latin typeface="+mj-lt"/>
              </a:rPr>
              <a:t>1</a:t>
            </a:r>
            <a:r>
              <a:rPr lang="ru-RU" smtClean="0">
                <a:solidFill>
                  <a:srgbClr val="245F91"/>
                </a:solidFill>
                <a:latin typeface="Corbel" panose="020B0503020204020204" pitchFamily="34" charset="0"/>
              </a:rPr>
              <a:t>, 4 этаж, </a:t>
            </a:r>
            <a:r>
              <a:rPr lang="ru-RU">
                <a:solidFill>
                  <a:srgbClr val="245F91"/>
                </a:solidFill>
                <a:latin typeface="Corbel" panose="020B0503020204020204" pitchFamily="34" charset="0"/>
              </a:rPr>
              <a:t>кабинет </a:t>
            </a:r>
            <a:r>
              <a:rPr lang="ru-RU" smtClean="0">
                <a:solidFill>
                  <a:srgbClr val="245F91"/>
                </a:solidFill>
                <a:latin typeface="+mj-lt"/>
              </a:rPr>
              <a:t>415</a:t>
            </a:r>
            <a:endParaRPr lang="ru-RU" dirty="0" smtClean="0">
              <a:solidFill>
                <a:srgbClr val="245F91"/>
              </a:solidFill>
              <a:latin typeface="+mj-lt"/>
            </a:endParaRPr>
          </a:p>
          <a:p>
            <a:endParaRPr lang="ru-RU" dirty="0" smtClean="0">
              <a:solidFill>
                <a:srgbClr val="245F91"/>
              </a:solidFill>
              <a:latin typeface="Corbel" panose="020B0503020204020204" pitchFamily="34" charset="0"/>
            </a:endParaRPr>
          </a:p>
          <a:p>
            <a:endParaRPr lang="ru-RU" dirty="0">
              <a:solidFill>
                <a:srgbClr val="245F91"/>
              </a:solidFill>
              <a:latin typeface="Corbel" panose="020B0503020204020204" pitchFamily="34" charset="0"/>
            </a:endParaRPr>
          </a:p>
          <a:p>
            <a:r>
              <a:rPr lang="ru-RU" dirty="0" smtClean="0">
                <a:solidFill>
                  <a:srgbClr val="245F91"/>
                </a:solidFill>
                <a:latin typeface="Corbel" panose="020B0503020204020204" pitchFamily="34" charset="0"/>
              </a:rPr>
              <a:t>Официальная группа Международного отдела РГСУ в </a:t>
            </a:r>
            <a:r>
              <a:rPr lang="ru-RU" dirty="0" err="1" smtClean="0">
                <a:solidFill>
                  <a:srgbClr val="245F91"/>
                </a:solidFill>
                <a:latin typeface="Corbel" panose="020B0503020204020204" pitchFamily="34" charset="0"/>
              </a:rPr>
              <a:t>ВКонтакте</a:t>
            </a:r>
            <a:r>
              <a:rPr lang="ru-RU" dirty="0" smtClean="0">
                <a:solidFill>
                  <a:srgbClr val="245F91"/>
                </a:solidFill>
                <a:latin typeface="Corbel" panose="020B0503020204020204" pitchFamily="34" charset="0"/>
              </a:rPr>
              <a:t> - </a:t>
            </a:r>
            <a:r>
              <a:rPr lang="ru-RU" dirty="0" smtClean="0">
                <a:solidFill>
                  <a:srgbClr val="245F91"/>
                </a:solidFill>
                <a:latin typeface="Corbel" panose="020B0503020204020204" pitchFamily="34" charset="0"/>
                <a:hlinkClick r:id="rId3"/>
              </a:rPr>
              <a:t>https</a:t>
            </a:r>
            <a:r>
              <a:rPr lang="ru-RU" dirty="0">
                <a:solidFill>
                  <a:srgbClr val="245F91"/>
                </a:solidFill>
                <a:latin typeface="Corbel" panose="020B0503020204020204" pitchFamily="34" charset="0"/>
                <a:hlinkClick r:id="rId3"/>
              </a:rPr>
              <a:t>://</a:t>
            </a:r>
            <a:r>
              <a:rPr lang="ru-RU" dirty="0" smtClean="0">
                <a:solidFill>
                  <a:srgbClr val="245F91"/>
                </a:solidFill>
                <a:latin typeface="+mj-lt"/>
                <a:hlinkClick r:id="rId3"/>
              </a:rPr>
              <a:t>vk.com/club61093401</a:t>
            </a:r>
            <a:endParaRPr lang="ru-RU" dirty="0" smtClean="0">
              <a:solidFill>
                <a:srgbClr val="245F91"/>
              </a:solidFill>
              <a:latin typeface="+mj-lt"/>
            </a:endParaRPr>
          </a:p>
          <a:p>
            <a:endParaRPr lang="ru-RU" dirty="0">
              <a:solidFill>
                <a:srgbClr val="245F91"/>
              </a:solidFill>
              <a:latin typeface="Corbel" panose="020B0503020204020204" pitchFamily="34" charset="0"/>
            </a:endParaRPr>
          </a:p>
          <a:p>
            <a:r>
              <a:rPr lang="ru-RU" dirty="0" smtClean="0">
                <a:solidFill>
                  <a:srgbClr val="245F91"/>
                </a:solidFill>
                <a:latin typeface="Corbel" panose="020B0503020204020204" pitchFamily="34" charset="0"/>
              </a:rPr>
              <a:t>Студенческий центр академической мобильности факультета коммуникативного менеджмента - </a:t>
            </a:r>
            <a:r>
              <a:rPr lang="en-US" dirty="0">
                <a:solidFill>
                  <a:srgbClr val="245F91"/>
                </a:solidFill>
                <a:latin typeface="Corbel" panose="020B0503020204020204" pitchFamily="34" charset="0"/>
                <a:hlinkClick r:id="rId4"/>
              </a:rPr>
              <a:t>https://</a:t>
            </a:r>
            <a:r>
              <a:rPr lang="en-US" dirty="0" smtClean="0">
                <a:solidFill>
                  <a:srgbClr val="245F91"/>
                </a:solidFill>
                <a:latin typeface="Corbel" panose="020B0503020204020204" pitchFamily="34" charset="0"/>
                <a:hlinkClick r:id="rId4"/>
              </a:rPr>
              <a:t>vk</a:t>
            </a:r>
            <a:r>
              <a:rPr lang="en-US" dirty="0" smtClean="0">
                <a:solidFill>
                  <a:srgbClr val="245F91"/>
                </a:solidFill>
                <a:latin typeface="+mj-lt"/>
                <a:hlinkClick r:id="rId4"/>
              </a:rPr>
              <a:t>.com/public173833953</a:t>
            </a:r>
            <a:endParaRPr lang="ru-RU" dirty="0" smtClean="0">
              <a:solidFill>
                <a:srgbClr val="245F91"/>
              </a:solidFill>
              <a:latin typeface="+mj-lt"/>
            </a:endParaRPr>
          </a:p>
          <a:p>
            <a:endParaRPr lang="ru-RU" dirty="0"/>
          </a:p>
          <a:p>
            <a:endParaRPr lang="ru-RU" dirty="0"/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1295400"/>
            <a:ext cx="939707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382140"/>
            <a:ext cx="3200400" cy="2135266"/>
          </a:xfrm>
          <a:prstGeom prst="rect">
            <a:avLst/>
          </a:prstGeom>
        </p:spPr>
      </p:pic>
      <p:sp>
        <p:nvSpPr>
          <p:cNvPr id="5" name="object 37"/>
          <p:cNvSpPr/>
          <p:nvPr/>
        </p:nvSpPr>
        <p:spPr>
          <a:xfrm>
            <a:off x="3473924" y="1375315"/>
            <a:ext cx="5943600" cy="1923885"/>
          </a:xfrm>
          <a:custGeom>
            <a:avLst/>
            <a:gdLst/>
            <a:ahLst/>
            <a:cxnLst/>
            <a:rect l="l" t="t" r="r" b="b"/>
            <a:pathLst>
              <a:path w="6447155" h="2475230">
                <a:moveTo>
                  <a:pt x="542036" y="0"/>
                </a:moveTo>
                <a:lnTo>
                  <a:pt x="1526158" y="0"/>
                </a:lnTo>
                <a:lnTo>
                  <a:pt x="3002280" y="0"/>
                </a:lnTo>
                <a:lnTo>
                  <a:pt x="6446774" y="0"/>
                </a:lnTo>
                <a:lnTo>
                  <a:pt x="6446774" y="412496"/>
                </a:lnTo>
                <a:lnTo>
                  <a:pt x="6446774" y="1031239"/>
                </a:lnTo>
                <a:lnTo>
                  <a:pt x="6446774" y="2474976"/>
                </a:lnTo>
                <a:lnTo>
                  <a:pt x="3002280" y="2474976"/>
                </a:lnTo>
                <a:lnTo>
                  <a:pt x="1526158" y="2474976"/>
                </a:lnTo>
                <a:lnTo>
                  <a:pt x="542036" y="2474976"/>
                </a:lnTo>
                <a:lnTo>
                  <a:pt x="542036" y="1031239"/>
                </a:lnTo>
                <a:lnTo>
                  <a:pt x="0" y="664845"/>
                </a:lnTo>
                <a:lnTo>
                  <a:pt x="542036" y="412496"/>
                </a:lnTo>
                <a:lnTo>
                  <a:pt x="542036" y="0"/>
                </a:lnTo>
                <a:close/>
              </a:path>
            </a:pathLst>
          </a:custGeom>
          <a:ln w="25146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3973290"/>
            <a:ext cx="3405567" cy="2516899"/>
          </a:xfrm>
          <a:prstGeom prst="rect">
            <a:avLst/>
          </a:prstGeom>
        </p:spPr>
      </p:pic>
      <p:sp>
        <p:nvSpPr>
          <p:cNvPr id="7" name="object 24"/>
          <p:cNvSpPr/>
          <p:nvPr/>
        </p:nvSpPr>
        <p:spPr>
          <a:xfrm>
            <a:off x="519183" y="4487046"/>
            <a:ext cx="5892422" cy="2019410"/>
          </a:xfrm>
          <a:custGeom>
            <a:avLst/>
            <a:gdLst/>
            <a:ahLst/>
            <a:cxnLst/>
            <a:rect l="l" t="t" r="r" b="b"/>
            <a:pathLst>
              <a:path w="6279515" h="2475229">
                <a:moveTo>
                  <a:pt x="0" y="0"/>
                </a:moveTo>
                <a:lnTo>
                  <a:pt x="3443986" y="0"/>
                </a:lnTo>
                <a:lnTo>
                  <a:pt x="4919980" y="0"/>
                </a:lnTo>
                <a:lnTo>
                  <a:pt x="5903976" y="0"/>
                </a:lnTo>
                <a:lnTo>
                  <a:pt x="5903976" y="412496"/>
                </a:lnTo>
                <a:lnTo>
                  <a:pt x="6279007" y="693801"/>
                </a:lnTo>
                <a:lnTo>
                  <a:pt x="5903976" y="1031240"/>
                </a:lnTo>
                <a:lnTo>
                  <a:pt x="5903976" y="2474976"/>
                </a:lnTo>
                <a:lnTo>
                  <a:pt x="4919980" y="2474976"/>
                </a:lnTo>
                <a:lnTo>
                  <a:pt x="3443986" y="2474976"/>
                </a:lnTo>
                <a:lnTo>
                  <a:pt x="0" y="2474976"/>
                </a:lnTo>
                <a:lnTo>
                  <a:pt x="0" y="1031240"/>
                </a:lnTo>
                <a:lnTo>
                  <a:pt x="0" y="412496"/>
                </a:lnTo>
                <a:lnTo>
                  <a:pt x="0" y="0"/>
                </a:lnTo>
                <a:close/>
              </a:path>
            </a:pathLst>
          </a:custGeom>
          <a:ln w="25146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TextBox 7"/>
          <p:cNvSpPr txBox="1"/>
          <p:nvPr/>
        </p:nvSpPr>
        <p:spPr>
          <a:xfrm>
            <a:off x="507242" y="3552984"/>
            <a:ext cx="26670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</a:rPr>
              <a:t>Александра </a:t>
            </a:r>
            <a:r>
              <a:rPr lang="ru-RU" sz="1100" b="1" dirty="0" err="1" smtClean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</a:rPr>
              <a:t>Бауткина</a:t>
            </a:r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</a:rPr>
              <a:t>, университет </a:t>
            </a:r>
            <a:r>
              <a:rPr lang="ru-RU" sz="1100" dirty="0" err="1" smtClean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</a:rPr>
              <a:t>Уэльвы</a:t>
            </a:r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</a:rPr>
              <a:t>, </a:t>
            </a:r>
          </a:p>
          <a:p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</a:rPr>
              <a:t>Испания, </a:t>
            </a:r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2</a:t>
            </a:r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</a:rPr>
              <a:t>017</a:t>
            </a:r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ru-RU" sz="1100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</a:rPr>
              <a:t>год.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48400" y="3390164"/>
            <a:ext cx="26670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</a:rPr>
              <a:t>Георгиева Эвелина</a:t>
            </a:r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</a:rPr>
              <a:t>, университет Санто Томас, </a:t>
            </a:r>
          </a:p>
          <a:p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</a:rPr>
              <a:t>Колумбия, </a:t>
            </a:r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2018</a:t>
            </a:r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ru-RU" sz="1100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</a:rPr>
              <a:t>год.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33400" y="4506380"/>
            <a:ext cx="5562600" cy="1818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Первые дни стажировки показались для меня очень странными, потому что </a:t>
            </a:r>
            <a:r>
              <a:rPr lang="ru-RU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все</a:t>
            </a:r>
            <a:r>
              <a:rPr lang="ru-RU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, что я слышала, была испанская </a:t>
            </a:r>
            <a:r>
              <a:rPr lang="ru-RU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речь. </a:t>
            </a:r>
            <a:r>
              <a:rPr lang="ru-RU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Мне было сложно адаптироваться, но впечатления у меня остались </a:t>
            </a:r>
            <a:r>
              <a:rPr lang="ru-RU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незабываемые. </a:t>
            </a:r>
            <a:r>
              <a:rPr lang="ru-RU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Я познакомилась с замечательными людьми, и мы до сих пор общаемся. Меня встретили с распростертыми объятиями - дружелюбно, тепло. Мне было с ними легко и спокойно, я была </a:t>
            </a:r>
            <a:r>
              <a:rPr lang="ru-RU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счастлива!</a:t>
            </a:r>
            <a:endParaRPr lang="ru-RU" sz="1600" dirty="0">
              <a:solidFill>
                <a:schemeClr val="tx1">
                  <a:lumMod val="50000"/>
                  <a:lumOff val="50000"/>
                </a:schemeClr>
              </a:solidFill>
              <a:latin typeface="Corbel" panose="020B0503020204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933399" y="1375315"/>
            <a:ext cx="54864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У меня появился другой взгляд на </a:t>
            </a:r>
            <a:r>
              <a:rPr lang="ru-RU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мир. Я общалась с совершенно разными людьми, узнавала их культуру и взгляды на жизнь. Всё </a:t>
            </a:r>
            <a:r>
              <a:rPr lang="ru-RU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внутри просто перевернулось </a:t>
            </a:r>
            <a:r>
              <a:rPr lang="ru-RU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– многие стереотипы разрушились</a:t>
            </a:r>
            <a:r>
              <a:rPr lang="ru-RU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. Это не описать словами – </a:t>
            </a:r>
            <a:r>
              <a:rPr lang="ru-RU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такие эмоции я испытала первый раз. Я считаю, что каждый, у кого есть возможность, должен поучаствовать в стажировке и получить такой жизненный опыт!</a:t>
            </a:r>
            <a:endParaRPr lang="ru-RU" sz="1600" dirty="0">
              <a:solidFill>
                <a:schemeClr val="tx1">
                  <a:lumMod val="50000"/>
                  <a:lumOff val="50000"/>
                </a:schemeClr>
              </a:solidFill>
              <a:latin typeface="Corbel" panose="020B0503020204020204" pitchFamily="34" charset="0"/>
            </a:endParaRPr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3048000" y="304800"/>
            <a:ext cx="4724400" cy="738664"/>
          </a:xfrm>
        </p:spPr>
        <p:txBody>
          <a:bodyPr/>
          <a:lstStyle/>
          <a:p>
            <a:pPr algn="ctr"/>
            <a:r>
              <a:rPr lang="ru-RU" sz="2800" b="1" kern="1200" dirty="0" smtClean="0">
                <a:solidFill>
                  <a:srgbClr val="245F91"/>
                </a:solidFill>
                <a:latin typeface="Corbel" pitchFamily="34" charset="0"/>
                <a:ea typeface="+mn-ea"/>
                <a:cs typeface="Verdana"/>
              </a:rPr>
              <a:t>Отзывы студентов</a:t>
            </a:r>
            <a:r>
              <a:rPr lang="ru-RU" sz="2000" kern="1200" dirty="0">
                <a:solidFill>
                  <a:srgbClr val="245F91"/>
                </a:solidFill>
                <a:latin typeface="Corbel" pitchFamily="34" charset="0"/>
                <a:ea typeface="+mn-ea"/>
                <a:cs typeface="Verdana"/>
              </a:rPr>
              <a:t/>
            </a:r>
            <a:br>
              <a:rPr lang="ru-RU" sz="2000" kern="1200" dirty="0">
                <a:solidFill>
                  <a:srgbClr val="245F91"/>
                </a:solidFill>
                <a:latin typeface="Corbel" pitchFamily="34" charset="0"/>
                <a:ea typeface="+mn-ea"/>
                <a:cs typeface="Verdana"/>
              </a:rPr>
            </a:br>
            <a:endParaRPr lang="ru-RU" sz="2000" kern="1200" dirty="0">
              <a:solidFill>
                <a:srgbClr val="245F91"/>
              </a:solidFill>
              <a:latin typeface="Corbel" pitchFamily="34" charset="0"/>
              <a:ea typeface="+mn-ea"/>
              <a:cs typeface="Verdana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547951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5"/>
          <p:cNvGrpSpPr>
            <a:grpSpLocks noGrp="1"/>
          </p:cNvGrpSpPr>
          <p:nvPr>
            <p:ph type="body" idx="1"/>
          </p:nvPr>
        </p:nvGrpSpPr>
        <p:grpSpPr>
          <a:xfrm>
            <a:off x="304800" y="1371600"/>
            <a:ext cx="9144000" cy="4641850"/>
            <a:chOff x="1859910" y="2016754"/>
            <a:chExt cx="8297934" cy="3968174"/>
          </a:xfrm>
          <a:solidFill>
            <a:schemeClr val="bg1">
              <a:lumMod val="85000"/>
            </a:schemeClr>
          </a:solidFill>
        </p:grpSpPr>
        <p:sp>
          <p:nvSpPr>
            <p:cNvPr id="5" name="Freeform 16"/>
            <p:cNvSpPr>
              <a:spLocks/>
            </p:cNvSpPr>
            <p:nvPr/>
          </p:nvSpPr>
          <p:spPr bwMode="auto">
            <a:xfrm>
              <a:off x="7012825" y="2147356"/>
              <a:ext cx="63868" cy="29048"/>
            </a:xfrm>
            <a:custGeom>
              <a:avLst/>
              <a:gdLst>
                <a:gd name="T0" fmla="*/ 12 w 21"/>
                <a:gd name="T1" fmla="*/ 0 h 10"/>
                <a:gd name="T2" fmla="*/ 11 w 21"/>
                <a:gd name="T3" fmla="*/ 0 h 10"/>
                <a:gd name="T4" fmla="*/ 7 w 21"/>
                <a:gd name="T5" fmla="*/ 6 h 10"/>
                <a:gd name="T6" fmla="*/ 10 w 21"/>
                <a:gd name="T7" fmla="*/ 5 h 10"/>
                <a:gd name="T8" fmla="*/ 13 w 21"/>
                <a:gd name="T9" fmla="*/ 7 h 10"/>
                <a:gd name="T10" fmla="*/ 15 w 21"/>
                <a:gd name="T11" fmla="*/ 10 h 10"/>
                <a:gd name="T12" fmla="*/ 17 w 21"/>
                <a:gd name="T13" fmla="*/ 9 h 10"/>
                <a:gd name="T14" fmla="*/ 13 w 21"/>
                <a:gd name="T15" fmla="*/ 2 h 10"/>
                <a:gd name="T16" fmla="*/ 12 w 21"/>
                <a:gd name="T1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">
                  <a:moveTo>
                    <a:pt x="12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15" y="6"/>
                    <a:pt x="0" y="3"/>
                    <a:pt x="7" y="6"/>
                  </a:cubicBezTo>
                  <a:cubicBezTo>
                    <a:pt x="8" y="5"/>
                    <a:pt x="9" y="5"/>
                    <a:pt x="10" y="5"/>
                  </a:cubicBezTo>
                  <a:cubicBezTo>
                    <a:pt x="11" y="5"/>
                    <a:pt x="12" y="6"/>
                    <a:pt x="13" y="7"/>
                  </a:cubicBezTo>
                  <a:cubicBezTo>
                    <a:pt x="13" y="9"/>
                    <a:pt x="14" y="10"/>
                    <a:pt x="15" y="10"/>
                  </a:cubicBezTo>
                  <a:cubicBezTo>
                    <a:pt x="16" y="10"/>
                    <a:pt x="16" y="10"/>
                    <a:pt x="17" y="9"/>
                  </a:cubicBezTo>
                  <a:cubicBezTo>
                    <a:pt x="21" y="5"/>
                    <a:pt x="14" y="5"/>
                    <a:pt x="13" y="2"/>
                  </a:cubicBezTo>
                  <a:cubicBezTo>
                    <a:pt x="13" y="1"/>
                    <a:pt x="13" y="0"/>
                    <a:pt x="1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6" name="Freeform 17"/>
            <p:cNvSpPr>
              <a:spLocks/>
            </p:cNvSpPr>
            <p:nvPr/>
          </p:nvSpPr>
          <p:spPr bwMode="auto">
            <a:xfrm>
              <a:off x="7891163" y="2147356"/>
              <a:ext cx="118466" cy="55143"/>
            </a:xfrm>
            <a:custGeom>
              <a:avLst/>
              <a:gdLst>
                <a:gd name="T0" fmla="*/ 29 w 39"/>
                <a:gd name="T1" fmla="*/ 0 h 19"/>
                <a:gd name="T2" fmla="*/ 0 w 39"/>
                <a:gd name="T3" fmla="*/ 15 h 19"/>
                <a:gd name="T4" fmla="*/ 3 w 39"/>
                <a:gd name="T5" fmla="*/ 19 h 19"/>
                <a:gd name="T6" fmla="*/ 7 w 39"/>
                <a:gd name="T7" fmla="*/ 19 h 19"/>
                <a:gd name="T8" fmla="*/ 14 w 39"/>
                <a:gd name="T9" fmla="*/ 19 h 19"/>
                <a:gd name="T10" fmla="*/ 19 w 39"/>
                <a:gd name="T11" fmla="*/ 18 h 19"/>
                <a:gd name="T12" fmla="*/ 22 w 39"/>
                <a:gd name="T13" fmla="*/ 19 h 19"/>
                <a:gd name="T14" fmla="*/ 29 w 39"/>
                <a:gd name="T15" fmla="*/ 15 h 19"/>
                <a:gd name="T16" fmla="*/ 32 w 39"/>
                <a:gd name="T17" fmla="*/ 15 h 19"/>
                <a:gd name="T18" fmla="*/ 35 w 39"/>
                <a:gd name="T19" fmla="*/ 15 h 19"/>
                <a:gd name="T20" fmla="*/ 37 w 39"/>
                <a:gd name="T21" fmla="*/ 15 h 19"/>
                <a:gd name="T22" fmla="*/ 32 w 39"/>
                <a:gd name="T23" fmla="*/ 6 h 19"/>
                <a:gd name="T24" fmla="*/ 35 w 39"/>
                <a:gd name="T25" fmla="*/ 4 h 19"/>
                <a:gd name="T26" fmla="*/ 33 w 39"/>
                <a:gd name="T27" fmla="*/ 3 h 19"/>
                <a:gd name="T28" fmla="*/ 33 w 39"/>
                <a:gd name="T29" fmla="*/ 3 h 19"/>
                <a:gd name="T30" fmla="*/ 32 w 39"/>
                <a:gd name="T31" fmla="*/ 3 h 19"/>
                <a:gd name="T32" fmla="*/ 30 w 39"/>
                <a:gd name="T33" fmla="*/ 0 h 19"/>
                <a:gd name="T34" fmla="*/ 29 w 39"/>
                <a:gd name="T3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9" h="19">
                  <a:moveTo>
                    <a:pt x="29" y="0"/>
                  </a:moveTo>
                  <a:cubicBezTo>
                    <a:pt x="14" y="0"/>
                    <a:pt x="3" y="4"/>
                    <a:pt x="0" y="15"/>
                  </a:cubicBezTo>
                  <a:cubicBezTo>
                    <a:pt x="2" y="15"/>
                    <a:pt x="4" y="16"/>
                    <a:pt x="3" y="19"/>
                  </a:cubicBezTo>
                  <a:cubicBezTo>
                    <a:pt x="5" y="19"/>
                    <a:pt x="6" y="19"/>
                    <a:pt x="7" y="19"/>
                  </a:cubicBezTo>
                  <a:cubicBezTo>
                    <a:pt x="10" y="19"/>
                    <a:pt x="12" y="19"/>
                    <a:pt x="14" y="19"/>
                  </a:cubicBezTo>
                  <a:cubicBezTo>
                    <a:pt x="16" y="18"/>
                    <a:pt x="18" y="18"/>
                    <a:pt x="19" y="18"/>
                  </a:cubicBezTo>
                  <a:cubicBezTo>
                    <a:pt x="20" y="18"/>
                    <a:pt x="21" y="18"/>
                    <a:pt x="22" y="19"/>
                  </a:cubicBezTo>
                  <a:cubicBezTo>
                    <a:pt x="22" y="16"/>
                    <a:pt x="25" y="15"/>
                    <a:pt x="29" y="15"/>
                  </a:cubicBezTo>
                  <a:cubicBezTo>
                    <a:pt x="30" y="15"/>
                    <a:pt x="31" y="15"/>
                    <a:pt x="32" y="15"/>
                  </a:cubicBezTo>
                  <a:cubicBezTo>
                    <a:pt x="33" y="15"/>
                    <a:pt x="34" y="15"/>
                    <a:pt x="35" y="15"/>
                  </a:cubicBezTo>
                  <a:cubicBezTo>
                    <a:pt x="36" y="15"/>
                    <a:pt x="37" y="15"/>
                    <a:pt x="37" y="15"/>
                  </a:cubicBezTo>
                  <a:cubicBezTo>
                    <a:pt x="39" y="7"/>
                    <a:pt x="31" y="9"/>
                    <a:pt x="32" y="6"/>
                  </a:cubicBezTo>
                  <a:cubicBezTo>
                    <a:pt x="32" y="5"/>
                    <a:pt x="37" y="5"/>
                    <a:pt x="35" y="4"/>
                  </a:cubicBezTo>
                  <a:cubicBezTo>
                    <a:pt x="35" y="3"/>
                    <a:pt x="34" y="3"/>
                    <a:pt x="33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3" y="3"/>
                    <a:pt x="32" y="3"/>
                    <a:pt x="32" y="3"/>
                  </a:cubicBezTo>
                  <a:cubicBezTo>
                    <a:pt x="30" y="3"/>
                    <a:pt x="28" y="3"/>
                    <a:pt x="30" y="0"/>
                  </a:cubicBezTo>
                  <a:cubicBezTo>
                    <a:pt x="30" y="0"/>
                    <a:pt x="29" y="0"/>
                    <a:pt x="29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auto">
            <a:xfrm>
              <a:off x="7208011" y="2166013"/>
              <a:ext cx="57688" cy="29541"/>
            </a:xfrm>
            <a:custGeom>
              <a:avLst/>
              <a:gdLst>
                <a:gd name="T0" fmla="*/ 17 w 19"/>
                <a:gd name="T1" fmla="*/ 0 h 10"/>
                <a:gd name="T2" fmla="*/ 12 w 19"/>
                <a:gd name="T3" fmla="*/ 5 h 10"/>
                <a:gd name="T4" fmla="*/ 9 w 19"/>
                <a:gd name="T5" fmla="*/ 3 h 10"/>
                <a:gd name="T6" fmla="*/ 6 w 19"/>
                <a:gd name="T7" fmla="*/ 4 h 10"/>
                <a:gd name="T8" fmla="*/ 2 w 19"/>
                <a:gd name="T9" fmla="*/ 5 h 10"/>
                <a:gd name="T10" fmla="*/ 0 w 19"/>
                <a:gd name="T11" fmla="*/ 5 h 10"/>
                <a:gd name="T12" fmla="*/ 10 w 19"/>
                <a:gd name="T13" fmla="*/ 10 h 10"/>
                <a:gd name="T14" fmla="*/ 16 w 19"/>
                <a:gd name="T15" fmla="*/ 8 h 10"/>
                <a:gd name="T16" fmla="*/ 17 w 19"/>
                <a:gd name="T17" fmla="*/ 8 h 10"/>
                <a:gd name="T18" fmla="*/ 19 w 19"/>
                <a:gd name="T19" fmla="*/ 1 h 10"/>
                <a:gd name="T20" fmla="*/ 17 w 19"/>
                <a:gd name="T21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" h="10">
                  <a:moveTo>
                    <a:pt x="17" y="0"/>
                  </a:moveTo>
                  <a:cubicBezTo>
                    <a:pt x="14" y="0"/>
                    <a:pt x="14" y="4"/>
                    <a:pt x="12" y="5"/>
                  </a:cubicBezTo>
                  <a:cubicBezTo>
                    <a:pt x="11" y="3"/>
                    <a:pt x="10" y="3"/>
                    <a:pt x="9" y="3"/>
                  </a:cubicBezTo>
                  <a:cubicBezTo>
                    <a:pt x="8" y="3"/>
                    <a:pt x="7" y="3"/>
                    <a:pt x="6" y="4"/>
                  </a:cubicBezTo>
                  <a:cubicBezTo>
                    <a:pt x="5" y="4"/>
                    <a:pt x="4" y="5"/>
                    <a:pt x="2" y="5"/>
                  </a:cubicBezTo>
                  <a:cubicBezTo>
                    <a:pt x="1" y="5"/>
                    <a:pt x="1" y="5"/>
                    <a:pt x="0" y="5"/>
                  </a:cubicBezTo>
                  <a:cubicBezTo>
                    <a:pt x="0" y="10"/>
                    <a:pt x="7" y="9"/>
                    <a:pt x="10" y="10"/>
                  </a:cubicBezTo>
                  <a:cubicBezTo>
                    <a:pt x="12" y="10"/>
                    <a:pt x="13" y="8"/>
                    <a:pt x="16" y="8"/>
                  </a:cubicBezTo>
                  <a:cubicBezTo>
                    <a:pt x="16" y="8"/>
                    <a:pt x="17" y="8"/>
                    <a:pt x="17" y="8"/>
                  </a:cubicBezTo>
                  <a:cubicBezTo>
                    <a:pt x="17" y="5"/>
                    <a:pt x="18" y="2"/>
                    <a:pt x="19" y="1"/>
                  </a:cubicBezTo>
                  <a:cubicBezTo>
                    <a:pt x="18" y="0"/>
                    <a:pt x="17" y="0"/>
                    <a:pt x="1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8" name="Freeform 19"/>
            <p:cNvSpPr>
              <a:spLocks/>
            </p:cNvSpPr>
            <p:nvPr/>
          </p:nvSpPr>
          <p:spPr bwMode="auto">
            <a:xfrm>
              <a:off x="6856676" y="2166013"/>
              <a:ext cx="73140" cy="32003"/>
            </a:xfrm>
            <a:custGeom>
              <a:avLst/>
              <a:gdLst>
                <a:gd name="T0" fmla="*/ 23 w 24"/>
                <a:gd name="T1" fmla="*/ 0 h 11"/>
                <a:gd name="T2" fmla="*/ 10 w 24"/>
                <a:gd name="T3" fmla="*/ 1 h 11"/>
                <a:gd name="T4" fmla="*/ 10 w 24"/>
                <a:gd name="T5" fmla="*/ 3 h 11"/>
                <a:gd name="T6" fmla="*/ 8 w 24"/>
                <a:gd name="T7" fmla="*/ 4 h 11"/>
                <a:gd name="T8" fmla="*/ 5 w 24"/>
                <a:gd name="T9" fmla="*/ 3 h 11"/>
                <a:gd name="T10" fmla="*/ 2 w 24"/>
                <a:gd name="T11" fmla="*/ 3 h 11"/>
                <a:gd name="T12" fmla="*/ 0 w 24"/>
                <a:gd name="T13" fmla="*/ 5 h 11"/>
                <a:gd name="T14" fmla="*/ 1 w 24"/>
                <a:gd name="T15" fmla="*/ 5 h 11"/>
                <a:gd name="T16" fmla="*/ 4 w 24"/>
                <a:gd name="T17" fmla="*/ 9 h 11"/>
                <a:gd name="T18" fmla="*/ 5 w 24"/>
                <a:gd name="T19" fmla="*/ 9 h 11"/>
                <a:gd name="T20" fmla="*/ 8 w 24"/>
                <a:gd name="T21" fmla="*/ 8 h 11"/>
                <a:gd name="T22" fmla="*/ 10 w 24"/>
                <a:gd name="T23" fmla="*/ 7 h 11"/>
                <a:gd name="T24" fmla="*/ 10 w 24"/>
                <a:gd name="T25" fmla="*/ 7 h 11"/>
                <a:gd name="T26" fmla="*/ 12 w 24"/>
                <a:gd name="T27" fmla="*/ 11 h 11"/>
                <a:gd name="T28" fmla="*/ 14 w 24"/>
                <a:gd name="T29" fmla="*/ 11 h 11"/>
                <a:gd name="T30" fmla="*/ 19 w 24"/>
                <a:gd name="T31" fmla="*/ 5 h 11"/>
                <a:gd name="T32" fmla="*/ 23 w 24"/>
                <a:gd name="T3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4" h="11">
                  <a:moveTo>
                    <a:pt x="23" y="0"/>
                  </a:moveTo>
                  <a:cubicBezTo>
                    <a:pt x="17" y="1"/>
                    <a:pt x="14" y="1"/>
                    <a:pt x="10" y="1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9" y="4"/>
                    <a:pt x="9" y="4"/>
                    <a:pt x="8" y="4"/>
                  </a:cubicBezTo>
                  <a:cubicBezTo>
                    <a:pt x="7" y="4"/>
                    <a:pt x="6" y="4"/>
                    <a:pt x="5" y="3"/>
                  </a:cubicBezTo>
                  <a:cubicBezTo>
                    <a:pt x="4" y="3"/>
                    <a:pt x="3" y="3"/>
                    <a:pt x="2" y="3"/>
                  </a:cubicBezTo>
                  <a:cubicBezTo>
                    <a:pt x="1" y="3"/>
                    <a:pt x="0" y="4"/>
                    <a:pt x="0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3" y="5"/>
                    <a:pt x="3" y="9"/>
                    <a:pt x="4" y="9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6" y="9"/>
                    <a:pt x="7" y="9"/>
                    <a:pt x="8" y="8"/>
                  </a:cubicBezTo>
                  <a:cubicBezTo>
                    <a:pt x="8" y="8"/>
                    <a:pt x="9" y="7"/>
                    <a:pt x="10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1" y="8"/>
                    <a:pt x="10" y="11"/>
                    <a:pt x="12" y="11"/>
                  </a:cubicBezTo>
                  <a:cubicBezTo>
                    <a:pt x="12" y="11"/>
                    <a:pt x="13" y="11"/>
                    <a:pt x="14" y="11"/>
                  </a:cubicBezTo>
                  <a:cubicBezTo>
                    <a:pt x="17" y="10"/>
                    <a:pt x="19" y="6"/>
                    <a:pt x="19" y="5"/>
                  </a:cubicBezTo>
                  <a:cubicBezTo>
                    <a:pt x="19" y="2"/>
                    <a:pt x="24" y="4"/>
                    <a:pt x="2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9" name="Freeform 20"/>
            <p:cNvSpPr>
              <a:spLocks/>
            </p:cNvSpPr>
            <p:nvPr/>
          </p:nvSpPr>
          <p:spPr bwMode="auto">
            <a:xfrm>
              <a:off x="7149455" y="2166013"/>
              <a:ext cx="57688" cy="20679"/>
            </a:xfrm>
            <a:custGeom>
              <a:avLst/>
              <a:gdLst>
                <a:gd name="T0" fmla="*/ 7 w 19"/>
                <a:gd name="T1" fmla="*/ 2 h 7"/>
                <a:gd name="T2" fmla="*/ 5 w 19"/>
                <a:gd name="T3" fmla="*/ 4 h 7"/>
                <a:gd name="T4" fmla="*/ 4 w 19"/>
                <a:gd name="T5" fmla="*/ 4 h 7"/>
                <a:gd name="T6" fmla="*/ 4 w 19"/>
                <a:gd name="T7" fmla="*/ 4 h 7"/>
                <a:gd name="T8" fmla="*/ 2 w 19"/>
                <a:gd name="T9" fmla="*/ 7 h 7"/>
                <a:gd name="T10" fmla="*/ 17 w 19"/>
                <a:gd name="T11" fmla="*/ 7 h 7"/>
                <a:gd name="T12" fmla="*/ 7 w 19"/>
                <a:gd name="T13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7">
                  <a:moveTo>
                    <a:pt x="7" y="2"/>
                  </a:moveTo>
                  <a:cubicBezTo>
                    <a:pt x="8" y="3"/>
                    <a:pt x="6" y="4"/>
                    <a:pt x="5" y="4"/>
                  </a:cubicBezTo>
                  <a:cubicBezTo>
                    <a:pt x="5" y="4"/>
                    <a:pt x="5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2" y="4"/>
                    <a:pt x="0" y="4"/>
                    <a:pt x="2" y="7"/>
                  </a:cubicBezTo>
                  <a:cubicBezTo>
                    <a:pt x="7" y="7"/>
                    <a:pt x="12" y="7"/>
                    <a:pt x="17" y="7"/>
                  </a:cubicBezTo>
                  <a:cubicBezTo>
                    <a:pt x="19" y="0"/>
                    <a:pt x="9" y="5"/>
                    <a:pt x="7" y="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0" name="Freeform 21"/>
            <p:cNvSpPr>
              <a:spLocks/>
            </p:cNvSpPr>
            <p:nvPr/>
          </p:nvSpPr>
          <p:spPr bwMode="auto">
            <a:xfrm>
              <a:off x="7051862" y="2203328"/>
              <a:ext cx="73140" cy="23633"/>
            </a:xfrm>
            <a:custGeom>
              <a:avLst/>
              <a:gdLst>
                <a:gd name="T0" fmla="*/ 17 w 24"/>
                <a:gd name="T1" fmla="*/ 0 h 8"/>
                <a:gd name="T2" fmla="*/ 0 w 24"/>
                <a:gd name="T3" fmla="*/ 6 h 8"/>
                <a:gd name="T4" fmla="*/ 8 w 24"/>
                <a:gd name="T5" fmla="*/ 8 h 8"/>
                <a:gd name="T6" fmla="*/ 11 w 24"/>
                <a:gd name="T7" fmla="*/ 8 h 8"/>
                <a:gd name="T8" fmla="*/ 15 w 24"/>
                <a:gd name="T9" fmla="*/ 8 h 8"/>
                <a:gd name="T10" fmla="*/ 17 w 24"/>
                <a:gd name="T11" fmla="*/ 8 h 8"/>
                <a:gd name="T12" fmla="*/ 17 w 24"/>
                <a:gd name="T1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8">
                  <a:moveTo>
                    <a:pt x="17" y="0"/>
                  </a:moveTo>
                  <a:cubicBezTo>
                    <a:pt x="13" y="4"/>
                    <a:pt x="3" y="1"/>
                    <a:pt x="0" y="6"/>
                  </a:cubicBezTo>
                  <a:cubicBezTo>
                    <a:pt x="2" y="8"/>
                    <a:pt x="5" y="8"/>
                    <a:pt x="8" y="8"/>
                  </a:cubicBezTo>
                  <a:cubicBezTo>
                    <a:pt x="9" y="8"/>
                    <a:pt x="10" y="8"/>
                    <a:pt x="11" y="8"/>
                  </a:cubicBezTo>
                  <a:cubicBezTo>
                    <a:pt x="12" y="8"/>
                    <a:pt x="14" y="8"/>
                    <a:pt x="15" y="8"/>
                  </a:cubicBezTo>
                  <a:cubicBezTo>
                    <a:pt x="15" y="8"/>
                    <a:pt x="16" y="8"/>
                    <a:pt x="17" y="8"/>
                  </a:cubicBezTo>
                  <a:cubicBezTo>
                    <a:pt x="16" y="2"/>
                    <a:pt x="24" y="3"/>
                    <a:pt x="1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1" name="Freeform 22"/>
            <p:cNvSpPr>
              <a:spLocks/>
            </p:cNvSpPr>
            <p:nvPr/>
          </p:nvSpPr>
          <p:spPr bwMode="auto">
            <a:xfrm>
              <a:off x="3421400" y="2221985"/>
              <a:ext cx="33480" cy="20186"/>
            </a:xfrm>
            <a:custGeom>
              <a:avLst/>
              <a:gdLst>
                <a:gd name="T0" fmla="*/ 1 w 11"/>
                <a:gd name="T1" fmla="*/ 0 h 7"/>
                <a:gd name="T2" fmla="*/ 10 w 11"/>
                <a:gd name="T3" fmla="*/ 7 h 7"/>
                <a:gd name="T4" fmla="*/ 1 w 11"/>
                <a:gd name="T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7">
                  <a:moveTo>
                    <a:pt x="1" y="0"/>
                  </a:moveTo>
                  <a:cubicBezTo>
                    <a:pt x="0" y="6"/>
                    <a:pt x="8" y="4"/>
                    <a:pt x="10" y="7"/>
                  </a:cubicBezTo>
                  <a:cubicBezTo>
                    <a:pt x="11" y="0"/>
                    <a:pt x="6" y="0"/>
                    <a:pt x="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2" name="Freeform 23"/>
            <p:cNvSpPr>
              <a:spLocks/>
            </p:cNvSpPr>
            <p:nvPr/>
          </p:nvSpPr>
          <p:spPr bwMode="auto">
            <a:xfrm>
              <a:off x="7930200" y="2221985"/>
              <a:ext cx="130827" cy="58097"/>
            </a:xfrm>
            <a:custGeom>
              <a:avLst/>
              <a:gdLst>
                <a:gd name="T0" fmla="*/ 24 w 43"/>
                <a:gd name="T1" fmla="*/ 0 h 20"/>
                <a:gd name="T2" fmla="*/ 11 w 43"/>
                <a:gd name="T3" fmla="*/ 3 h 20"/>
                <a:gd name="T4" fmla="*/ 6 w 43"/>
                <a:gd name="T5" fmla="*/ 6 h 20"/>
                <a:gd name="T6" fmla="*/ 2 w 43"/>
                <a:gd name="T7" fmla="*/ 10 h 20"/>
                <a:gd name="T8" fmla="*/ 3 w 43"/>
                <a:gd name="T9" fmla="*/ 12 h 20"/>
                <a:gd name="T10" fmla="*/ 6 w 43"/>
                <a:gd name="T11" fmla="*/ 12 h 20"/>
                <a:gd name="T12" fmla="*/ 8 w 43"/>
                <a:gd name="T13" fmla="*/ 12 h 20"/>
                <a:gd name="T14" fmla="*/ 9 w 43"/>
                <a:gd name="T15" fmla="*/ 12 h 20"/>
                <a:gd name="T16" fmla="*/ 7 w 43"/>
                <a:gd name="T17" fmla="*/ 16 h 20"/>
                <a:gd name="T18" fmla="*/ 8 w 43"/>
                <a:gd name="T19" fmla="*/ 16 h 20"/>
                <a:gd name="T20" fmla="*/ 11 w 43"/>
                <a:gd name="T21" fmla="*/ 15 h 20"/>
                <a:gd name="T22" fmla="*/ 13 w 43"/>
                <a:gd name="T23" fmla="*/ 14 h 20"/>
                <a:gd name="T24" fmla="*/ 13 w 43"/>
                <a:gd name="T25" fmla="*/ 14 h 20"/>
                <a:gd name="T26" fmla="*/ 13 w 43"/>
                <a:gd name="T27" fmla="*/ 18 h 20"/>
                <a:gd name="T28" fmla="*/ 15 w 43"/>
                <a:gd name="T29" fmla="*/ 19 h 20"/>
                <a:gd name="T30" fmla="*/ 17 w 43"/>
                <a:gd name="T31" fmla="*/ 18 h 20"/>
                <a:gd name="T32" fmla="*/ 18 w 43"/>
                <a:gd name="T33" fmla="*/ 17 h 20"/>
                <a:gd name="T34" fmla="*/ 21 w 43"/>
                <a:gd name="T35" fmla="*/ 18 h 20"/>
                <a:gd name="T36" fmla="*/ 24 w 43"/>
                <a:gd name="T37" fmla="*/ 20 h 20"/>
                <a:gd name="T38" fmla="*/ 33 w 43"/>
                <a:gd name="T39" fmla="*/ 20 h 20"/>
                <a:gd name="T40" fmla="*/ 43 w 43"/>
                <a:gd name="T41" fmla="*/ 14 h 20"/>
                <a:gd name="T42" fmla="*/ 42 w 43"/>
                <a:gd name="T43" fmla="*/ 14 h 20"/>
                <a:gd name="T44" fmla="*/ 39 w 43"/>
                <a:gd name="T45" fmla="*/ 5 h 20"/>
                <a:gd name="T46" fmla="*/ 38 w 43"/>
                <a:gd name="T47" fmla="*/ 4 h 20"/>
                <a:gd name="T48" fmla="*/ 34 w 43"/>
                <a:gd name="T49" fmla="*/ 5 h 20"/>
                <a:gd name="T50" fmla="*/ 30 w 43"/>
                <a:gd name="T51" fmla="*/ 5 h 20"/>
                <a:gd name="T52" fmla="*/ 28 w 43"/>
                <a:gd name="T53" fmla="*/ 5 h 20"/>
                <a:gd name="T54" fmla="*/ 28 w 43"/>
                <a:gd name="T55" fmla="*/ 1 h 20"/>
                <a:gd name="T56" fmla="*/ 24 w 43"/>
                <a:gd name="T5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3" h="20">
                  <a:moveTo>
                    <a:pt x="24" y="0"/>
                  </a:moveTo>
                  <a:cubicBezTo>
                    <a:pt x="18" y="0"/>
                    <a:pt x="12" y="2"/>
                    <a:pt x="11" y="3"/>
                  </a:cubicBezTo>
                  <a:cubicBezTo>
                    <a:pt x="7" y="4"/>
                    <a:pt x="8" y="4"/>
                    <a:pt x="6" y="6"/>
                  </a:cubicBezTo>
                  <a:cubicBezTo>
                    <a:pt x="4" y="8"/>
                    <a:pt x="0" y="6"/>
                    <a:pt x="2" y="10"/>
                  </a:cubicBezTo>
                  <a:cubicBezTo>
                    <a:pt x="1" y="12"/>
                    <a:pt x="2" y="12"/>
                    <a:pt x="3" y="12"/>
                  </a:cubicBezTo>
                  <a:cubicBezTo>
                    <a:pt x="4" y="12"/>
                    <a:pt x="5" y="12"/>
                    <a:pt x="6" y="12"/>
                  </a:cubicBezTo>
                  <a:cubicBezTo>
                    <a:pt x="6" y="12"/>
                    <a:pt x="7" y="12"/>
                    <a:pt x="8" y="12"/>
                  </a:cubicBezTo>
                  <a:cubicBezTo>
                    <a:pt x="8" y="12"/>
                    <a:pt x="9" y="12"/>
                    <a:pt x="9" y="12"/>
                  </a:cubicBezTo>
                  <a:cubicBezTo>
                    <a:pt x="10" y="13"/>
                    <a:pt x="7" y="16"/>
                    <a:pt x="7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9" y="16"/>
                    <a:pt x="10" y="16"/>
                    <a:pt x="11" y="15"/>
                  </a:cubicBezTo>
                  <a:cubicBezTo>
                    <a:pt x="12" y="15"/>
                    <a:pt x="12" y="14"/>
                    <a:pt x="13" y="14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3" y="14"/>
                    <a:pt x="13" y="18"/>
                    <a:pt x="13" y="18"/>
                  </a:cubicBezTo>
                  <a:cubicBezTo>
                    <a:pt x="14" y="18"/>
                    <a:pt x="14" y="19"/>
                    <a:pt x="15" y="19"/>
                  </a:cubicBezTo>
                  <a:cubicBezTo>
                    <a:pt x="16" y="19"/>
                    <a:pt x="16" y="18"/>
                    <a:pt x="17" y="18"/>
                  </a:cubicBezTo>
                  <a:cubicBezTo>
                    <a:pt x="17" y="17"/>
                    <a:pt x="18" y="17"/>
                    <a:pt x="18" y="17"/>
                  </a:cubicBezTo>
                  <a:cubicBezTo>
                    <a:pt x="19" y="17"/>
                    <a:pt x="20" y="17"/>
                    <a:pt x="21" y="18"/>
                  </a:cubicBezTo>
                  <a:cubicBezTo>
                    <a:pt x="22" y="19"/>
                    <a:pt x="21" y="19"/>
                    <a:pt x="24" y="20"/>
                  </a:cubicBezTo>
                  <a:cubicBezTo>
                    <a:pt x="27" y="20"/>
                    <a:pt x="30" y="20"/>
                    <a:pt x="33" y="20"/>
                  </a:cubicBezTo>
                  <a:cubicBezTo>
                    <a:pt x="38" y="20"/>
                    <a:pt x="43" y="19"/>
                    <a:pt x="43" y="14"/>
                  </a:cubicBezTo>
                  <a:cubicBezTo>
                    <a:pt x="43" y="14"/>
                    <a:pt x="42" y="14"/>
                    <a:pt x="42" y="14"/>
                  </a:cubicBezTo>
                  <a:cubicBezTo>
                    <a:pt x="33" y="14"/>
                    <a:pt x="38" y="10"/>
                    <a:pt x="39" y="5"/>
                  </a:cubicBezTo>
                  <a:cubicBezTo>
                    <a:pt x="39" y="4"/>
                    <a:pt x="38" y="4"/>
                    <a:pt x="38" y="4"/>
                  </a:cubicBezTo>
                  <a:cubicBezTo>
                    <a:pt x="37" y="4"/>
                    <a:pt x="36" y="4"/>
                    <a:pt x="34" y="5"/>
                  </a:cubicBezTo>
                  <a:cubicBezTo>
                    <a:pt x="33" y="5"/>
                    <a:pt x="31" y="5"/>
                    <a:pt x="30" y="5"/>
                  </a:cubicBezTo>
                  <a:cubicBezTo>
                    <a:pt x="29" y="5"/>
                    <a:pt x="29" y="5"/>
                    <a:pt x="28" y="5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7" y="1"/>
                    <a:pt x="25" y="0"/>
                    <a:pt x="2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3" name="Freeform 24"/>
            <p:cNvSpPr>
              <a:spLocks/>
            </p:cNvSpPr>
            <p:nvPr/>
          </p:nvSpPr>
          <p:spPr bwMode="auto">
            <a:xfrm>
              <a:off x="7891163" y="2221985"/>
              <a:ext cx="51507" cy="20186"/>
            </a:xfrm>
            <a:custGeom>
              <a:avLst/>
              <a:gdLst>
                <a:gd name="T0" fmla="*/ 6 w 17"/>
                <a:gd name="T1" fmla="*/ 0 h 7"/>
                <a:gd name="T2" fmla="*/ 0 w 17"/>
                <a:gd name="T3" fmla="*/ 3 h 7"/>
                <a:gd name="T4" fmla="*/ 1 w 17"/>
                <a:gd name="T5" fmla="*/ 3 h 7"/>
                <a:gd name="T6" fmla="*/ 5 w 17"/>
                <a:gd name="T7" fmla="*/ 5 h 7"/>
                <a:gd name="T8" fmla="*/ 8 w 17"/>
                <a:gd name="T9" fmla="*/ 7 h 7"/>
                <a:gd name="T10" fmla="*/ 9 w 17"/>
                <a:gd name="T11" fmla="*/ 7 h 7"/>
                <a:gd name="T12" fmla="*/ 11 w 17"/>
                <a:gd name="T13" fmla="*/ 3 h 7"/>
                <a:gd name="T14" fmla="*/ 15 w 17"/>
                <a:gd name="T15" fmla="*/ 5 h 7"/>
                <a:gd name="T16" fmla="*/ 17 w 17"/>
                <a:gd name="T17" fmla="*/ 3 h 7"/>
                <a:gd name="T18" fmla="*/ 6 w 17"/>
                <a:gd name="T1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" h="7">
                  <a:moveTo>
                    <a:pt x="6" y="0"/>
                  </a:moveTo>
                  <a:cubicBezTo>
                    <a:pt x="4" y="0"/>
                    <a:pt x="1" y="1"/>
                    <a:pt x="0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3" y="3"/>
                    <a:pt x="4" y="4"/>
                    <a:pt x="5" y="5"/>
                  </a:cubicBezTo>
                  <a:cubicBezTo>
                    <a:pt x="5" y="6"/>
                    <a:pt x="6" y="7"/>
                    <a:pt x="8" y="7"/>
                  </a:cubicBezTo>
                  <a:cubicBezTo>
                    <a:pt x="8" y="7"/>
                    <a:pt x="9" y="7"/>
                    <a:pt x="9" y="7"/>
                  </a:cubicBezTo>
                  <a:cubicBezTo>
                    <a:pt x="10" y="6"/>
                    <a:pt x="9" y="4"/>
                    <a:pt x="11" y="3"/>
                  </a:cubicBezTo>
                  <a:cubicBezTo>
                    <a:pt x="13" y="4"/>
                    <a:pt x="14" y="5"/>
                    <a:pt x="15" y="5"/>
                  </a:cubicBezTo>
                  <a:cubicBezTo>
                    <a:pt x="16" y="5"/>
                    <a:pt x="16" y="5"/>
                    <a:pt x="17" y="3"/>
                  </a:cubicBezTo>
                  <a:cubicBezTo>
                    <a:pt x="14" y="2"/>
                    <a:pt x="10" y="0"/>
                    <a:pt x="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4" name="Freeform 25"/>
            <p:cNvSpPr>
              <a:spLocks/>
            </p:cNvSpPr>
            <p:nvPr/>
          </p:nvSpPr>
          <p:spPr bwMode="auto">
            <a:xfrm>
              <a:off x="3304288" y="2259300"/>
              <a:ext cx="137008" cy="66959"/>
            </a:xfrm>
            <a:custGeom>
              <a:avLst/>
              <a:gdLst>
                <a:gd name="T0" fmla="*/ 6 w 45"/>
                <a:gd name="T1" fmla="*/ 0 h 23"/>
                <a:gd name="T2" fmla="*/ 0 w 45"/>
                <a:gd name="T3" fmla="*/ 2 h 23"/>
                <a:gd name="T4" fmla="*/ 4 w 45"/>
                <a:gd name="T5" fmla="*/ 7 h 23"/>
                <a:gd name="T6" fmla="*/ 6 w 45"/>
                <a:gd name="T7" fmla="*/ 7 h 23"/>
                <a:gd name="T8" fmla="*/ 7 w 45"/>
                <a:gd name="T9" fmla="*/ 7 h 23"/>
                <a:gd name="T10" fmla="*/ 12 w 45"/>
                <a:gd name="T11" fmla="*/ 8 h 23"/>
                <a:gd name="T12" fmla="*/ 15 w 45"/>
                <a:gd name="T13" fmla="*/ 11 h 23"/>
                <a:gd name="T14" fmla="*/ 10 w 45"/>
                <a:gd name="T15" fmla="*/ 15 h 23"/>
                <a:gd name="T16" fmla="*/ 34 w 45"/>
                <a:gd name="T17" fmla="*/ 17 h 23"/>
                <a:gd name="T18" fmla="*/ 35 w 45"/>
                <a:gd name="T19" fmla="*/ 20 h 23"/>
                <a:gd name="T20" fmla="*/ 37 w 45"/>
                <a:gd name="T21" fmla="*/ 20 h 23"/>
                <a:gd name="T22" fmla="*/ 38 w 45"/>
                <a:gd name="T23" fmla="*/ 19 h 23"/>
                <a:gd name="T24" fmla="*/ 38 w 45"/>
                <a:gd name="T25" fmla="*/ 19 h 23"/>
                <a:gd name="T26" fmla="*/ 38 w 45"/>
                <a:gd name="T27" fmla="*/ 23 h 23"/>
                <a:gd name="T28" fmla="*/ 39 w 45"/>
                <a:gd name="T29" fmla="*/ 23 h 23"/>
                <a:gd name="T30" fmla="*/ 41 w 45"/>
                <a:gd name="T31" fmla="*/ 23 h 23"/>
                <a:gd name="T32" fmla="*/ 43 w 45"/>
                <a:gd name="T33" fmla="*/ 23 h 23"/>
                <a:gd name="T34" fmla="*/ 44 w 45"/>
                <a:gd name="T35" fmla="*/ 23 h 23"/>
                <a:gd name="T36" fmla="*/ 38 w 45"/>
                <a:gd name="T37" fmla="*/ 13 h 23"/>
                <a:gd name="T38" fmla="*/ 32 w 45"/>
                <a:gd name="T39" fmla="*/ 6 h 23"/>
                <a:gd name="T40" fmla="*/ 30 w 45"/>
                <a:gd name="T41" fmla="*/ 8 h 23"/>
                <a:gd name="T42" fmla="*/ 27 w 45"/>
                <a:gd name="T43" fmla="*/ 6 h 23"/>
                <a:gd name="T44" fmla="*/ 26 w 45"/>
                <a:gd name="T45" fmla="*/ 4 h 23"/>
                <a:gd name="T46" fmla="*/ 23 w 45"/>
                <a:gd name="T47" fmla="*/ 5 h 23"/>
                <a:gd name="T48" fmla="*/ 20 w 45"/>
                <a:gd name="T49" fmla="*/ 6 h 23"/>
                <a:gd name="T50" fmla="*/ 19 w 45"/>
                <a:gd name="T51" fmla="*/ 6 h 23"/>
                <a:gd name="T52" fmla="*/ 15 w 45"/>
                <a:gd name="T53" fmla="*/ 2 h 23"/>
                <a:gd name="T54" fmla="*/ 6 w 45"/>
                <a:gd name="T5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5" h="23">
                  <a:moveTo>
                    <a:pt x="6" y="0"/>
                  </a:moveTo>
                  <a:cubicBezTo>
                    <a:pt x="4" y="0"/>
                    <a:pt x="2" y="1"/>
                    <a:pt x="0" y="2"/>
                  </a:cubicBezTo>
                  <a:cubicBezTo>
                    <a:pt x="1" y="6"/>
                    <a:pt x="2" y="7"/>
                    <a:pt x="4" y="7"/>
                  </a:cubicBezTo>
                  <a:cubicBezTo>
                    <a:pt x="5" y="7"/>
                    <a:pt x="5" y="7"/>
                    <a:pt x="6" y="7"/>
                  </a:cubicBezTo>
                  <a:cubicBezTo>
                    <a:pt x="6" y="7"/>
                    <a:pt x="7" y="7"/>
                    <a:pt x="7" y="7"/>
                  </a:cubicBezTo>
                  <a:cubicBezTo>
                    <a:pt x="9" y="7"/>
                    <a:pt x="10" y="7"/>
                    <a:pt x="12" y="8"/>
                  </a:cubicBezTo>
                  <a:cubicBezTo>
                    <a:pt x="12" y="10"/>
                    <a:pt x="15" y="9"/>
                    <a:pt x="15" y="11"/>
                  </a:cubicBezTo>
                  <a:cubicBezTo>
                    <a:pt x="12" y="12"/>
                    <a:pt x="9" y="11"/>
                    <a:pt x="10" y="15"/>
                  </a:cubicBezTo>
                  <a:cubicBezTo>
                    <a:pt x="16" y="17"/>
                    <a:pt x="23" y="17"/>
                    <a:pt x="34" y="17"/>
                  </a:cubicBezTo>
                  <a:cubicBezTo>
                    <a:pt x="34" y="19"/>
                    <a:pt x="34" y="20"/>
                    <a:pt x="35" y="20"/>
                  </a:cubicBezTo>
                  <a:cubicBezTo>
                    <a:pt x="35" y="20"/>
                    <a:pt x="36" y="20"/>
                    <a:pt x="37" y="20"/>
                  </a:cubicBezTo>
                  <a:cubicBezTo>
                    <a:pt x="37" y="19"/>
                    <a:pt x="38" y="19"/>
                    <a:pt x="38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39" y="20"/>
                    <a:pt x="37" y="22"/>
                    <a:pt x="38" y="23"/>
                  </a:cubicBezTo>
                  <a:cubicBezTo>
                    <a:pt x="38" y="23"/>
                    <a:pt x="38" y="23"/>
                    <a:pt x="39" y="23"/>
                  </a:cubicBezTo>
                  <a:cubicBezTo>
                    <a:pt x="39" y="23"/>
                    <a:pt x="40" y="23"/>
                    <a:pt x="41" y="23"/>
                  </a:cubicBezTo>
                  <a:cubicBezTo>
                    <a:pt x="42" y="23"/>
                    <a:pt x="42" y="23"/>
                    <a:pt x="43" y="23"/>
                  </a:cubicBezTo>
                  <a:cubicBezTo>
                    <a:pt x="43" y="23"/>
                    <a:pt x="43" y="23"/>
                    <a:pt x="44" y="23"/>
                  </a:cubicBezTo>
                  <a:cubicBezTo>
                    <a:pt x="45" y="18"/>
                    <a:pt x="40" y="16"/>
                    <a:pt x="38" y="13"/>
                  </a:cubicBezTo>
                  <a:cubicBezTo>
                    <a:pt x="36" y="11"/>
                    <a:pt x="35" y="8"/>
                    <a:pt x="32" y="6"/>
                  </a:cubicBezTo>
                  <a:cubicBezTo>
                    <a:pt x="32" y="7"/>
                    <a:pt x="31" y="8"/>
                    <a:pt x="30" y="8"/>
                  </a:cubicBezTo>
                  <a:cubicBezTo>
                    <a:pt x="28" y="8"/>
                    <a:pt x="27" y="7"/>
                    <a:pt x="27" y="6"/>
                  </a:cubicBezTo>
                  <a:cubicBezTo>
                    <a:pt x="27" y="4"/>
                    <a:pt x="26" y="4"/>
                    <a:pt x="26" y="4"/>
                  </a:cubicBezTo>
                  <a:cubicBezTo>
                    <a:pt x="25" y="4"/>
                    <a:pt x="24" y="4"/>
                    <a:pt x="23" y="5"/>
                  </a:cubicBezTo>
                  <a:cubicBezTo>
                    <a:pt x="22" y="5"/>
                    <a:pt x="21" y="6"/>
                    <a:pt x="20" y="6"/>
                  </a:cubicBezTo>
                  <a:cubicBezTo>
                    <a:pt x="20" y="6"/>
                    <a:pt x="19" y="6"/>
                    <a:pt x="19" y="6"/>
                  </a:cubicBezTo>
                  <a:cubicBezTo>
                    <a:pt x="19" y="2"/>
                    <a:pt x="18" y="3"/>
                    <a:pt x="15" y="2"/>
                  </a:cubicBezTo>
                  <a:cubicBezTo>
                    <a:pt x="13" y="1"/>
                    <a:pt x="9" y="0"/>
                    <a:pt x="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5" name="Freeform 26"/>
            <p:cNvSpPr>
              <a:spLocks/>
            </p:cNvSpPr>
            <p:nvPr/>
          </p:nvSpPr>
          <p:spPr bwMode="auto">
            <a:xfrm>
              <a:off x="8066830" y="2259300"/>
              <a:ext cx="130827" cy="61051"/>
            </a:xfrm>
            <a:custGeom>
              <a:avLst/>
              <a:gdLst>
                <a:gd name="T0" fmla="*/ 18 w 43"/>
                <a:gd name="T1" fmla="*/ 0 h 21"/>
                <a:gd name="T2" fmla="*/ 10 w 43"/>
                <a:gd name="T3" fmla="*/ 8 h 21"/>
                <a:gd name="T4" fmla="*/ 10 w 43"/>
                <a:gd name="T5" fmla="*/ 8 h 21"/>
                <a:gd name="T6" fmla="*/ 8 w 43"/>
                <a:gd name="T7" fmla="*/ 8 h 21"/>
                <a:gd name="T8" fmla="*/ 7 w 43"/>
                <a:gd name="T9" fmla="*/ 7 h 21"/>
                <a:gd name="T10" fmla="*/ 6 w 43"/>
                <a:gd name="T11" fmla="*/ 8 h 21"/>
                <a:gd name="T12" fmla="*/ 5 w 43"/>
                <a:gd name="T13" fmla="*/ 13 h 21"/>
                <a:gd name="T14" fmla="*/ 4 w 43"/>
                <a:gd name="T15" fmla="*/ 14 h 21"/>
                <a:gd name="T16" fmla="*/ 3 w 43"/>
                <a:gd name="T17" fmla="*/ 13 h 21"/>
                <a:gd name="T18" fmla="*/ 1 w 43"/>
                <a:gd name="T19" fmla="*/ 13 h 21"/>
                <a:gd name="T20" fmla="*/ 1 w 43"/>
                <a:gd name="T21" fmla="*/ 13 h 21"/>
                <a:gd name="T22" fmla="*/ 1 w 43"/>
                <a:gd name="T23" fmla="*/ 19 h 21"/>
                <a:gd name="T24" fmla="*/ 3 w 43"/>
                <a:gd name="T25" fmla="*/ 20 h 21"/>
                <a:gd name="T26" fmla="*/ 5 w 43"/>
                <a:gd name="T27" fmla="*/ 20 h 21"/>
                <a:gd name="T28" fmla="*/ 6 w 43"/>
                <a:gd name="T29" fmla="*/ 20 h 21"/>
                <a:gd name="T30" fmla="*/ 8 w 43"/>
                <a:gd name="T31" fmla="*/ 21 h 21"/>
                <a:gd name="T32" fmla="*/ 10 w 43"/>
                <a:gd name="T33" fmla="*/ 17 h 21"/>
                <a:gd name="T34" fmla="*/ 20 w 43"/>
                <a:gd name="T35" fmla="*/ 18 h 21"/>
                <a:gd name="T36" fmla="*/ 27 w 43"/>
                <a:gd name="T37" fmla="*/ 17 h 21"/>
                <a:gd name="T38" fmla="*/ 28 w 43"/>
                <a:gd name="T39" fmla="*/ 13 h 21"/>
                <a:gd name="T40" fmla="*/ 29 w 43"/>
                <a:gd name="T41" fmla="*/ 13 h 21"/>
                <a:gd name="T42" fmla="*/ 31 w 43"/>
                <a:gd name="T43" fmla="*/ 13 h 21"/>
                <a:gd name="T44" fmla="*/ 35 w 43"/>
                <a:gd name="T45" fmla="*/ 13 h 21"/>
                <a:gd name="T46" fmla="*/ 38 w 43"/>
                <a:gd name="T47" fmla="*/ 14 h 21"/>
                <a:gd name="T48" fmla="*/ 42 w 43"/>
                <a:gd name="T49" fmla="*/ 10 h 21"/>
                <a:gd name="T50" fmla="*/ 40 w 43"/>
                <a:gd name="T51" fmla="*/ 8 h 21"/>
                <a:gd name="T52" fmla="*/ 38 w 43"/>
                <a:gd name="T53" fmla="*/ 8 h 21"/>
                <a:gd name="T54" fmla="*/ 36 w 43"/>
                <a:gd name="T55" fmla="*/ 8 h 21"/>
                <a:gd name="T56" fmla="*/ 35 w 43"/>
                <a:gd name="T57" fmla="*/ 8 h 21"/>
                <a:gd name="T58" fmla="*/ 35 w 43"/>
                <a:gd name="T59" fmla="*/ 6 h 21"/>
                <a:gd name="T60" fmla="*/ 34 w 43"/>
                <a:gd name="T61" fmla="*/ 6 h 21"/>
                <a:gd name="T62" fmla="*/ 33 w 43"/>
                <a:gd name="T63" fmla="*/ 6 h 21"/>
                <a:gd name="T64" fmla="*/ 31 w 43"/>
                <a:gd name="T65" fmla="*/ 6 h 21"/>
                <a:gd name="T66" fmla="*/ 31 w 43"/>
                <a:gd name="T67" fmla="*/ 6 h 21"/>
                <a:gd name="T68" fmla="*/ 27 w 43"/>
                <a:gd name="T69" fmla="*/ 2 h 21"/>
                <a:gd name="T70" fmla="*/ 27 w 43"/>
                <a:gd name="T71" fmla="*/ 2 h 21"/>
                <a:gd name="T72" fmla="*/ 26 w 43"/>
                <a:gd name="T73" fmla="*/ 6 h 21"/>
                <a:gd name="T74" fmla="*/ 25 w 43"/>
                <a:gd name="T75" fmla="*/ 6 h 21"/>
                <a:gd name="T76" fmla="*/ 18 w 43"/>
                <a:gd name="T77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3" h="21">
                  <a:moveTo>
                    <a:pt x="18" y="0"/>
                  </a:moveTo>
                  <a:cubicBezTo>
                    <a:pt x="15" y="4"/>
                    <a:pt x="12" y="5"/>
                    <a:pt x="10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9" y="8"/>
                    <a:pt x="9" y="8"/>
                    <a:pt x="8" y="8"/>
                  </a:cubicBezTo>
                  <a:cubicBezTo>
                    <a:pt x="8" y="8"/>
                    <a:pt x="7" y="7"/>
                    <a:pt x="7" y="7"/>
                  </a:cubicBezTo>
                  <a:cubicBezTo>
                    <a:pt x="7" y="7"/>
                    <a:pt x="7" y="8"/>
                    <a:pt x="6" y="8"/>
                  </a:cubicBezTo>
                  <a:cubicBezTo>
                    <a:pt x="5" y="9"/>
                    <a:pt x="6" y="12"/>
                    <a:pt x="5" y="13"/>
                  </a:cubicBezTo>
                  <a:cubicBezTo>
                    <a:pt x="4" y="13"/>
                    <a:pt x="4" y="14"/>
                    <a:pt x="4" y="14"/>
                  </a:cubicBezTo>
                  <a:cubicBezTo>
                    <a:pt x="4" y="14"/>
                    <a:pt x="3" y="13"/>
                    <a:pt x="3" y="13"/>
                  </a:cubicBezTo>
                  <a:cubicBezTo>
                    <a:pt x="2" y="13"/>
                    <a:pt x="2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0" y="14"/>
                    <a:pt x="2" y="18"/>
                    <a:pt x="1" y="19"/>
                  </a:cubicBezTo>
                  <a:cubicBezTo>
                    <a:pt x="2" y="20"/>
                    <a:pt x="3" y="20"/>
                    <a:pt x="3" y="20"/>
                  </a:cubicBezTo>
                  <a:cubicBezTo>
                    <a:pt x="4" y="20"/>
                    <a:pt x="4" y="20"/>
                    <a:pt x="5" y="20"/>
                  </a:cubicBezTo>
                  <a:cubicBezTo>
                    <a:pt x="5" y="20"/>
                    <a:pt x="5" y="20"/>
                    <a:pt x="6" y="20"/>
                  </a:cubicBezTo>
                  <a:cubicBezTo>
                    <a:pt x="6" y="20"/>
                    <a:pt x="7" y="20"/>
                    <a:pt x="8" y="21"/>
                  </a:cubicBezTo>
                  <a:cubicBezTo>
                    <a:pt x="9" y="19"/>
                    <a:pt x="8" y="17"/>
                    <a:pt x="10" y="17"/>
                  </a:cubicBezTo>
                  <a:cubicBezTo>
                    <a:pt x="11" y="18"/>
                    <a:pt x="16" y="18"/>
                    <a:pt x="20" y="18"/>
                  </a:cubicBezTo>
                  <a:cubicBezTo>
                    <a:pt x="23" y="18"/>
                    <a:pt x="25" y="18"/>
                    <a:pt x="27" y="17"/>
                  </a:cubicBezTo>
                  <a:cubicBezTo>
                    <a:pt x="28" y="17"/>
                    <a:pt x="27" y="13"/>
                    <a:pt x="28" y="13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29" y="13"/>
                    <a:pt x="30" y="13"/>
                    <a:pt x="31" y="13"/>
                  </a:cubicBezTo>
                  <a:cubicBezTo>
                    <a:pt x="32" y="13"/>
                    <a:pt x="33" y="13"/>
                    <a:pt x="35" y="13"/>
                  </a:cubicBezTo>
                  <a:cubicBezTo>
                    <a:pt x="36" y="14"/>
                    <a:pt x="37" y="14"/>
                    <a:pt x="38" y="14"/>
                  </a:cubicBezTo>
                  <a:cubicBezTo>
                    <a:pt x="41" y="14"/>
                    <a:pt x="43" y="13"/>
                    <a:pt x="42" y="10"/>
                  </a:cubicBezTo>
                  <a:cubicBezTo>
                    <a:pt x="42" y="8"/>
                    <a:pt x="41" y="8"/>
                    <a:pt x="40" y="8"/>
                  </a:cubicBezTo>
                  <a:cubicBezTo>
                    <a:pt x="39" y="8"/>
                    <a:pt x="39" y="8"/>
                    <a:pt x="38" y="8"/>
                  </a:cubicBezTo>
                  <a:cubicBezTo>
                    <a:pt x="37" y="8"/>
                    <a:pt x="37" y="8"/>
                    <a:pt x="36" y="8"/>
                  </a:cubicBezTo>
                  <a:cubicBezTo>
                    <a:pt x="36" y="8"/>
                    <a:pt x="35" y="8"/>
                    <a:pt x="35" y="8"/>
                  </a:cubicBezTo>
                  <a:cubicBezTo>
                    <a:pt x="35" y="6"/>
                    <a:pt x="35" y="6"/>
                    <a:pt x="35" y="6"/>
                  </a:cubicBezTo>
                  <a:cubicBezTo>
                    <a:pt x="34" y="6"/>
                    <a:pt x="34" y="6"/>
                    <a:pt x="34" y="6"/>
                  </a:cubicBezTo>
                  <a:cubicBezTo>
                    <a:pt x="34" y="6"/>
                    <a:pt x="33" y="6"/>
                    <a:pt x="33" y="6"/>
                  </a:cubicBezTo>
                  <a:cubicBezTo>
                    <a:pt x="32" y="6"/>
                    <a:pt x="32" y="6"/>
                    <a:pt x="31" y="6"/>
                  </a:cubicBezTo>
                  <a:cubicBezTo>
                    <a:pt x="31" y="6"/>
                    <a:pt x="31" y="6"/>
                    <a:pt x="31" y="6"/>
                  </a:cubicBezTo>
                  <a:cubicBezTo>
                    <a:pt x="29" y="5"/>
                    <a:pt x="29" y="2"/>
                    <a:pt x="27" y="2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27" y="2"/>
                    <a:pt x="27" y="6"/>
                    <a:pt x="26" y="6"/>
                  </a:cubicBezTo>
                  <a:cubicBezTo>
                    <a:pt x="26" y="6"/>
                    <a:pt x="25" y="6"/>
                    <a:pt x="25" y="6"/>
                  </a:cubicBezTo>
                  <a:cubicBezTo>
                    <a:pt x="27" y="0"/>
                    <a:pt x="19" y="3"/>
                    <a:pt x="1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6" name="Freeform 27"/>
            <p:cNvSpPr>
              <a:spLocks/>
            </p:cNvSpPr>
            <p:nvPr/>
          </p:nvSpPr>
          <p:spPr bwMode="auto">
            <a:xfrm>
              <a:off x="3070064" y="2315273"/>
              <a:ext cx="15452" cy="11816"/>
            </a:xfrm>
            <a:custGeom>
              <a:avLst/>
              <a:gdLst>
                <a:gd name="T0" fmla="*/ 1 w 5"/>
                <a:gd name="T1" fmla="*/ 0 h 4"/>
                <a:gd name="T2" fmla="*/ 1 w 5"/>
                <a:gd name="T3" fmla="*/ 2 h 4"/>
                <a:gd name="T4" fmla="*/ 3 w 5"/>
                <a:gd name="T5" fmla="*/ 4 h 4"/>
                <a:gd name="T6" fmla="*/ 5 w 5"/>
                <a:gd name="T7" fmla="*/ 2 h 4"/>
                <a:gd name="T8" fmla="*/ 1 w 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1" y="0"/>
                  </a:moveTo>
                  <a:cubicBezTo>
                    <a:pt x="1" y="0"/>
                    <a:pt x="0" y="1"/>
                    <a:pt x="1" y="2"/>
                  </a:cubicBezTo>
                  <a:cubicBezTo>
                    <a:pt x="1" y="3"/>
                    <a:pt x="2" y="4"/>
                    <a:pt x="3" y="4"/>
                  </a:cubicBezTo>
                  <a:cubicBezTo>
                    <a:pt x="3" y="4"/>
                    <a:pt x="4" y="3"/>
                    <a:pt x="5" y="2"/>
                  </a:cubicBezTo>
                  <a:cubicBezTo>
                    <a:pt x="3" y="0"/>
                    <a:pt x="2" y="0"/>
                    <a:pt x="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7" name="Freeform 28"/>
            <p:cNvSpPr>
              <a:spLocks/>
            </p:cNvSpPr>
            <p:nvPr/>
          </p:nvSpPr>
          <p:spPr bwMode="auto">
            <a:xfrm>
              <a:off x="3128620" y="2315273"/>
              <a:ext cx="76230" cy="34957"/>
            </a:xfrm>
            <a:custGeom>
              <a:avLst/>
              <a:gdLst>
                <a:gd name="T0" fmla="*/ 13 w 25"/>
                <a:gd name="T1" fmla="*/ 0 h 12"/>
                <a:gd name="T2" fmla="*/ 12 w 25"/>
                <a:gd name="T3" fmla="*/ 2 h 12"/>
                <a:gd name="T4" fmla="*/ 9 w 25"/>
                <a:gd name="T5" fmla="*/ 4 h 12"/>
                <a:gd name="T6" fmla="*/ 6 w 25"/>
                <a:gd name="T7" fmla="*/ 4 h 12"/>
                <a:gd name="T8" fmla="*/ 3 w 25"/>
                <a:gd name="T9" fmla="*/ 3 h 12"/>
                <a:gd name="T10" fmla="*/ 0 w 25"/>
                <a:gd name="T11" fmla="*/ 6 h 12"/>
                <a:gd name="T12" fmla="*/ 1 w 25"/>
                <a:gd name="T13" fmla="*/ 6 h 12"/>
                <a:gd name="T14" fmla="*/ 6 w 25"/>
                <a:gd name="T15" fmla="*/ 11 h 12"/>
                <a:gd name="T16" fmla="*/ 23 w 25"/>
                <a:gd name="T17" fmla="*/ 2 h 12"/>
                <a:gd name="T18" fmla="*/ 20 w 25"/>
                <a:gd name="T19" fmla="*/ 2 h 12"/>
                <a:gd name="T20" fmla="*/ 16 w 25"/>
                <a:gd name="T21" fmla="*/ 1 h 12"/>
                <a:gd name="T22" fmla="*/ 13 w 25"/>
                <a:gd name="T2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" h="12">
                  <a:moveTo>
                    <a:pt x="13" y="0"/>
                  </a:moveTo>
                  <a:cubicBezTo>
                    <a:pt x="12" y="0"/>
                    <a:pt x="12" y="1"/>
                    <a:pt x="12" y="2"/>
                  </a:cubicBezTo>
                  <a:cubicBezTo>
                    <a:pt x="12" y="4"/>
                    <a:pt x="10" y="4"/>
                    <a:pt x="9" y="4"/>
                  </a:cubicBezTo>
                  <a:cubicBezTo>
                    <a:pt x="8" y="4"/>
                    <a:pt x="7" y="4"/>
                    <a:pt x="6" y="4"/>
                  </a:cubicBezTo>
                  <a:cubicBezTo>
                    <a:pt x="5" y="4"/>
                    <a:pt x="4" y="3"/>
                    <a:pt x="3" y="3"/>
                  </a:cubicBezTo>
                  <a:cubicBezTo>
                    <a:pt x="2" y="3"/>
                    <a:pt x="1" y="4"/>
                    <a:pt x="0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5" y="6"/>
                    <a:pt x="3" y="11"/>
                    <a:pt x="6" y="11"/>
                  </a:cubicBezTo>
                  <a:cubicBezTo>
                    <a:pt x="11" y="7"/>
                    <a:pt x="25" y="12"/>
                    <a:pt x="23" y="2"/>
                  </a:cubicBezTo>
                  <a:cubicBezTo>
                    <a:pt x="22" y="2"/>
                    <a:pt x="21" y="2"/>
                    <a:pt x="20" y="2"/>
                  </a:cubicBezTo>
                  <a:cubicBezTo>
                    <a:pt x="18" y="2"/>
                    <a:pt x="17" y="2"/>
                    <a:pt x="16" y="1"/>
                  </a:cubicBezTo>
                  <a:cubicBezTo>
                    <a:pt x="14" y="1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8" name="Freeform 29"/>
            <p:cNvSpPr>
              <a:spLocks/>
            </p:cNvSpPr>
            <p:nvPr/>
          </p:nvSpPr>
          <p:spPr bwMode="auto">
            <a:xfrm>
              <a:off x="3538511" y="2333930"/>
              <a:ext cx="60778" cy="20186"/>
            </a:xfrm>
            <a:custGeom>
              <a:avLst/>
              <a:gdLst>
                <a:gd name="T0" fmla="*/ 17 w 20"/>
                <a:gd name="T1" fmla="*/ 0 h 7"/>
                <a:gd name="T2" fmla="*/ 13 w 20"/>
                <a:gd name="T3" fmla="*/ 2 h 7"/>
                <a:gd name="T4" fmla="*/ 9 w 20"/>
                <a:gd name="T5" fmla="*/ 2 h 7"/>
                <a:gd name="T6" fmla="*/ 5 w 20"/>
                <a:gd name="T7" fmla="*/ 1 h 7"/>
                <a:gd name="T8" fmla="*/ 0 w 20"/>
                <a:gd name="T9" fmla="*/ 5 h 7"/>
                <a:gd name="T10" fmla="*/ 2 w 20"/>
                <a:gd name="T11" fmla="*/ 7 h 7"/>
                <a:gd name="T12" fmla="*/ 4 w 20"/>
                <a:gd name="T13" fmla="*/ 5 h 7"/>
                <a:gd name="T14" fmla="*/ 10 w 20"/>
                <a:gd name="T15" fmla="*/ 7 h 7"/>
                <a:gd name="T16" fmla="*/ 10 w 20"/>
                <a:gd name="T17" fmla="*/ 7 h 7"/>
                <a:gd name="T18" fmla="*/ 10 w 20"/>
                <a:gd name="T19" fmla="*/ 7 h 7"/>
                <a:gd name="T20" fmla="*/ 12 w 20"/>
                <a:gd name="T21" fmla="*/ 5 h 7"/>
                <a:gd name="T22" fmla="*/ 17 w 20"/>
                <a:gd name="T23" fmla="*/ 4 h 7"/>
                <a:gd name="T24" fmla="*/ 17 w 20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" h="7">
                  <a:moveTo>
                    <a:pt x="17" y="0"/>
                  </a:moveTo>
                  <a:cubicBezTo>
                    <a:pt x="17" y="2"/>
                    <a:pt x="15" y="2"/>
                    <a:pt x="13" y="2"/>
                  </a:cubicBezTo>
                  <a:cubicBezTo>
                    <a:pt x="12" y="2"/>
                    <a:pt x="10" y="2"/>
                    <a:pt x="9" y="2"/>
                  </a:cubicBezTo>
                  <a:cubicBezTo>
                    <a:pt x="7" y="1"/>
                    <a:pt x="6" y="1"/>
                    <a:pt x="5" y="1"/>
                  </a:cubicBezTo>
                  <a:cubicBezTo>
                    <a:pt x="2" y="1"/>
                    <a:pt x="0" y="2"/>
                    <a:pt x="0" y="5"/>
                  </a:cubicBezTo>
                  <a:cubicBezTo>
                    <a:pt x="1" y="7"/>
                    <a:pt x="1" y="7"/>
                    <a:pt x="2" y="7"/>
                  </a:cubicBezTo>
                  <a:cubicBezTo>
                    <a:pt x="3" y="7"/>
                    <a:pt x="5" y="5"/>
                    <a:pt x="4" y="5"/>
                  </a:cubicBezTo>
                  <a:cubicBezTo>
                    <a:pt x="6" y="6"/>
                    <a:pt x="9" y="7"/>
                    <a:pt x="10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0" y="7"/>
                    <a:pt x="11" y="6"/>
                    <a:pt x="12" y="5"/>
                  </a:cubicBezTo>
                  <a:cubicBezTo>
                    <a:pt x="14" y="5"/>
                    <a:pt x="16" y="5"/>
                    <a:pt x="17" y="4"/>
                  </a:cubicBezTo>
                  <a:cubicBezTo>
                    <a:pt x="19" y="3"/>
                    <a:pt x="20" y="1"/>
                    <a:pt x="1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9" name="Freeform 30"/>
            <p:cNvSpPr>
              <a:spLocks/>
            </p:cNvSpPr>
            <p:nvPr/>
          </p:nvSpPr>
          <p:spPr bwMode="auto">
            <a:xfrm>
              <a:off x="3284769" y="2333930"/>
              <a:ext cx="33480" cy="11816"/>
            </a:xfrm>
            <a:custGeom>
              <a:avLst/>
              <a:gdLst>
                <a:gd name="T0" fmla="*/ 5 w 11"/>
                <a:gd name="T1" fmla="*/ 0 h 4"/>
                <a:gd name="T2" fmla="*/ 0 w 11"/>
                <a:gd name="T3" fmla="*/ 2 h 4"/>
                <a:gd name="T4" fmla="*/ 4 w 11"/>
                <a:gd name="T5" fmla="*/ 3 h 4"/>
                <a:gd name="T6" fmla="*/ 5 w 11"/>
                <a:gd name="T7" fmla="*/ 3 h 4"/>
                <a:gd name="T8" fmla="*/ 6 w 11"/>
                <a:gd name="T9" fmla="*/ 3 h 4"/>
                <a:gd name="T10" fmla="*/ 9 w 11"/>
                <a:gd name="T11" fmla="*/ 4 h 4"/>
                <a:gd name="T12" fmla="*/ 5 w 11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4">
                  <a:moveTo>
                    <a:pt x="5" y="0"/>
                  </a:moveTo>
                  <a:cubicBezTo>
                    <a:pt x="2" y="0"/>
                    <a:pt x="0" y="1"/>
                    <a:pt x="0" y="2"/>
                  </a:cubicBezTo>
                  <a:cubicBezTo>
                    <a:pt x="2" y="3"/>
                    <a:pt x="3" y="3"/>
                    <a:pt x="4" y="3"/>
                  </a:cubicBezTo>
                  <a:cubicBezTo>
                    <a:pt x="4" y="3"/>
                    <a:pt x="5" y="3"/>
                    <a:pt x="5" y="3"/>
                  </a:cubicBezTo>
                  <a:cubicBezTo>
                    <a:pt x="5" y="3"/>
                    <a:pt x="6" y="3"/>
                    <a:pt x="6" y="3"/>
                  </a:cubicBezTo>
                  <a:cubicBezTo>
                    <a:pt x="7" y="3"/>
                    <a:pt x="8" y="3"/>
                    <a:pt x="9" y="4"/>
                  </a:cubicBezTo>
                  <a:cubicBezTo>
                    <a:pt x="11" y="1"/>
                    <a:pt x="8" y="0"/>
                    <a:pt x="5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20" name="Freeform 31"/>
            <p:cNvSpPr>
              <a:spLocks/>
            </p:cNvSpPr>
            <p:nvPr/>
          </p:nvSpPr>
          <p:spPr bwMode="auto">
            <a:xfrm>
              <a:off x="3655623" y="2333930"/>
              <a:ext cx="18543" cy="14770"/>
            </a:xfrm>
            <a:custGeom>
              <a:avLst/>
              <a:gdLst>
                <a:gd name="T0" fmla="*/ 1 w 6"/>
                <a:gd name="T1" fmla="*/ 0 h 5"/>
                <a:gd name="T2" fmla="*/ 0 w 6"/>
                <a:gd name="T3" fmla="*/ 0 h 5"/>
                <a:gd name="T4" fmla="*/ 0 w 6"/>
                <a:gd name="T5" fmla="*/ 5 h 5"/>
                <a:gd name="T6" fmla="*/ 6 w 6"/>
                <a:gd name="T7" fmla="*/ 5 h 5"/>
                <a:gd name="T8" fmla="*/ 1 w 6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1"/>
                    <a:pt x="0" y="3"/>
                    <a:pt x="0" y="5"/>
                  </a:cubicBezTo>
                  <a:cubicBezTo>
                    <a:pt x="2" y="5"/>
                    <a:pt x="4" y="5"/>
                    <a:pt x="6" y="5"/>
                  </a:cubicBezTo>
                  <a:cubicBezTo>
                    <a:pt x="6" y="1"/>
                    <a:pt x="4" y="0"/>
                    <a:pt x="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21" name="Freeform 32"/>
            <p:cNvSpPr>
              <a:spLocks/>
            </p:cNvSpPr>
            <p:nvPr/>
          </p:nvSpPr>
          <p:spPr bwMode="auto">
            <a:xfrm>
              <a:off x="3499473" y="2371244"/>
              <a:ext cx="407934" cy="116686"/>
            </a:xfrm>
            <a:custGeom>
              <a:avLst/>
              <a:gdLst>
                <a:gd name="T0" fmla="*/ 7 w 134"/>
                <a:gd name="T1" fmla="*/ 2 h 40"/>
                <a:gd name="T2" fmla="*/ 6 w 134"/>
                <a:gd name="T3" fmla="*/ 10 h 40"/>
                <a:gd name="T4" fmla="*/ 13 w 134"/>
                <a:gd name="T5" fmla="*/ 8 h 40"/>
                <a:gd name="T6" fmla="*/ 15 w 134"/>
                <a:gd name="T7" fmla="*/ 9 h 40"/>
                <a:gd name="T8" fmla="*/ 17 w 134"/>
                <a:gd name="T9" fmla="*/ 10 h 40"/>
                <a:gd name="T10" fmla="*/ 21 w 134"/>
                <a:gd name="T11" fmla="*/ 13 h 40"/>
                <a:gd name="T12" fmla="*/ 27 w 134"/>
                <a:gd name="T13" fmla="*/ 13 h 40"/>
                <a:gd name="T14" fmla="*/ 38 w 134"/>
                <a:gd name="T15" fmla="*/ 11 h 40"/>
                <a:gd name="T16" fmla="*/ 38 w 134"/>
                <a:gd name="T17" fmla="*/ 23 h 40"/>
                <a:gd name="T18" fmla="*/ 43 w 134"/>
                <a:gd name="T19" fmla="*/ 31 h 40"/>
                <a:gd name="T20" fmla="*/ 44 w 134"/>
                <a:gd name="T21" fmla="*/ 31 h 40"/>
                <a:gd name="T22" fmla="*/ 43 w 134"/>
                <a:gd name="T23" fmla="*/ 36 h 40"/>
                <a:gd name="T24" fmla="*/ 62 w 134"/>
                <a:gd name="T25" fmla="*/ 37 h 40"/>
                <a:gd name="T26" fmla="*/ 72 w 134"/>
                <a:gd name="T27" fmla="*/ 36 h 40"/>
                <a:gd name="T28" fmla="*/ 82 w 134"/>
                <a:gd name="T29" fmla="*/ 38 h 40"/>
                <a:gd name="T30" fmla="*/ 83 w 134"/>
                <a:gd name="T31" fmla="*/ 40 h 40"/>
                <a:gd name="T32" fmla="*/ 90 w 134"/>
                <a:gd name="T33" fmla="*/ 40 h 40"/>
                <a:gd name="T34" fmla="*/ 92 w 134"/>
                <a:gd name="T35" fmla="*/ 38 h 40"/>
                <a:gd name="T36" fmla="*/ 95 w 134"/>
                <a:gd name="T37" fmla="*/ 39 h 40"/>
                <a:gd name="T38" fmla="*/ 98 w 134"/>
                <a:gd name="T39" fmla="*/ 40 h 40"/>
                <a:gd name="T40" fmla="*/ 110 w 134"/>
                <a:gd name="T41" fmla="*/ 36 h 40"/>
                <a:gd name="T42" fmla="*/ 123 w 134"/>
                <a:gd name="T43" fmla="*/ 36 h 40"/>
                <a:gd name="T44" fmla="*/ 133 w 134"/>
                <a:gd name="T45" fmla="*/ 32 h 40"/>
                <a:gd name="T46" fmla="*/ 134 w 134"/>
                <a:gd name="T47" fmla="*/ 23 h 40"/>
                <a:gd name="T48" fmla="*/ 104 w 134"/>
                <a:gd name="T49" fmla="*/ 21 h 40"/>
                <a:gd name="T50" fmla="*/ 100 w 134"/>
                <a:gd name="T51" fmla="*/ 21 h 40"/>
                <a:gd name="T52" fmla="*/ 98 w 134"/>
                <a:gd name="T53" fmla="*/ 21 h 40"/>
                <a:gd name="T54" fmla="*/ 92 w 134"/>
                <a:gd name="T55" fmla="*/ 25 h 40"/>
                <a:gd name="T56" fmla="*/ 89 w 134"/>
                <a:gd name="T57" fmla="*/ 23 h 40"/>
                <a:gd name="T58" fmla="*/ 66 w 134"/>
                <a:gd name="T59" fmla="*/ 23 h 40"/>
                <a:gd name="T60" fmla="*/ 60 w 134"/>
                <a:gd name="T61" fmla="*/ 25 h 40"/>
                <a:gd name="T62" fmla="*/ 49 w 134"/>
                <a:gd name="T63" fmla="*/ 19 h 40"/>
                <a:gd name="T64" fmla="*/ 47 w 134"/>
                <a:gd name="T65" fmla="*/ 10 h 40"/>
                <a:gd name="T66" fmla="*/ 37 w 134"/>
                <a:gd name="T67" fmla="*/ 8 h 40"/>
                <a:gd name="T68" fmla="*/ 30 w 134"/>
                <a:gd name="T69" fmla="*/ 6 h 40"/>
                <a:gd name="T70" fmla="*/ 29 w 134"/>
                <a:gd name="T71" fmla="*/ 6 h 40"/>
                <a:gd name="T72" fmla="*/ 27 w 134"/>
                <a:gd name="T73" fmla="*/ 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4" h="40">
                  <a:moveTo>
                    <a:pt x="23" y="0"/>
                  </a:moveTo>
                  <a:cubicBezTo>
                    <a:pt x="18" y="1"/>
                    <a:pt x="13" y="2"/>
                    <a:pt x="7" y="2"/>
                  </a:cubicBezTo>
                  <a:cubicBezTo>
                    <a:pt x="5" y="2"/>
                    <a:pt x="4" y="2"/>
                    <a:pt x="2" y="2"/>
                  </a:cubicBezTo>
                  <a:cubicBezTo>
                    <a:pt x="0" y="9"/>
                    <a:pt x="12" y="4"/>
                    <a:pt x="6" y="10"/>
                  </a:cubicBezTo>
                  <a:cubicBezTo>
                    <a:pt x="6" y="10"/>
                    <a:pt x="7" y="10"/>
                    <a:pt x="7" y="10"/>
                  </a:cubicBezTo>
                  <a:cubicBezTo>
                    <a:pt x="10" y="10"/>
                    <a:pt x="12" y="9"/>
                    <a:pt x="13" y="8"/>
                  </a:cubicBezTo>
                  <a:cubicBezTo>
                    <a:pt x="13" y="9"/>
                    <a:pt x="14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6" y="9"/>
                    <a:pt x="16" y="9"/>
                  </a:cubicBezTo>
                  <a:cubicBezTo>
                    <a:pt x="16" y="9"/>
                    <a:pt x="17" y="9"/>
                    <a:pt x="17" y="10"/>
                  </a:cubicBezTo>
                  <a:cubicBezTo>
                    <a:pt x="18" y="10"/>
                    <a:pt x="17" y="14"/>
                    <a:pt x="19" y="14"/>
                  </a:cubicBezTo>
                  <a:cubicBezTo>
                    <a:pt x="20" y="14"/>
                    <a:pt x="20" y="14"/>
                    <a:pt x="21" y="13"/>
                  </a:cubicBezTo>
                  <a:cubicBezTo>
                    <a:pt x="22" y="13"/>
                    <a:pt x="22" y="13"/>
                    <a:pt x="23" y="13"/>
                  </a:cubicBezTo>
                  <a:cubicBezTo>
                    <a:pt x="24" y="13"/>
                    <a:pt x="25" y="13"/>
                    <a:pt x="27" y="13"/>
                  </a:cubicBezTo>
                  <a:cubicBezTo>
                    <a:pt x="28" y="13"/>
                    <a:pt x="29" y="13"/>
                    <a:pt x="30" y="13"/>
                  </a:cubicBezTo>
                  <a:cubicBezTo>
                    <a:pt x="33" y="13"/>
                    <a:pt x="36" y="13"/>
                    <a:pt x="38" y="11"/>
                  </a:cubicBezTo>
                  <a:cubicBezTo>
                    <a:pt x="37" y="17"/>
                    <a:pt x="42" y="15"/>
                    <a:pt x="42" y="19"/>
                  </a:cubicBezTo>
                  <a:cubicBezTo>
                    <a:pt x="42" y="22"/>
                    <a:pt x="38" y="21"/>
                    <a:pt x="38" y="23"/>
                  </a:cubicBezTo>
                  <a:cubicBezTo>
                    <a:pt x="42" y="24"/>
                    <a:pt x="40" y="28"/>
                    <a:pt x="42" y="30"/>
                  </a:cubicBezTo>
                  <a:cubicBezTo>
                    <a:pt x="42" y="31"/>
                    <a:pt x="42" y="31"/>
                    <a:pt x="43" y="31"/>
                  </a:cubicBezTo>
                  <a:cubicBezTo>
                    <a:pt x="43" y="31"/>
                    <a:pt x="43" y="31"/>
                    <a:pt x="43" y="31"/>
                  </a:cubicBezTo>
                  <a:cubicBezTo>
                    <a:pt x="44" y="31"/>
                    <a:pt x="44" y="31"/>
                    <a:pt x="44" y="31"/>
                  </a:cubicBezTo>
                  <a:cubicBezTo>
                    <a:pt x="45" y="31"/>
                    <a:pt x="45" y="31"/>
                    <a:pt x="45" y="32"/>
                  </a:cubicBezTo>
                  <a:cubicBezTo>
                    <a:pt x="46" y="34"/>
                    <a:pt x="44" y="35"/>
                    <a:pt x="43" y="36"/>
                  </a:cubicBezTo>
                  <a:cubicBezTo>
                    <a:pt x="47" y="38"/>
                    <a:pt x="50" y="38"/>
                    <a:pt x="53" y="38"/>
                  </a:cubicBezTo>
                  <a:cubicBezTo>
                    <a:pt x="57" y="38"/>
                    <a:pt x="60" y="38"/>
                    <a:pt x="62" y="37"/>
                  </a:cubicBezTo>
                  <a:cubicBezTo>
                    <a:pt x="65" y="37"/>
                    <a:pt x="68" y="36"/>
                    <a:pt x="71" y="36"/>
                  </a:cubicBezTo>
                  <a:cubicBezTo>
                    <a:pt x="71" y="36"/>
                    <a:pt x="71" y="36"/>
                    <a:pt x="72" y="36"/>
                  </a:cubicBezTo>
                  <a:cubicBezTo>
                    <a:pt x="75" y="36"/>
                    <a:pt x="75" y="39"/>
                    <a:pt x="79" y="40"/>
                  </a:cubicBezTo>
                  <a:cubicBezTo>
                    <a:pt x="79" y="40"/>
                    <a:pt x="81" y="38"/>
                    <a:pt x="82" y="38"/>
                  </a:cubicBezTo>
                  <a:cubicBezTo>
                    <a:pt x="83" y="38"/>
                    <a:pt x="83" y="38"/>
                    <a:pt x="83" y="38"/>
                  </a:cubicBezTo>
                  <a:cubicBezTo>
                    <a:pt x="83" y="40"/>
                    <a:pt x="83" y="40"/>
                    <a:pt x="83" y="40"/>
                  </a:cubicBezTo>
                  <a:cubicBezTo>
                    <a:pt x="83" y="40"/>
                    <a:pt x="84" y="40"/>
                    <a:pt x="85" y="40"/>
                  </a:cubicBezTo>
                  <a:cubicBezTo>
                    <a:pt x="87" y="40"/>
                    <a:pt x="90" y="40"/>
                    <a:pt x="90" y="40"/>
                  </a:cubicBezTo>
                  <a:cubicBezTo>
                    <a:pt x="91" y="40"/>
                    <a:pt x="93" y="38"/>
                    <a:pt x="92" y="38"/>
                  </a:cubicBezTo>
                  <a:cubicBezTo>
                    <a:pt x="92" y="38"/>
                    <a:pt x="92" y="38"/>
                    <a:pt x="92" y="38"/>
                  </a:cubicBezTo>
                  <a:cubicBezTo>
                    <a:pt x="92" y="38"/>
                    <a:pt x="92" y="38"/>
                    <a:pt x="92" y="38"/>
                  </a:cubicBezTo>
                  <a:cubicBezTo>
                    <a:pt x="93" y="38"/>
                    <a:pt x="94" y="39"/>
                    <a:pt x="95" y="39"/>
                  </a:cubicBezTo>
                  <a:cubicBezTo>
                    <a:pt x="95" y="40"/>
                    <a:pt x="96" y="40"/>
                    <a:pt x="97" y="40"/>
                  </a:cubicBezTo>
                  <a:cubicBezTo>
                    <a:pt x="97" y="40"/>
                    <a:pt x="98" y="40"/>
                    <a:pt x="98" y="40"/>
                  </a:cubicBezTo>
                  <a:cubicBezTo>
                    <a:pt x="100" y="39"/>
                    <a:pt x="103" y="36"/>
                    <a:pt x="105" y="36"/>
                  </a:cubicBezTo>
                  <a:cubicBezTo>
                    <a:pt x="107" y="36"/>
                    <a:pt x="109" y="36"/>
                    <a:pt x="110" y="36"/>
                  </a:cubicBezTo>
                  <a:cubicBezTo>
                    <a:pt x="112" y="36"/>
                    <a:pt x="114" y="36"/>
                    <a:pt x="116" y="36"/>
                  </a:cubicBezTo>
                  <a:cubicBezTo>
                    <a:pt x="119" y="36"/>
                    <a:pt x="121" y="36"/>
                    <a:pt x="123" y="36"/>
                  </a:cubicBezTo>
                  <a:cubicBezTo>
                    <a:pt x="125" y="36"/>
                    <a:pt x="126" y="36"/>
                    <a:pt x="128" y="36"/>
                  </a:cubicBezTo>
                  <a:cubicBezTo>
                    <a:pt x="129" y="34"/>
                    <a:pt x="130" y="32"/>
                    <a:pt x="133" y="32"/>
                  </a:cubicBezTo>
                  <a:cubicBezTo>
                    <a:pt x="133" y="32"/>
                    <a:pt x="133" y="32"/>
                    <a:pt x="134" y="32"/>
                  </a:cubicBezTo>
                  <a:cubicBezTo>
                    <a:pt x="134" y="29"/>
                    <a:pt x="134" y="26"/>
                    <a:pt x="134" y="23"/>
                  </a:cubicBezTo>
                  <a:cubicBezTo>
                    <a:pt x="127" y="21"/>
                    <a:pt x="120" y="20"/>
                    <a:pt x="114" y="20"/>
                  </a:cubicBezTo>
                  <a:cubicBezTo>
                    <a:pt x="110" y="20"/>
                    <a:pt x="107" y="20"/>
                    <a:pt x="104" y="21"/>
                  </a:cubicBezTo>
                  <a:cubicBezTo>
                    <a:pt x="103" y="21"/>
                    <a:pt x="102" y="21"/>
                    <a:pt x="102" y="21"/>
                  </a:cubicBezTo>
                  <a:cubicBezTo>
                    <a:pt x="101" y="21"/>
                    <a:pt x="101" y="21"/>
                    <a:pt x="100" y="21"/>
                  </a:cubicBezTo>
                  <a:cubicBezTo>
                    <a:pt x="100" y="21"/>
                    <a:pt x="99" y="21"/>
                    <a:pt x="99" y="21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88" y="21"/>
                    <a:pt x="97" y="24"/>
                    <a:pt x="92" y="25"/>
                  </a:cubicBezTo>
                  <a:cubicBezTo>
                    <a:pt x="92" y="25"/>
                    <a:pt x="92" y="25"/>
                    <a:pt x="92" y="25"/>
                  </a:cubicBezTo>
                  <a:cubicBezTo>
                    <a:pt x="92" y="25"/>
                    <a:pt x="92" y="25"/>
                    <a:pt x="92" y="25"/>
                  </a:cubicBezTo>
                  <a:cubicBezTo>
                    <a:pt x="93" y="25"/>
                    <a:pt x="90" y="23"/>
                    <a:pt x="89" y="23"/>
                  </a:cubicBezTo>
                  <a:cubicBezTo>
                    <a:pt x="85" y="22"/>
                    <a:pt x="82" y="22"/>
                    <a:pt x="78" y="22"/>
                  </a:cubicBezTo>
                  <a:cubicBezTo>
                    <a:pt x="74" y="22"/>
                    <a:pt x="69" y="23"/>
                    <a:pt x="66" y="23"/>
                  </a:cubicBezTo>
                  <a:cubicBezTo>
                    <a:pt x="64" y="23"/>
                    <a:pt x="64" y="25"/>
                    <a:pt x="62" y="25"/>
                  </a:cubicBezTo>
                  <a:cubicBezTo>
                    <a:pt x="61" y="25"/>
                    <a:pt x="61" y="25"/>
                    <a:pt x="60" y="25"/>
                  </a:cubicBezTo>
                  <a:cubicBezTo>
                    <a:pt x="55" y="25"/>
                    <a:pt x="64" y="21"/>
                    <a:pt x="62" y="21"/>
                  </a:cubicBezTo>
                  <a:cubicBezTo>
                    <a:pt x="57" y="19"/>
                    <a:pt x="53" y="20"/>
                    <a:pt x="49" y="19"/>
                  </a:cubicBezTo>
                  <a:cubicBezTo>
                    <a:pt x="53" y="15"/>
                    <a:pt x="48" y="16"/>
                    <a:pt x="49" y="10"/>
                  </a:cubicBezTo>
                  <a:cubicBezTo>
                    <a:pt x="48" y="10"/>
                    <a:pt x="48" y="10"/>
                    <a:pt x="47" y="10"/>
                  </a:cubicBezTo>
                  <a:cubicBezTo>
                    <a:pt x="45" y="10"/>
                    <a:pt x="43" y="9"/>
                    <a:pt x="42" y="9"/>
                  </a:cubicBezTo>
                  <a:cubicBezTo>
                    <a:pt x="40" y="8"/>
                    <a:pt x="38" y="8"/>
                    <a:pt x="37" y="8"/>
                  </a:cubicBezTo>
                  <a:cubicBezTo>
                    <a:pt x="35" y="8"/>
                    <a:pt x="34" y="8"/>
                    <a:pt x="32" y="10"/>
                  </a:cubicBezTo>
                  <a:cubicBezTo>
                    <a:pt x="33" y="7"/>
                    <a:pt x="32" y="6"/>
                    <a:pt x="30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9" y="6"/>
                    <a:pt x="29" y="6"/>
                    <a:pt x="29" y="6"/>
                  </a:cubicBezTo>
                  <a:cubicBezTo>
                    <a:pt x="28" y="6"/>
                    <a:pt x="27" y="6"/>
                    <a:pt x="27" y="6"/>
                  </a:cubicBezTo>
                  <a:cubicBezTo>
                    <a:pt x="26" y="5"/>
                    <a:pt x="27" y="3"/>
                    <a:pt x="27" y="2"/>
                  </a:cubicBezTo>
                  <a:cubicBezTo>
                    <a:pt x="26" y="1"/>
                    <a:pt x="22" y="2"/>
                    <a:pt x="2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22" name="Freeform 33"/>
            <p:cNvSpPr>
              <a:spLocks/>
            </p:cNvSpPr>
            <p:nvPr/>
          </p:nvSpPr>
          <p:spPr bwMode="auto">
            <a:xfrm>
              <a:off x="6954269" y="2371244"/>
              <a:ext cx="407934" cy="282606"/>
            </a:xfrm>
            <a:custGeom>
              <a:avLst/>
              <a:gdLst>
                <a:gd name="T0" fmla="*/ 123 w 134"/>
                <a:gd name="T1" fmla="*/ 2 h 97"/>
                <a:gd name="T2" fmla="*/ 110 w 134"/>
                <a:gd name="T3" fmla="*/ 2 h 97"/>
                <a:gd name="T4" fmla="*/ 107 w 134"/>
                <a:gd name="T5" fmla="*/ 7 h 97"/>
                <a:gd name="T6" fmla="*/ 102 w 134"/>
                <a:gd name="T7" fmla="*/ 8 h 97"/>
                <a:gd name="T8" fmla="*/ 97 w 134"/>
                <a:gd name="T9" fmla="*/ 11 h 97"/>
                <a:gd name="T10" fmla="*/ 83 w 134"/>
                <a:gd name="T11" fmla="*/ 13 h 97"/>
                <a:gd name="T12" fmla="*/ 82 w 134"/>
                <a:gd name="T13" fmla="*/ 13 h 97"/>
                <a:gd name="T14" fmla="*/ 80 w 134"/>
                <a:gd name="T15" fmla="*/ 17 h 97"/>
                <a:gd name="T16" fmla="*/ 79 w 134"/>
                <a:gd name="T17" fmla="*/ 16 h 97"/>
                <a:gd name="T18" fmla="*/ 76 w 134"/>
                <a:gd name="T19" fmla="*/ 15 h 97"/>
                <a:gd name="T20" fmla="*/ 63 w 134"/>
                <a:gd name="T21" fmla="*/ 19 h 97"/>
                <a:gd name="T22" fmla="*/ 54 w 134"/>
                <a:gd name="T23" fmla="*/ 21 h 97"/>
                <a:gd name="T24" fmla="*/ 48 w 134"/>
                <a:gd name="T25" fmla="*/ 29 h 97"/>
                <a:gd name="T26" fmla="*/ 46 w 134"/>
                <a:gd name="T27" fmla="*/ 27 h 97"/>
                <a:gd name="T28" fmla="*/ 44 w 134"/>
                <a:gd name="T29" fmla="*/ 30 h 97"/>
                <a:gd name="T30" fmla="*/ 29 w 134"/>
                <a:gd name="T31" fmla="*/ 36 h 97"/>
                <a:gd name="T32" fmla="*/ 25 w 134"/>
                <a:gd name="T33" fmla="*/ 51 h 97"/>
                <a:gd name="T34" fmla="*/ 20 w 134"/>
                <a:gd name="T35" fmla="*/ 61 h 97"/>
                <a:gd name="T36" fmla="*/ 9 w 134"/>
                <a:gd name="T37" fmla="*/ 68 h 97"/>
                <a:gd name="T38" fmla="*/ 8 w 134"/>
                <a:gd name="T39" fmla="*/ 70 h 97"/>
                <a:gd name="T40" fmla="*/ 3 w 134"/>
                <a:gd name="T41" fmla="*/ 76 h 97"/>
                <a:gd name="T42" fmla="*/ 3 w 134"/>
                <a:gd name="T43" fmla="*/ 87 h 97"/>
                <a:gd name="T44" fmla="*/ 6 w 134"/>
                <a:gd name="T45" fmla="*/ 87 h 97"/>
                <a:gd name="T46" fmla="*/ 9 w 134"/>
                <a:gd name="T47" fmla="*/ 87 h 97"/>
                <a:gd name="T48" fmla="*/ 11 w 134"/>
                <a:gd name="T49" fmla="*/ 87 h 97"/>
                <a:gd name="T50" fmla="*/ 12 w 134"/>
                <a:gd name="T51" fmla="*/ 87 h 97"/>
                <a:gd name="T52" fmla="*/ 22 w 134"/>
                <a:gd name="T53" fmla="*/ 93 h 97"/>
                <a:gd name="T54" fmla="*/ 37 w 134"/>
                <a:gd name="T55" fmla="*/ 97 h 97"/>
                <a:gd name="T56" fmla="*/ 38 w 134"/>
                <a:gd name="T57" fmla="*/ 89 h 97"/>
                <a:gd name="T58" fmla="*/ 31 w 134"/>
                <a:gd name="T59" fmla="*/ 87 h 97"/>
                <a:gd name="T60" fmla="*/ 31 w 134"/>
                <a:gd name="T61" fmla="*/ 87 h 97"/>
                <a:gd name="T62" fmla="*/ 29 w 134"/>
                <a:gd name="T63" fmla="*/ 85 h 97"/>
                <a:gd name="T64" fmla="*/ 29 w 134"/>
                <a:gd name="T65" fmla="*/ 86 h 97"/>
                <a:gd name="T66" fmla="*/ 31 w 134"/>
                <a:gd name="T67" fmla="*/ 84 h 97"/>
                <a:gd name="T68" fmla="*/ 33 w 134"/>
                <a:gd name="T69" fmla="*/ 72 h 97"/>
                <a:gd name="T70" fmla="*/ 33 w 134"/>
                <a:gd name="T71" fmla="*/ 61 h 97"/>
                <a:gd name="T72" fmla="*/ 42 w 134"/>
                <a:gd name="T73" fmla="*/ 49 h 97"/>
                <a:gd name="T74" fmla="*/ 48 w 134"/>
                <a:gd name="T75" fmla="*/ 45 h 97"/>
                <a:gd name="T76" fmla="*/ 49 w 134"/>
                <a:gd name="T77" fmla="*/ 45 h 97"/>
                <a:gd name="T78" fmla="*/ 55 w 134"/>
                <a:gd name="T79" fmla="*/ 40 h 97"/>
                <a:gd name="T80" fmla="*/ 65 w 134"/>
                <a:gd name="T81" fmla="*/ 32 h 97"/>
                <a:gd name="T82" fmla="*/ 76 w 134"/>
                <a:gd name="T83" fmla="*/ 23 h 97"/>
                <a:gd name="T84" fmla="*/ 91 w 134"/>
                <a:gd name="T85" fmla="*/ 19 h 97"/>
                <a:gd name="T86" fmla="*/ 93 w 134"/>
                <a:gd name="T87" fmla="*/ 20 h 97"/>
                <a:gd name="T88" fmla="*/ 95 w 134"/>
                <a:gd name="T89" fmla="*/ 21 h 97"/>
                <a:gd name="T90" fmla="*/ 99 w 134"/>
                <a:gd name="T91" fmla="*/ 17 h 97"/>
                <a:gd name="T92" fmla="*/ 102 w 134"/>
                <a:gd name="T93" fmla="*/ 17 h 97"/>
                <a:gd name="T94" fmla="*/ 106 w 134"/>
                <a:gd name="T95" fmla="*/ 13 h 97"/>
                <a:gd name="T96" fmla="*/ 126 w 134"/>
                <a:gd name="T97" fmla="*/ 8 h 97"/>
                <a:gd name="T98" fmla="*/ 132 w 134"/>
                <a:gd name="T99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34" h="97">
                  <a:moveTo>
                    <a:pt x="132" y="0"/>
                  </a:moveTo>
                  <a:cubicBezTo>
                    <a:pt x="129" y="0"/>
                    <a:pt x="126" y="1"/>
                    <a:pt x="123" y="2"/>
                  </a:cubicBezTo>
                  <a:cubicBezTo>
                    <a:pt x="120" y="3"/>
                    <a:pt x="117" y="3"/>
                    <a:pt x="115" y="3"/>
                  </a:cubicBezTo>
                  <a:cubicBezTo>
                    <a:pt x="113" y="3"/>
                    <a:pt x="111" y="3"/>
                    <a:pt x="110" y="2"/>
                  </a:cubicBezTo>
                  <a:cubicBezTo>
                    <a:pt x="110" y="6"/>
                    <a:pt x="109" y="7"/>
                    <a:pt x="108" y="7"/>
                  </a:cubicBezTo>
                  <a:cubicBezTo>
                    <a:pt x="108" y="7"/>
                    <a:pt x="108" y="7"/>
                    <a:pt x="107" y="7"/>
                  </a:cubicBezTo>
                  <a:cubicBezTo>
                    <a:pt x="107" y="7"/>
                    <a:pt x="106" y="7"/>
                    <a:pt x="105" y="7"/>
                  </a:cubicBezTo>
                  <a:cubicBezTo>
                    <a:pt x="105" y="7"/>
                    <a:pt x="104" y="7"/>
                    <a:pt x="102" y="8"/>
                  </a:cubicBezTo>
                  <a:cubicBezTo>
                    <a:pt x="100" y="10"/>
                    <a:pt x="100" y="10"/>
                    <a:pt x="100" y="10"/>
                  </a:cubicBezTo>
                  <a:cubicBezTo>
                    <a:pt x="99" y="11"/>
                    <a:pt x="100" y="11"/>
                    <a:pt x="97" y="11"/>
                  </a:cubicBezTo>
                  <a:cubicBezTo>
                    <a:pt x="91" y="13"/>
                    <a:pt x="86" y="13"/>
                    <a:pt x="84" y="13"/>
                  </a:cubicBezTo>
                  <a:cubicBezTo>
                    <a:pt x="83" y="13"/>
                    <a:pt x="83" y="13"/>
                    <a:pt x="83" y="13"/>
                  </a:cubicBezTo>
                  <a:cubicBezTo>
                    <a:pt x="83" y="13"/>
                    <a:pt x="83" y="13"/>
                    <a:pt x="82" y="13"/>
                  </a:cubicBezTo>
                  <a:cubicBezTo>
                    <a:pt x="82" y="13"/>
                    <a:pt x="82" y="13"/>
                    <a:pt x="82" y="13"/>
                  </a:cubicBezTo>
                  <a:cubicBezTo>
                    <a:pt x="82" y="13"/>
                    <a:pt x="82" y="13"/>
                    <a:pt x="82" y="13"/>
                  </a:cubicBezTo>
                  <a:cubicBezTo>
                    <a:pt x="78" y="14"/>
                    <a:pt x="83" y="16"/>
                    <a:pt x="80" y="17"/>
                  </a:cubicBezTo>
                  <a:cubicBezTo>
                    <a:pt x="80" y="17"/>
                    <a:pt x="80" y="17"/>
                    <a:pt x="80" y="17"/>
                  </a:cubicBezTo>
                  <a:cubicBezTo>
                    <a:pt x="80" y="17"/>
                    <a:pt x="79" y="17"/>
                    <a:pt x="79" y="16"/>
                  </a:cubicBezTo>
                  <a:cubicBezTo>
                    <a:pt x="78" y="16"/>
                    <a:pt x="78" y="15"/>
                    <a:pt x="77" y="15"/>
                  </a:cubicBezTo>
                  <a:cubicBezTo>
                    <a:pt x="77" y="15"/>
                    <a:pt x="76" y="15"/>
                    <a:pt x="76" y="15"/>
                  </a:cubicBezTo>
                  <a:cubicBezTo>
                    <a:pt x="75" y="16"/>
                    <a:pt x="76" y="17"/>
                    <a:pt x="74" y="17"/>
                  </a:cubicBezTo>
                  <a:cubicBezTo>
                    <a:pt x="68" y="18"/>
                    <a:pt x="66" y="17"/>
                    <a:pt x="63" y="19"/>
                  </a:cubicBezTo>
                  <a:cubicBezTo>
                    <a:pt x="61" y="20"/>
                    <a:pt x="59" y="21"/>
                    <a:pt x="56" y="21"/>
                  </a:cubicBezTo>
                  <a:cubicBezTo>
                    <a:pt x="55" y="21"/>
                    <a:pt x="54" y="21"/>
                    <a:pt x="54" y="21"/>
                  </a:cubicBezTo>
                  <a:cubicBezTo>
                    <a:pt x="54" y="23"/>
                    <a:pt x="52" y="24"/>
                    <a:pt x="52" y="25"/>
                  </a:cubicBezTo>
                  <a:cubicBezTo>
                    <a:pt x="51" y="26"/>
                    <a:pt x="49" y="28"/>
                    <a:pt x="48" y="29"/>
                  </a:cubicBezTo>
                  <a:cubicBezTo>
                    <a:pt x="48" y="28"/>
                    <a:pt x="48" y="27"/>
                    <a:pt x="47" y="27"/>
                  </a:cubicBezTo>
                  <a:cubicBezTo>
                    <a:pt x="46" y="27"/>
                    <a:pt x="46" y="27"/>
                    <a:pt x="46" y="27"/>
                  </a:cubicBezTo>
                  <a:cubicBezTo>
                    <a:pt x="45" y="27"/>
                    <a:pt x="46" y="31"/>
                    <a:pt x="45" y="31"/>
                  </a:cubicBezTo>
                  <a:cubicBezTo>
                    <a:pt x="45" y="31"/>
                    <a:pt x="44" y="30"/>
                    <a:pt x="44" y="30"/>
                  </a:cubicBezTo>
                  <a:cubicBezTo>
                    <a:pt x="39" y="32"/>
                    <a:pt x="37" y="36"/>
                    <a:pt x="30" y="36"/>
                  </a:cubicBezTo>
                  <a:cubicBezTo>
                    <a:pt x="30" y="36"/>
                    <a:pt x="30" y="36"/>
                    <a:pt x="29" y="36"/>
                  </a:cubicBezTo>
                  <a:cubicBezTo>
                    <a:pt x="30" y="42"/>
                    <a:pt x="26" y="42"/>
                    <a:pt x="29" y="46"/>
                  </a:cubicBezTo>
                  <a:cubicBezTo>
                    <a:pt x="27" y="46"/>
                    <a:pt x="25" y="48"/>
                    <a:pt x="25" y="51"/>
                  </a:cubicBezTo>
                  <a:cubicBezTo>
                    <a:pt x="23" y="52"/>
                    <a:pt x="20" y="51"/>
                    <a:pt x="20" y="53"/>
                  </a:cubicBezTo>
                  <a:cubicBezTo>
                    <a:pt x="25" y="54"/>
                    <a:pt x="18" y="57"/>
                    <a:pt x="20" y="61"/>
                  </a:cubicBezTo>
                  <a:cubicBezTo>
                    <a:pt x="16" y="62"/>
                    <a:pt x="12" y="62"/>
                    <a:pt x="10" y="65"/>
                  </a:cubicBezTo>
                  <a:cubicBezTo>
                    <a:pt x="14" y="66"/>
                    <a:pt x="9" y="67"/>
                    <a:pt x="9" y="68"/>
                  </a:cubicBezTo>
                  <a:cubicBezTo>
                    <a:pt x="9" y="68"/>
                    <a:pt x="12" y="69"/>
                    <a:pt x="10" y="70"/>
                  </a:cubicBezTo>
                  <a:cubicBezTo>
                    <a:pt x="9" y="70"/>
                    <a:pt x="9" y="70"/>
                    <a:pt x="8" y="70"/>
                  </a:cubicBezTo>
                  <a:cubicBezTo>
                    <a:pt x="6" y="70"/>
                    <a:pt x="5" y="71"/>
                    <a:pt x="5" y="73"/>
                  </a:cubicBezTo>
                  <a:cubicBezTo>
                    <a:pt x="4" y="74"/>
                    <a:pt x="4" y="76"/>
                    <a:pt x="3" y="76"/>
                  </a:cubicBezTo>
                  <a:cubicBezTo>
                    <a:pt x="3" y="76"/>
                    <a:pt x="2" y="75"/>
                    <a:pt x="1" y="74"/>
                  </a:cubicBezTo>
                  <a:cubicBezTo>
                    <a:pt x="0" y="80"/>
                    <a:pt x="2" y="83"/>
                    <a:pt x="3" y="87"/>
                  </a:cubicBezTo>
                  <a:cubicBezTo>
                    <a:pt x="3" y="87"/>
                    <a:pt x="3" y="87"/>
                    <a:pt x="3" y="87"/>
                  </a:cubicBezTo>
                  <a:cubicBezTo>
                    <a:pt x="5" y="87"/>
                    <a:pt x="5" y="87"/>
                    <a:pt x="6" y="87"/>
                  </a:cubicBezTo>
                  <a:cubicBezTo>
                    <a:pt x="6" y="87"/>
                    <a:pt x="7" y="87"/>
                    <a:pt x="7" y="87"/>
                  </a:cubicBezTo>
                  <a:cubicBezTo>
                    <a:pt x="8" y="87"/>
                    <a:pt x="8" y="87"/>
                    <a:pt x="9" y="87"/>
                  </a:cubicBezTo>
                  <a:cubicBezTo>
                    <a:pt x="9" y="88"/>
                    <a:pt x="9" y="88"/>
                    <a:pt x="9" y="88"/>
                  </a:cubicBezTo>
                  <a:cubicBezTo>
                    <a:pt x="10" y="88"/>
                    <a:pt x="10" y="88"/>
                    <a:pt x="11" y="87"/>
                  </a:cubicBezTo>
                  <a:cubicBezTo>
                    <a:pt x="11" y="87"/>
                    <a:pt x="11" y="87"/>
                    <a:pt x="12" y="87"/>
                  </a:cubicBezTo>
                  <a:cubicBezTo>
                    <a:pt x="12" y="87"/>
                    <a:pt x="12" y="87"/>
                    <a:pt x="12" y="87"/>
                  </a:cubicBezTo>
                  <a:cubicBezTo>
                    <a:pt x="13" y="88"/>
                    <a:pt x="15" y="91"/>
                    <a:pt x="16" y="91"/>
                  </a:cubicBezTo>
                  <a:cubicBezTo>
                    <a:pt x="18" y="92"/>
                    <a:pt x="20" y="91"/>
                    <a:pt x="22" y="93"/>
                  </a:cubicBezTo>
                  <a:cubicBezTo>
                    <a:pt x="23" y="94"/>
                    <a:pt x="19" y="96"/>
                    <a:pt x="20" y="97"/>
                  </a:cubicBezTo>
                  <a:cubicBezTo>
                    <a:pt x="25" y="97"/>
                    <a:pt x="31" y="97"/>
                    <a:pt x="37" y="97"/>
                  </a:cubicBezTo>
                  <a:cubicBezTo>
                    <a:pt x="36" y="93"/>
                    <a:pt x="39" y="93"/>
                    <a:pt x="39" y="89"/>
                  </a:cubicBezTo>
                  <a:cubicBezTo>
                    <a:pt x="38" y="89"/>
                    <a:pt x="38" y="89"/>
                    <a:pt x="38" y="89"/>
                  </a:cubicBezTo>
                  <a:cubicBezTo>
                    <a:pt x="35" y="89"/>
                    <a:pt x="35" y="86"/>
                    <a:pt x="33" y="86"/>
                  </a:cubicBezTo>
                  <a:cubicBezTo>
                    <a:pt x="33" y="86"/>
                    <a:pt x="32" y="87"/>
                    <a:pt x="31" y="87"/>
                  </a:cubicBezTo>
                  <a:cubicBezTo>
                    <a:pt x="31" y="87"/>
                    <a:pt x="31" y="87"/>
                    <a:pt x="31" y="87"/>
                  </a:cubicBezTo>
                  <a:cubicBezTo>
                    <a:pt x="31" y="87"/>
                    <a:pt x="31" y="87"/>
                    <a:pt x="31" y="87"/>
                  </a:cubicBezTo>
                  <a:cubicBezTo>
                    <a:pt x="32" y="87"/>
                    <a:pt x="31" y="87"/>
                    <a:pt x="31" y="86"/>
                  </a:cubicBezTo>
                  <a:cubicBezTo>
                    <a:pt x="30" y="86"/>
                    <a:pt x="29" y="85"/>
                    <a:pt x="29" y="85"/>
                  </a:cubicBezTo>
                  <a:cubicBezTo>
                    <a:pt x="29" y="85"/>
                    <a:pt x="29" y="85"/>
                    <a:pt x="29" y="86"/>
                  </a:cubicBezTo>
                  <a:cubicBezTo>
                    <a:pt x="29" y="86"/>
                    <a:pt x="29" y="86"/>
                    <a:pt x="29" y="86"/>
                  </a:cubicBezTo>
                  <a:cubicBezTo>
                    <a:pt x="29" y="86"/>
                    <a:pt x="29" y="86"/>
                    <a:pt x="29" y="86"/>
                  </a:cubicBezTo>
                  <a:cubicBezTo>
                    <a:pt x="28" y="84"/>
                    <a:pt x="31" y="84"/>
                    <a:pt x="31" y="84"/>
                  </a:cubicBezTo>
                  <a:cubicBezTo>
                    <a:pt x="32" y="80"/>
                    <a:pt x="25" y="81"/>
                    <a:pt x="27" y="76"/>
                  </a:cubicBezTo>
                  <a:cubicBezTo>
                    <a:pt x="30" y="75"/>
                    <a:pt x="32" y="74"/>
                    <a:pt x="33" y="72"/>
                  </a:cubicBezTo>
                  <a:cubicBezTo>
                    <a:pt x="29" y="72"/>
                    <a:pt x="32" y="64"/>
                    <a:pt x="31" y="61"/>
                  </a:cubicBezTo>
                  <a:cubicBezTo>
                    <a:pt x="32" y="61"/>
                    <a:pt x="32" y="61"/>
                    <a:pt x="33" y="61"/>
                  </a:cubicBezTo>
                  <a:cubicBezTo>
                    <a:pt x="36" y="61"/>
                    <a:pt x="34" y="56"/>
                    <a:pt x="35" y="53"/>
                  </a:cubicBezTo>
                  <a:cubicBezTo>
                    <a:pt x="38" y="51"/>
                    <a:pt x="42" y="52"/>
                    <a:pt x="42" y="49"/>
                  </a:cubicBezTo>
                  <a:cubicBezTo>
                    <a:pt x="42" y="47"/>
                    <a:pt x="43" y="49"/>
                    <a:pt x="44" y="48"/>
                  </a:cubicBezTo>
                  <a:cubicBezTo>
                    <a:pt x="46" y="45"/>
                    <a:pt x="47" y="45"/>
                    <a:pt x="48" y="45"/>
                  </a:cubicBezTo>
                  <a:cubicBezTo>
                    <a:pt x="48" y="45"/>
                    <a:pt x="49" y="45"/>
                    <a:pt x="49" y="45"/>
                  </a:cubicBezTo>
                  <a:cubicBezTo>
                    <a:pt x="49" y="45"/>
                    <a:pt x="49" y="45"/>
                    <a:pt x="49" y="45"/>
                  </a:cubicBezTo>
                  <a:cubicBezTo>
                    <a:pt x="50" y="45"/>
                    <a:pt x="52" y="44"/>
                    <a:pt x="54" y="44"/>
                  </a:cubicBezTo>
                  <a:cubicBezTo>
                    <a:pt x="53" y="42"/>
                    <a:pt x="55" y="41"/>
                    <a:pt x="55" y="40"/>
                  </a:cubicBezTo>
                  <a:cubicBezTo>
                    <a:pt x="56" y="39"/>
                    <a:pt x="58" y="37"/>
                    <a:pt x="59" y="36"/>
                  </a:cubicBezTo>
                  <a:cubicBezTo>
                    <a:pt x="61" y="35"/>
                    <a:pt x="65" y="34"/>
                    <a:pt x="65" y="32"/>
                  </a:cubicBezTo>
                  <a:cubicBezTo>
                    <a:pt x="65" y="26"/>
                    <a:pt x="73" y="28"/>
                    <a:pt x="74" y="27"/>
                  </a:cubicBezTo>
                  <a:cubicBezTo>
                    <a:pt x="76" y="26"/>
                    <a:pt x="74" y="24"/>
                    <a:pt x="76" y="23"/>
                  </a:cubicBezTo>
                  <a:cubicBezTo>
                    <a:pt x="78" y="22"/>
                    <a:pt x="82" y="21"/>
                    <a:pt x="84" y="21"/>
                  </a:cubicBezTo>
                  <a:cubicBezTo>
                    <a:pt x="87" y="20"/>
                    <a:pt x="89" y="20"/>
                    <a:pt x="91" y="19"/>
                  </a:cubicBezTo>
                  <a:cubicBezTo>
                    <a:pt x="91" y="19"/>
                    <a:pt x="91" y="19"/>
                    <a:pt x="92" y="19"/>
                  </a:cubicBezTo>
                  <a:cubicBezTo>
                    <a:pt x="92" y="19"/>
                    <a:pt x="93" y="19"/>
                    <a:pt x="93" y="20"/>
                  </a:cubicBezTo>
                  <a:cubicBezTo>
                    <a:pt x="94" y="20"/>
                    <a:pt x="94" y="21"/>
                    <a:pt x="95" y="21"/>
                  </a:cubicBezTo>
                  <a:cubicBezTo>
                    <a:pt x="95" y="21"/>
                    <a:pt x="95" y="21"/>
                    <a:pt x="95" y="21"/>
                  </a:cubicBezTo>
                  <a:cubicBezTo>
                    <a:pt x="99" y="17"/>
                    <a:pt x="99" y="17"/>
                    <a:pt x="99" y="17"/>
                  </a:cubicBezTo>
                  <a:cubicBezTo>
                    <a:pt x="99" y="17"/>
                    <a:pt x="99" y="17"/>
                    <a:pt x="99" y="17"/>
                  </a:cubicBezTo>
                  <a:cubicBezTo>
                    <a:pt x="100" y="17"/>
                    <a:pt x="100" y="17"/>
                    <a:pt x="101" y="17"/>
                  </a:cubicBezTo>
                  <a:cubicBezTo>
                    <a:pt x="101" y="17"/>
                    <a:pt x="101" y="17"/>
                    <a:pt x="102" y="17"/>
                  </a:cubicBezTo>
                  <a:cubicBezTo>
                    <a:pt x="102" y="17"/>
                    <a:pt x="102" y="17"/>
                    <a:pt x="102" y="17"/>
                  </a:cubicBezTo>
                  <a:cubicBezTo>
                    <a:pt x="104" y="16"/>
                    <a:pt x="104" y="13"/>
                    <a:pt x="106" y="13"/>
                  </a:cubicBezTo>
                  <a:cubicBezTo>
                    <a:pt x="106" y="13"/>
                    <a:pt x="106" y="13"/>
                    <a:pt x="106" y="13"/>
                  </a:cubicBezTo>
                  <a:cubicBezTo>
                    <a:pt x="113" y="13"/>
                    <a:pt x="120" y="8"/>
                    <a:pt x="126" y="8"/>
                  </a:cubicBezTo>
                  <a:cubicBezTo>
                    <a:pt x="128" y="8"/>
                    <a:pt x="129" y="9"/>
                    <a:pt x="131" y="10"/>
                  </a:cubicBezTo>
                  <a:cubicBezTo>
                    <a:pt x="130" y="5"/>
                    <a:pt x="134" y="5"/>
                    <a:pt x="132" y="0"/>
                  </a:cubicBezTo>
                  <a:cubicBezTo>
                    <a:pt x="132" y="0"/>
                    <a:pt x="132" y="0"/>
                    <a:pt x="13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23" name="Freeform 34"/>
            <p:cNvSpPr>
              <a:spLocks/>
            </p:cNvSpPr>
            <p:nvPr/>
          </p:nvSpPr>
          <p:spPr bwMode="auto">
            <a:xfrm>
              <a:off x="3401880" y="2389902"/>
              <a:ext cx="24724" cy="5908"/>
            </a:xfrm>
            <a:custGeom>
              <a:avLst/>
              <a:gdLst>
                <a:gd name="T0" fmla="*/ 3 w 8"/>
                <a:gd name="T1" fmla="*/ 0 h 2"/>
                <a:gd name="T2" fmla="*/ 1 w 8"/>
                <a:gd name="T3" fmla="*/ 1 h 2"/>
                <a:gd name="T4" fmla="*/ 5 w 8"/>
                <a:gd name="T5" fmla="*/ 2 h 2"/>
                <a:gd name="T6" fmla="*/ 8 w 8"/>
                <a:gd name="T7" fmla="*/ 0 h 2"/>
                <a:gd name="T8" fmla="*/ 4 w 8"/>
                <a:gd name="T9" fmla="*/ 0 h 2"/>
                <a:gd name="T10" fmla="*/ 3 w 8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2">
                  <a:moveTo>
                    <a:pt x="3" y="0"/>
                  </a:moveTo>
                  <a:cubicBezTo>
                    <a:pt x="0" y="0"/>
                    <a:pt x="0" y="0"/>
                    <a:pt x="1" y="1"/>
                  </a:cubicBezTo>
                  <a:cubicBezTo>
                    <a:pt x="1" y="1"/>
                    <a:pt x="3" y="2"/>
                    <a:pt x="5" y="2"/>
                  </a:cubicBezTo>
                  <a:cubicBezTo>
                    <a:pt x="6" y="2"/>
                    <a:pt x="8" y="1"/>
                    <a:pt x="8" y="0"/>
                  </a:cubicBezTo>
                  <a:cubicBezTo>
                    <a:pt x="6" y="0"/>
                    <a:pt x="5" y="0"/>
                    <a:pt x="4" y="0"/>
                  </a:cubicBezTo>
                  <a:cubicBezTo>
                    <a:pt x="4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24" name="Freeform 35"/>
            <p:cNvSpPr>
              <a:spLocks/>
            </p:cNvSpPr>
            <p:nvPr/>
          </p:nvSpPr>
          <p:spPr bwMode="auto">
            <a:xfrm>
              <a:off x="8945168" y="2408559"/>
              <a:ext cx="124646" cy="78775"/>
            </a:xfrm>
            <a:custGeom>
              <a:avLst/>
              <a:gdLst>
                <a:gd name="T0" fmla="*/ 12 w 41"/>
                <a:gd name="T1" fmla="*/ 0 h 27"/>
                <a:gd name="T2" fmla="*/ 11 w 41"/>
                <a:gd name="T3" fmla="*/ 0 h 27"/>
                <a:gd name="T4" fmla="*/ 0 w 41"/>
                <a:gd name="T5" fmla="*/ 8 h 27"/>
                <a:gd name="T6" fmla="*/ 6 w 41"/>
                <a:gd name="T7" fmla="*/ 23 h 27"/>
                <a:gd name="T8" fmla="*/ 8 w 41"/>
                <a:gd name="T9" fmla="*/ 23 h 27"/>
                <a:gd name="T10" fmla="*/ 13 w 41"/>
                <a:gd name="T11" fmla="*/ 27 h 27"/>
                <a:gd name="T12" fmla="*/ 14 w 41"/>
                <a:gd name="T13" fmla="*/ 25 h 27"/>
                <a:gd name="T14" fmla="*/ 15 w 41"/>
                <a:gd name="T15" fmla="*/ 26 h 27"/>
                <a:gd name="T16" fmla="*/ 18 w 41"/>
                <a:gd name="T17" fmla="*/ 27 h 27"/>
                <a:gd name="T18" fmla="*/ 19 w 41"/>
                <a:gd name="T19" fmla="*/ 25 h 27"/>
                <a:gd name="T20" fmla="*/ 22 w 41"/>
                <a:gd name="T21" fmla="*/ 21 h 27"/>
                <a:gd name="T22" fmla="*/ 22 w 41"/>
                <a:gd name="T23" fmla="*/ 19 h 27"/>
                <a:gd name="T24" fmla="*/ 27 w 41"/>
                <a:gd name="T25" fmla="*/ 19 h 27"/>
                <a:gd name="T26" fmla="*/ 37 w 41"/>
                <a:gd name="T27" fmla="*/ 16 h 27"/>
                <a:gd name="T28" fmla="*/ 41 w 41"/>
                <a:gd name="T29" fmla="*/ 6 h 27"/>
                <a:gd name="T30" fmla="*/ 38 w 41"/>
                <a:gd name="T31" fmla="*/ 7 h 27"/>
                <a:gd name="T32" fmla="*/ 34 w 41"/>
                <a:gd name="T33" fmla="*/ 5 h 27"/>
                <a:gd name="T34" fmla="*/ 30 w 41"/>
                <a:gd name="T35" fmla="*/ 4 h 27"/>
                <a:gd name="T36" fmla="*/ 30 w 41"/>
                <a:gd name="T37" fmla="*/ 4 h 27"/>
                <a:gd name="T38" fmla="*/ 26 w 41"/>
                <a:gd name="T39" fmla="*/ 8 h 27"/>
                <a:gd name="T40" fmla="*/ 24 w 41"/>
                <a:gd name="T41" fmla="*/ 8 h 27"/>
                <a:gd name="T42" fmla="*/ 13 w 41"/>
                <a:gd name="T43" fmla="*/ 2 h 27"/>
                <a:gd name="T44" fmla="*/ 12 w 41"/>
                <a:gd name="T4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1" h="27">
                  <a:moveTo>
                    <a:pt x="12" y="0"/>
                  </a:moveTo>
                  <a:cubicBezTo>
                    <a:pt x="12" y="0"/>
                    <a:pt x="11" y="0"/>
                    <a:pt x="11" y="0"/>
                  </a:cubicBezTo>
                  <a:cubicBezTo>
                    <a:pt x="12" y="8"/>
                    <a:pt x="2" y="4"/>
                    <a:pt x="0" y="8"/>
                  </a:cubicBezTo>
                  <a:cubicBezTo>
                    <a:pt x="5" y="10"/>
                    <a:pt x="4" y="18"/>
                    <a:pt x="6" y="23"/>
                  </a:cubicBezTo>
                  <a:cubicBezTo>
                    <a:pt x="7" y="23"/>
                    <a:pt x="7" y="23"/>
                    <a:pt x="8" y="23"/>
                  </a:cubicBezTo>
                  <a:cubicBezTo>
                    <a:pt x="11" y="23"/>
                    <a:pt x="11" y="26"/>
                    <a:pt x="13" y="27"/>
                  </a:cubicBezTo>
                  <a:cubicBezTo>
                    <a:pt x="13" y="26"/>
                    <a:pt x="13" y="25"/>
                    <a:pt x="14" y="25"/>
                  </a:cubicBezTo>
                  <a:cubicBezTo>
                    <a:pt x="14" y="25"/>
                    <a:pt x="15" y="26"/>
                    <a:pt x="15" y="26"/>
                  </a:cubicBezTo>
                  <a:cubicBezTo>
                    <a:pt x="16" y="27"/>
                    <a:pt x="17" y="27"/>
                    <a:pt x="18" y="27"/>
                  </a:cubicBezTo>
                  <a:cubicBezTo>
                    <a:pt x="18" y="27"/>
                    <a:pt x="19" y="27"/>
                    <a:pt x="19" y="25"/>
                  </a:cubicBezTo>
                  <a:cubicBezTo>
                    <a:pt x="12" y="22"/>
                    <a:pt x="24" y="25"/>
                    <a:pt x="22" y="21"/>
                  </a:cubicBezTo>
                  <a:cubicBezTo>
                    <a:pt x="21" y="21"/>
                    <a:pt x="20" y="20"/>
                    <a:pt x="22" y="19"/>
                  </a:cubicBezTo>
                  <a:cubicBezTo>
                    <a:pt x="24" y="19"/>
                    <a:pt x="25" y="19"/>
                    <a:pt x="27" y="19"/>
                  </a:cubicBezTo>
                  <a:cubicBezTo>
                    <a:pt x="32" y="19"/>
                    <a:pt x="36" y="19"/>
                    <a:pt x="37" y="16"/>
                  </a:cubicBezTo>
                  <a:cubicBezTo>
                    <a:pt x="31" y="12"/>
                    <a:pt x="40" y="8"/>
                    <a:pt x="41" y="6"/>
                  </a:cubicBezTo>
                  <a:cubicBezTo>
                    <a:pt x="40" y="6"/>
                    <a:pt x="39" y="7"/>
                    <a:pt x="38" y="7"/>
                  </a:cubicBezTo>
                  <a:cubicBezTo>
                    <a:pt x="36" y="7"/>
                    <a:pt x="35" y="6"/>
                    <a:pt x="34" y="5"/>
                  </a:cubicBezTo>
                  <a:cubicBezTo>
                    <a:pt x="32" y="5"/>
                    <a:pt x="31" y="4"/>
                    <a:pt x="30" y="4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29" y="4"/>
                    <a:pt x="28" y="8"/>
                    <a:pt x="26" y="8"/>
                  </a:cubicBezTo>
                  <a:cubicBezTo>
                    <a:pt x="25" y="8"/>
                    <a:pt x="25" y="8"/>
                    <a:pt x="24" y="8"/>
                  </a:cubicBezTo>
                  <a:cubicBezTo>
                    <a:pt x="21" y="5"/>
                    <a:pt x="15" y="6"/>
                    <a:pt x="13" y="2"/>
                  </a:cubicBezTo>
                  <a:cubicBezTo>
                    <a:pt x="13" y="1"/>
                    <a:pt x="13" y="0"/>
                    <a:pt x="1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25" name="Freeform 36"/>
            <p:cNvSpPr>
              <a:spLocks/>
            </p:cNvSpPr>
            <p:nvPr/>
          </p:nvSpPr>
          <p:spPr bwMode="auto">
            <a:xfrm>
              <a:off x="2972471" y="2408559"/>
              <a:ext cx="33480" cy="23140"/>
            </a:xfrm>
            <a:custGeom>
              <a:avLst/>
              <a:gdLst>
                <a:gd name="T0" fmla="*/ 5 w 11"/>
                <a:gd name="T1" fmla="*/ 0 h 8"/>
                <a:gd name="T2" fmla="*/ 0 w 11"/>
                <a:gd name="T3" fmla="*/ 6 h 8"/>
                <a:gd name="T4" fmla="*/ 1 w 11"/>
                <a:gd name="T5" fmla="*/ 6 h 8"/>
                <a:gd name="T6" fmla="*/ 7 w 11"/>
                <a:gd name="T7" fmla="*/ 8 h 8"/>
                <a:gd name="T8" fmla="*/ 5 w 11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8">
                  <a:moveTo>
                    <a:pt x="5" y="0"/>
                  </a:moveTo>
                  <a:cubicBezTo>
                    <a:pt x="6" y="5"/>
                    <a:pt x="0" y="2"/>
                    <a:pt x="0" y="6"/>
                  </a:cubicBezTo>
                  <a:cubicBezTo>
                    <a:pt x="0" y="6"/>
                    <a:pt x="0" y="6"/>
                    <a:pt x="1" y="6"/>
                  </a:cubicBezTo>
                  <a:cubicBezTo>
                    <a:pt x="3" y="6"/>
                    <a:pt x="6" y="6"/>
                    <a:pt x="7" y="8"/>
                  </a:cubicBezTo>
                  <a:cubicBezTo>
                    <a:pt x="7" y="3"/>
                    <a:pt x="11" y="2"/>
                    <a:pt x="5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26" name="Freeform 37"/>
            <p:cNvSpPr>
              <a:spLocks/>
            </p:cNvSpPr>
            <p:nvPr/>
          </p:nvSpPr>
          <p:spPr bwMode="auto">
            <a:xfrm>
              <a:off x="9081798" y="2427216"/>
              <a:ext cx="57688" cy="40372"/>
            </a:xfrm>
            <a:custGeom>
              <a:avLst/>
              <a:gdLst>
                <a:gd name="T0" fmla="*/ 6 w 19"/>
                <a:gd name="T1" fmla="*/ 0 h 14"/>
                <a:gd name="T2" fmla="*/ 0 w 19"/>
                <a:gd name="T3" fmla="*/ 3 h 14"/>
                <a:gd name="T4" fmla="*/ 4 w 19"/>
                <a:gd name="T5" fmla="*/ 10 h 14"/>
                <a:gd name="T6" fmla="*/ 4 w 19"/>
                <a:gd name="T7" fmla="*/ 11 h 14"/>
                <a:gd name="T8" fmla="*/ 6 w 19"/>
                <a:gd name="T9" fmla="*/ 10 h 14"/>
                <a:gd name="T10" fmla="*/ 7 w 19"/>
                <a:gd name="T11" fmla="*/ 10 h 14"/>
                <a:gd name="T12" fmla="*/ 7 w 19"/>
                <a:gd name="T13" fmla="*/ 10 h 14"/>
                <a:gd name="T14" fmla="*/ 11 w 19"/>
                <a:gd name="T15" fmla="*/ 14 h 14"/>
                <a:gd name="T16" fmla="*/ 11 w 19"/>
                <a:gd name="T17" fmla="*/ 14 h 14"/>
                <a:gd name="T18" fmla="*/ 19 w 19"/>
                <a:gd name="T19" fmla="*/ 7 h 14"/>
                <a:gd name="T20" fmla="*/ 6 w 19"/>
                <a:gd name="T2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" h="14">
                  <a:moveTo>
                    <a:pt x="6" y="0"/>
                  </a:moveTo>
                  <a:cubicBezTo>
                    <a:pt x="4" y="0"/>
                    <a:pt x="2" y="1"/>
                    <a:pt x="0" y="3"/>
                  </a:cubicBezTo>
                  <a:cubicBezTo>
                    <a:pt x="4" y="3"/>
                    <a:pt x="2" y="8"/>
                    <a:pt x="4" y="10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5" y="11"/>
                    <a:pt x="5" y="11"/>
                    <a:pt x="6" y="10"/>
                  </a:cubicBezTo>
                  <a:cubicBezTo>
                    <a:pt x="6" y="10"/>
                    <a:pt x="7" y="10"/>
                    <a:pt x="7" y="10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9" y="11"/>
                    <a:pt x="9" y="14"/>
                    <a:pt x="11" y="14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0" y="8"/>
                    <a:pt x="18" y="11"/>
                    <a:pt x="19" y="7"/>
                  </a:cubicBezTo>
                  <a:cubicBezTo>
                    <a:pt x="17" y="4"/>
                    <a:pt x="11" y="0"/>
                    <a:pt x="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27" name="Freeform 38"/>
            <p:cNvSpPr>
              <a:spLocks/>
            </p:cNvSpPr>
            <p:nvPr/>
          </p:nvSpPr>
          <p:spPr bwMode="auto">
            <a:xfrm>
              <a:off x="9159873" y="2427216"/>
              <a:ext cx="88077" cy="37911"/>
            </a:xfrm>
            <a:custGeom>
              <a:avLst/>
              <a:gdLst>
                <a:gd name="T0" fmla="*/ 8 w 29"/>
                <a:gd name="T1" fmla="*/ 0 h 13"/>
                <a:gd name="T2" fmla="*/ 6 w 29"/>
                <a:gd name="T3" fmla="*/ 1 h 13"/>
                <a:gd name="T4" fmla="*/ 2 w 29"/>
                <a:gd name="T5" fmla="*/ 1 h 13"/>
                <a:gd name="T6" fmla="*/ 6 w 29"/>
                <a:gd name="T7" fmla="*/ 8 h 13"/>
                <a:gd name="T8" fmla="*/ 24 w 29"/>
                <a:gd name="T9" fmla="*/ 13 h 13"/>
                <a:gd name="T10" fmla="*/ 28 w 29"/>
                <a:gd name="T11" fmla="*/ 12 h 13"/>
                <a:gd name="T12" fmla="*/ 25 w 29"/>
                <a:gd name="T13" fmla="*/ 8 h 13"/>
                <a:gd name="T14" fmla="*/ 15 w 29"/>
                <a:gd name="T15" fmla="*/ 5 h 13"/>
                <a:gd name="T16" fmla="*/ 8 w 29"/>
                <a:gd name="T1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">
                  <a:moveTo>
                    <a:pt x="8" y="0"/>
                  </a:moveTo>
                  <a:cubicBezTo>
                    <a:pt x="8" y="0"/>
                    <a:pt x="7" y="0"/>
                    <a:pt x="6" y="1"/>
                  </a:cubicBezTo>
                  <a:cubicBezTo>
                    <a:pt x="5" y="1"/>
                    <a:pt x="3" y="1"/>
                    <a:pt x="2" y="1"/>
                  </a:cubicBezTo>
                  <a:cubicBezTo>
                    <a:pt x="0" y="7"/>
                    <a:pt x="8" y="2"/>
                    <a:pt x="6" y="8"/>
                  </a:cubicBezTo>
                  <a:cubicBezTo>
                    <a:pt x="13" y="9"/>
                    <a:pt x="16" y="13"/>
                    <a:pt x="24" y="13"/>
                  </a:cubicBezTo>
                  <a:cubicBezTo>
                    <a:pt x="25" y="13"/>
                    <a:pt x="27" y="12"/>
                    <a:pt x="28" y="12"/>
                  </a:cubicBezTo>
                  <a:cubicBezTo>
                    <a:pt x="29" y="8"/>
                    <a:pt x="27" y="10"/>
                    <a:pt x="25" y="8"/>
                  </a:cubicBezTo>
                  <a:cubicBezTo>
                    <a:pt x="21" y="6"/>
                    <a:pt x="19" y="6"/>
                    <a:pt x="15" y="5"/>
                  </a:cubicBezTo>
                  <a:cubicBezTo>
                    <a:pt x="12" y="4"/>
                    <a:pt x="12" y="0"/>
                    <a:pt x="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28" name="Freeform 39"/>
            <p:cNvSpPr>
              <a:spLocks/>
            </p:cNvSpPr>
            <p:nvPr/>
          </p:nvSpPr>
          <p:spPr bwMode="auto">
            <a:xfrm>
              <a:off x="3362843" y="2501846"/>
              <a:ext cx="142674" cy="110777"/>
            </a:xfrm>
            <a:custGeom>
              <a:avLst/>
              <a:gdLst>
                <a:gd name="T0" fmla="*/ 36 w 47"/>
                <a:gd name="T1" fmla="*/ 0 h 38"/>
                <a:gd name="T2" fmla="*/ 15 w 47"/>
                <a:gd name="T3" fmla="*/ 5 h 38"/>
                <a:gd name="T4" fmla="*/ 15 w 47"/>
                <a:gd name="T5" fmla="*/ 7 h 38"/>
                <a:gd name="T6" fmla="*/ 14 w 47"/>
                <a:gd name="T7" fmla="*/ 5 h 38"/>
                <a:gd name="T8" fmla="*/ 13 w 47"/>
                <a:gd name="T9" fmla="*/ 5 h 38"/>
                <a:gd name="T10" fmla="*/ 15 w 47"/>
                <a:gd name="T11" fmla="*/ 9 h 38"/>
                <a:gd name="T12" fmla="*/ 17 w 47"/>
                <a:gd name="T13" fmla="*/ 9 h 38"/>
                <a:gd name="T14" fmla="*/ 18 w 47"/>
                <a:gd name="T15" fmla="*/ 9 h 38"/>
                <a:gd name="T16" fmla="*/ 21 w 47"/>
                <a:gd name="T17" fmla="*/ 11 h 38"/>
                <a:gd name="T18" fmla="*/ 19 w 47"/>
                <a:gd name="T19" fmla="*/ 19 h 38"/>
                <a:gd name="T20" fmla="*/ 16 w 47"/>
                <a:gd name="T21" fmla="*/ 19 h 38"/>
                <a:gd name="T22" fmla="*/ 10 w 47"/>
                <a:gd name="T23" fmla="*/ 18 h 38"/>
                <a:gd name="T24" fmla="*/ 3 w 47"/>
                <a:gd name="T25" fmla="*/ 16 h 38"/>
                <a:gd name="T26" fmla="*/ 0 w 47"/>
                <a:gd name="T27" fmla="*/ 17 h 38"/>
                <a:gd name="T28" fmla="*/ 6 w 47"/>
                <a:gd name="T29" fmla="*/ 20 h 38"/>
                <a:gd name="T30" fmla="*/ 13 w 47"/>
                <a:gd name="T31" fmla="*/ 23 h 38"/>
                <a:gd name="T32" fmla="*/ 15 w 47"/>
                <a:gd name="T33" fmla="*/ 22 h 38"/>
                <a:gd name="T34" fmla="*/ 18 w 47"/>
                <a:gd name="T35" fmla="*/ 26 h 38"/>
                <a:gd name="T36" fmla="*/ 19 w 47"/>
                <a:gd name="T37" fmla="*/ 26 h 38"/>
                <a:gd name="T38" fmla="*/ 25 w 47"/>
                <a:gd name="T39" fmla="*/ 32 h 38"/>
                <a:gd name="T40" fmla="*/ 29 w 47"/>
                <a:gd name="T41" fmla="*/ 38 h 38"/>
                <a:gd name="T42" fmla="*/ 30 w 47"/>
                <a:gd name="T43" fmla="*/ 38 h 38"/>
                <a:gd name="T44" fmla="*/ 36 w 47"/>
                <a:gd name="T45" fmla="*/ 34 h 38"/>
                <a:gd name="T46" fmla="*/ 37 w 47"/>
                <a:gd name="T47" fmla="*/ 34 h 38"/>
                <a:gd name="T48" fmla="*/ 38 w 47"/>
                <a:gd name="T49" fmla="*/ 34 h 38"/>
                <a:gd name="T50" fmla="*/ 40 w 47"/>
                <a:gd name="T51" fmla="*/ 34 h 38"/>
                <a:gd name="T52" fmla="*/ 41 w 47"/>
                <a:gd name="T53" fmla="*/ 34 h 38"/>
                <a:gd name="T54" fmla="*/ 41 w 47"/>
                <a:gd name="T55" fmla="*/ 30 h 38"/>
                <a:gd name="T56" fmla="*/ 42 w 47"/>
                <a:gd name="T57" fmla="*/ 30 h 38"/>
                <a:gd name="T58" fmla="*/ 44 w 47"/>
                <a:gd name="T59" fmla="*/ 30 h 38"/>
                <a:gd name="T60" fmla="*/ 46 w 47"/>
                <a:gd name="T61" fmla="*/ 30 h 38"/>
                <a:gd name="T62" fmla="*/ 47 w 47"/>
                <a:gd name="T63" fmla="*/ 30 h 38"/>
                <a:gd name="T64" fmla="*/ 45 w 47"/>
                <a:gd name="T65" fmla="*/ 15 h 38"/>
                <a:gd name="T66" fmla="*/ 39 w 47"/>
                <a:gd name="T67" fmla="*/ 16 h 38"/>
                <a:gd name="T68" fmla="*/ 36 w 47"/>
                <a:gd name="T69" fmla="*/ 13 h 38"/>
                <a:gd name="T70" fmla="*/ 40 w 47"/>
                <a:gd name="T71" fmla="*/ 7 h 38"/>
                <a:gd name="T72" fmla="*/ 36 w 47"/>
                <a:gd name="T73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7" h="38">
                  <a:moveTo>
                    <a:pt x="36" y="0"/>
                  </a:moveTo>
                  <a:cubicBezTo>
                    <a:pt x="33" y="6"/>
                    <a:pt x="20" y="1"/>
                    <a:pt x="15" y="5"/>
                  </a:cubicBezTo>
                  <a:cubicBezTo>
                    <a:pt x="16" y="5"/>
                    <a:pt x="17" y="7"/>
                    <a:pt x="15" y="7"/>
                  </a:cubicBezTo>
                  <a:cubicBezTo>
                    <a:pt x="15" y="6"/>
                    <a:pt x="15" y="5"/>
                    <a:pt x="14" y="5"/>
                  </a:cubicBezTo>
                  <a:cubicBezTo>
                    <a:pt x="14" y="5"/>
                    <a:pt x="14" y="5"/>
                    <a:pt x="13" y="5"/>
                  </a:cubicBezTo>
                  <a:cubicBezTo>
                    <a:pt x="12" y="8"/>
                    <a:pt x="13" y="9"/>
                    <a:pt x="15" y="9"/>
                  </a:cubicBezTo>
                  <a:cubicBezTo>
                    <a:pt x="16" y="9"/>
                    <a:pt x="16" y="9"/>
                    <a:pt x="17" y="9"/>
                  </a:cubicBezTo>
                  <a:cubicBezTo>
                    <a:pt x="17" y="9"/>
                    <a:pt x="18" y="9"/>
                    <a:pt x="18" y="9"/>
                  </a:cubicBezTo>
                  <a:cubicBezTo>
                    <a:pt x="20" y="9"/>
                    <a:pt x="21" y="9"/>
                    <a:pt x="21" y="11"/>
                  </a:cubicBezTo>
                  <a:cubicBezTo>
                    <a:pt x="21" y="14"/>
                    <a:pt x="22" y="18"/>
                    <a:pt x="19" y="19"/>
                  </a:cubicBezTo>
                  <a:cubicBezTo>
                    <a:pt x="18" y="19"/>
                    <a:pt x="17" y="19"/>
                    <a:pt x="16" y="19"/>
                  </a:cubicBezTo>
                  <a:cubicBezTo>
                    <a:pt x="13" y="19"/>
                    <a:pt x="12" y="18"/>
                    <a:pt x="10" y="18"/>
                  </a:cubicBezTo>
                  <a:cubicBezTo>
                    <a:pt x="8" y="17"/>
                    <a:pt x="6" y="16"/>
                    <a:pt x="3" y="16"/>
                  </a:cubicBezTo>
                  <a:cubicBezTo>
                    <a:pt x="2" y="16"/>
                    <a:pt x="1" y="16"/>
                    <a:pt x="0" y="17"/>
                  </a:cubicBezTo>
                  <a:cubicBezTo>
                    <a:pt x="0" y="21"/>
                    <a:pt x="3" y="19"/>
                    <a:pt x="6" y="20"/>
                  </a:cubicBezTo>
                  <a:cubicBezTo>
                    <a:pt x="9" y="21"/>
                    <a:pt x="11" y="23"/>
                    <a:pt x="13" y="23"/>
                  </a:cubicBezTo>
                  <a:cubicBezTo>
                    <a:pt x="14" y="23"/>
                    <a:pt x="14" y="23"/>
                    <a:pt x="15" y="22"/>
                  </a:cubicBezTo>
                  <a:cubicBezTo>
                    <a:pt x="15" y="24"/>
                    <a:pt x="16" y="26"/>
                    <a:pt x="18" y="26"/>
                  </a:cubicBezTo>
                  <a:cubicBezTo>
                    <a:pt x="18" y="26"/>
                    <a:pt x="19" y="26"/>
                    <a:pt x="19" y="26"/>
                  </a:cubicBezTo>
                  <a:cubicBezTo>
                    <a:pt x="17" y="30"/>
                    <a:pt x="23" y="30"/>
                    <a:pt x="25" y="32"/>
                  </a:cubicBezTo>
                  <a:cubicBezTo>
                    <a:pt x="26" y="33"/>
                    <a:pt x="26" y="38"/>
                    <a:pt x="29" y="38"/>
                  </a:cubicBezTo>
                  <a:cubicBezTo>
                    <a:pt x="29" y="38"/>
                    <a:pt x="30" y="38"/>
                    <a:pt x="30" y="38"/>
                  </a:cubicBezTo>
                  <a:cubicBezTo>
                    <a:pt x="33" y="37"/>
                    <a:pt x="33" y="34"/>
                    <a:pt x="36" y="34"/>
                  </a:cubicBezTo>
                  <a:cubicBezTo>
                    <a:pt x="36" y="34"/>
                    <a:pt x="36" y="34"/>
                    <a:pt x="37" y="34"/>
                  </a:cubicBezTo>
                  <a:cubicBezTo>
                    <a:pt x="37" y="34"/>
                    <a:pt x="38" y="34"/>
                    <a:pt x="38" y="34"/>
                  </a:cubicBezTo>
                  <a:cubicBezTo>
                    <a:pt x="39" y="34"/>
                    <a:pt x="40" y="34"/>
                    <a:pt x="40" y="34"/>
                  </a:cubicBezTo>
                  <a:cubicBezTo>
                    <a:pt x="41" y="34"/>
                    <a:pt x="41" y="34"/>
                    <a:pt x="41" y="34"/>
                  </a:cubicBezTo>
                  <a:cubicBezTo>
                    <a:pt x="42" y="33"/>
                    <a:pt x="41" y="30"/>
                    <a:pt x="41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0"/>
                    <a:pt x="44" y="30"/>
                    <a:pt x="44" y="30"/>
                  </a:cubicBezTo>
                  <a:cubicBezTo>
                    <a:pt x="45" y="30"/>
                    <a:pt x="46" y="30"/>
                    <a:pt x="46" y="30"/>
                  </a:cubicBezTo>
                  <a:cubicBezTo>
                    <a:pt x="47" y="30"/>
                    <a:pt x="47" y="30"/>
                    <a:pt x="47" y="30"/>
                  </a:cubicBezTo>
                  <a:cubicBezTo>
                    <a:pt x="46" y="22"/>
                    <a:pt x="47" y="22"/>
                    <a:pt x="45" y="15"/>
                  </a:cubicBezTo>
                  <a:cubicBezTo>
                    <a:pt x="43" y="15"/>
                    <a:pt x="41" y="16"/>
                    <a:pt x="39" y="16"/>
                  </a:cubicBezTo>
                  <a:cubicBezTo>
                    <a:pt x="37" y="16"/>
                    <a:pt x="36" y="15"/>
                    <a:pt x="36" y="13"/>
                  </a:cubicBezTo>
                  <a:cubicBezTo>
                    <a:pt x="36" y="10"/>
                    <a:pt x="41" y="11"/>
                    <a:pt x="40" y="7"/>
                  </a:cubicBezTo>
                  <a:cubicBezTo>
                    <a:pt x="39" y="4"/>
                    <a:pt x="38" y="1"/>
                    <a:pt x="3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29" name="Freeform 40"/>
            <p:cNvSpPr>
              <a:spLocks/>
            </p:cNvSpPr>
            <p:nvPr/>
          </p:nvSpPr>
          <p:spPr bwMode="auto">
            <a:xfrm>
              <a:off x="3870327" y="2520503"/>
              <a:ext cx="85502" cy="40865"/>
            </a:xfrm>
            <a:custGeom>
              <a:avLst/>
              <a:gdLst>
                <a:gd name="T0" fmla="*/ 5 w 28"/>
                <a:gd name="T1" fmla="*/ 0 h 14"/>
                <a:gd name="T2" fmla="*/ 0 w 28"/>
                <a:gd name="T3" fmla="*/ 2 h 14"/>
                <a:gd name="T4" fmla="*/ 1 w 28"/>
                <a:gd name="T5" fmla="*/ 2 h 14"/>
                <a:gd name="T6" fmla="*/ 6 w 28"/>
                <a:gd name="T7" fmla="*/ 6 h 14"/>
                <a:gd name="T8" fmla="*/ 26 w 28"/>
                <a:gd name="T9" fmla="*/ 14 h 14"/>
                <a:gd name="T10" fmla="*/ 28 w 28"/>
                <a:gd name="T11" fmla="*/ 6 h 14"/>
                <a:gd name="T12" fmla="*/ 8 w 28"/>
                <a:gd name="T13" fmla="*/ 0 h 14"/>
                <a:gd name="T14" fmla="*/ 5 w 28"/>
                <a:gd name="T1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" h="14">
                  <a:moveTo>
                    <a:pt x="5" y="0"/>
                  </a:moveTo>
                  <a:cubicBezTo>
                    <a:pt x="3" y="0"/>
                    <a:pt x="0" y="1"/>
                    <a:pt x="0" y="2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4" y="2"/>
                    <a:pt x="4" y="5"/>
                    <a:pt x="6" y="6"/>
                  </a:cubicBezTo>
                  <a:cubicBezTo>
                    <a:pt x="12" y="12"/>
                    <a:pt x="16" y="13"/>
                    <a:pt x="26" y="14"/>
                  </a:cubicBezTo>
                  <a:cubicBezTo>
                    <a:pt x="26" y="10"/>
                    <a:pt x="28" y="9"/>
                    <a:pt x="28" y="6"/>
                  </a:cubicBezTo>
                  <a:cubicBezTo>
                    <a:pt x="22" y="5"/>
                    <a:pt x="14" y="1"/>
                    <a:pt x="8" y="0"/>
                  </a:cubicBezTo>
                  <a:cubicBezTo>
                    <a:pt x="7" y="0"/>
                    <a:pt x="6" y="0"/>
                    <a:pt x="5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30" name="Freeform 41"/>
            <p:cNvSpPr>
              <a:spLocks/>
            </p:cNvSpPr>
            <p:nvPr/>
          </p:nvSpPr>
          <p:spPr bwMode="auto">
            <a:xfrm>
              <a:off x="9023243" y="2520503"/>
              <a:ext cx="57688" cy="20186"/>
            </a:xfrm>
            <a:custGeom>
              <a:avLst/>
              <a:gdLst>
                <a:gd name="T0" fmla="*/ 6 w 19"/>
                <a:gd name="T1" fmla="*/ 0 h 7"/>
                <a:gd name="T2" fmla="*/ 0 w 19"/>
                <a:gd name="T3" fmla="*/ 4 h 7"/>
                <a:gd name="T4" fmla="*/ 14 w 19"/>
                <a:gd name="T5" fmla="*/ 7 h 7"/>
                <a:gd name="T6" fmla="*/ 19 w 19"/>
                <a:gd name="T7" fmla="*/ 6 h 7"/>
                <a:gd name="T8" fmla="*/ 6 w 19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7">
                  <a:moveTo>
                    <a:pt x="6" y="0"/>
                  </a:moveTo>
                  <a:cubicBezTo>
                    <a:pt x="6" y="3"/>
                    <a:pt x="1" y="1"/>
                    <a:pt x="0" y="4"/>
                  </a:cubicBezTo>
                  <a:cubicBezTo>
                    <a:pt x="3" y="6"/>
                    <a:pt x="10" y="7"/>
                    <a:pt x="14" y="7"/>
                  </a:cubicBezTo>
                  <a:cubicBezTo>
                    <a:pt x="16" y="7"/>
                    <a:pt x="18" y="7"/>
                    <a:pt x="19" y="6"/>
                  </a:cubicBezTo>
                  <a:cubicBezTo>
                    <a:pt x="19" y="0"/>
                    <a:pt x="10" y="2"/>
                    <a:pt x="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31" name="Freeform 42"/>
            <p:cNvSpPr>
              <a:spLocks/>
            </p:cNvSpPr>
            <p:nvPr/>
          </p:nvSpPr>
          <p:spPr bwMode="auto">
            <a:xfrm>
              <a:off x="4494923" y="2651105"/>
              <a:ext cx="48931" cy="17725"/>
            </a:xfrm>
            <a:custGeom>
              <a:avLst/>
              <a:gdLst>
                <a:gd name="T0" fmla="*/ 6 w 16"/>
                <a:gd name="T1" fmla="*/ 0 h 6"/>
                <a:gd name="T2" fmla="*/ 0 w 16"/>
                <a:gd name="T3" fmla="*/ 2 h 6"/>
                <a:gd name="T4" fmla="*/ 2 w 16"/>
                <a:gd name="T5" fmla="*/ 2 h 6"/>
                <a:gd name="T6" fmla="*/ 7 w 16"/>
                <a:gd name="T7" fmla="*/ 4 h 6"/>
                <a:gd name="T8" fmla="*/ 12 w 16"/>
                <a:gd name="T9" fmla="*/ 6 h 6"/>
                <a:gd name="T10" fmla="*/ 15 w 16"/>
                <a:gd name="T11" fmla="*/ 6 h 6"/>
                <a:gd name="T12" fmla="*/ 6 w 16"/>
                <a:gd name="T1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6">
                  <a:moveTo>
                    <a:pt x="6" y="0"/>
                  </a:moveTo>
                  <a:cubicBezTo>
                    <a:pt x="4" y="0"/>
                    <a:pt x="1" y="1"/>
                    <a:pt x="0" y="2"/>
                  </a:cubicBezTo>
                  <a:cubicBezTo>
                    <a:pt x="1" y="2"/>
                    <a:pt x="2" y="2"/>
                    <a:pt x="2" y="2"/>
                  </a:cubicBezTo>
                  <a:cubicBezTo>
                    <a:pt x="5" y="2"/>
                    <a:pt x="6" y="3"/>
                    <a:pt x="7" y="4"/>
                  </a:cubicBezTo>
                  <a:cubicBezTo>
                    <a:pt x="9" y="5"/>
                    <a:pt x="10" y="6"/>
                    <a:pt x="12" y="6"/>
                  </a:cubicBezTo>
                  <a:cubicBezTo>
                    <a:pt x="13" y="6"/>
                    <a:pt x="14" y="6"/>
                    <a:pt x="15" y="6"/>
                  </a:cubicBezTo>
                  <a:cubicBezTo>
                    <a:pt x="16" y="2"/>
                    <a:pt x="10" y="0"/>
                    <a:pt x="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32" name="Freeform 43"/>
            <p:cNvSpPr>
              <a:spLocks/>
            </p:cNvSpPr>
            <p:nvPr/>
          </p:nvSpPr>
          <p:spPr bwMode="auto">
            <a:xfrm>
              <a:off x="4475404" y="2669763"/>
              <a:ext cx="63868" cy="26587"/>
            </a:xfrm>
            <a:custGeom>
              <a:avLst/>
              <a:gdLst>
                <a:gd name="T0" fmla="*/ 8 w 21"/>
                <a:gd name="T1" fmla="*/ 0 h 9"/>
                <a:gd name="T2" fmla="*/ 5 w 21"/>
                <a:gd name="T3" fmla="*/ 2 h 9"/>
                <a:gd name="T4" fmla="*/ 4 w 21"/>
                <a:gd name="T5" fmla="*/ 2 h 9"/>
                <a:gd name="T6" fmla="*/ 4 w 21"/>
                <a:gd name="T7" fmla="*/ 2 h 9"/>
                <a:gd name="T8" fmla="*/ 2 w 21"/>
                <a:gd name="T9" fmla="*/ 5 h 9"/>
                <a:gd name="T10" fmla="*/ 11 w 21"/>
                <a:gd name="T11" fmla="*/ 9 h 9"/>
                <a:gd name="T12" fmla="*/ 21 w 21"/>
                <a:gd name="T13" fmla="*/ 5 h 9"/>
                <a:gd name="T14" fmla="*/ 8 w 21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9">
                  <a:moveTo>
                    <a:pt x="8" y="0"/>
                  </a:moveTo>
                  <a:cubicBezTo>
                    <a:pt x="8" y="1"/>
                    <a:pt x="6" y="2"/>
                    <a:pt x="5" y="2"/>
                  </a:cubicBezTo>
                  <a:cubicBezTo>
                    <a:pt x="5" y="2"/>
                    <a:pt x="5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2" y="2"/>
                    <a:pt x="0" y="2"/>
                    <a:pt x="2" y="5"/>
                  </a:cubicBezTo>
                  <a:cubicBezTo>
                    <a:pt x="3" y="8"/>
                    <a:pt x="7" y="9"/>
                    <a:pt x="11" y="9"/>
                  </a:cubicBezTo>
                  <a:cubicBezTo>
                    <a:pt x="15" y="9"/>
                    <a:pt x="20" y="8"/>
                    <a:pt x="21" y="5"/>
                  </a:cubicBezTo>
                  <a:cubicBezTo>
                    <a:pt x="15" y="5"/>
                    <a:pt x="11" y="2"/>
                    <a:pt x="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33" name="Freeform 44"/>
            <p:cNvSpPr>
              <a:spLocks/>
            </p:cNvSpPr>
            <p:nvPr/>
          </p:nvSpPr>
          <p:spPr bwMode="auto">
            <a:xfrm>
              <a:off x="6876195" y="2688420"/>
              <a:ext cx="39660" cy="34957"/>
            </a:xfrm>
            <a:custGeom>
              <a:avLst/>
              <a:gdLst>
                <a:gd name="T0" fmla="*/ 6 w 13"/>
                <a:gd name="T1" fmla="*/ 0 h 12"/>
                <a:gd name="T2" fmla="*/ 3 w 13"/>
                <a:gd name="T3" fmla="*/ 2 h 12"/>
                <a:gd name="T4" fmla="*/ 2 w 13"/>
                <a:gd name="T5" fmla="*/ 2 h 12"/>
                <a:gd name="T6" fmla="*/ 3 w 13"/>
                <a:gd name="T7" fmla="*/ 12 h 12"/>
                <a:gd name="T8" fmla="*/ 4 w 13"/>
                <a:gd name="T9" fmla="*/ 11 h 12"/>
                <a:gd name="T10" fmla="*/ 10 w 13"/>
                <a:gd name="T11" fmla="*/ 8 h 12"/>
                <a:gd name="T12" fmla="*/ 13 w 13"/>
                <a:gd name="T13" fmla="*/ 8 h 12"/>
                <a:gd name="T14" fmla="*/ 6 w 13"/>
                <a:gd name="T1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12">
                  <a:moveTo>
                    <a:pt x="6" y="0"/>
                  </a:moveTo>
                  <a:cubicBezTo>
                    <a:pt x="5" y="1"/>
                    <a:pt x="4" y="2"/>
                    <a:pt x="3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5"/>
                    <a:pt x="0" y="12"/>
                    <a:pt x="3" y="12"/>
                  </a:cubicBezTo>
                  <a:cubicBezTo>
                    <a:pt x="3" y="12"/>
                    <a:pt x="4" y="12"/>
                    <a:pt x="4" y="11"/>
                  </a:cubicBezTo>
                  <a:cubicBezTo>
                    <a:pt x="4" y="8"/>
                    <a:pt x="7" y="8"/>
                    <a:pt x="10" y="8"/>
                  </a:cubicBezTo>
                  <a:cubicBezTo>
                    <a:pt x="11" y="8"/>
                    <a:pt x="12" y="8"/>
                    <a:pt x="13" y="8"/>
                  </a:cubicBezTo>
                  <a:cubicBezTo>
                    <a:pt x="13" y="3"/>
                    <a:pt x="10" y="0"/>
                    <a:pt x="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34" name="Freeform 45"/>
            <p:cNvSpPr>
              <a:spLocks/>
            </p:cNvSpPr>
            <p:nvPr/>
          </p:nvSpPr>
          <p:spPr bwMode="auto">
            <a:xfrm>
              <a:off x="3226213" y="2725734"/>
              <a:ext cx="39145" cy="14278"/>
            </a:xfrm>
            <a:custGeom>
              <a:avLst/>
              <a:gdLst>
                <a:gd name="T0" fmla="*/ 10 w 13"/>
                <a:gd name="T1" fmla="*/ 0 h 5"/>
                <a:gd name="T2" fmla="*/ 0 w 13"/>
                <a:gd name="T3" fmla="*/ 5 h 5"/>
                <a:gd name="T4" fmla="*/ 10 w 13"/>
                <a:gd name="T5" fmla="*/ 3 h 5"/>
                <a:gd name="T6" fmla="*/ 13 w 13"/>
                <a:gd name="T7" fmla="*/ 3 h 5"/>
                <a:gd name="T8" fmla="*/ 10 w 13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5">
                  <a:moveTo>
                    <a:pt x="10" y="0"/>
                  </a:moveTo>
                  <a:cubicBezTo>
                    <a:pt x="6" y="0"/>
                    <a:pt x="0" y="3"/>
                    <a:pt x="0" y="5"/>
                  </a:cubicBezTo>
                  <a:cubicBezTo>
                    <a:pt x="4" y="5"/>
                    <a:pt x="6" y="3"/>
                    <a:pt x="10" y="3"/>
                  </a:cubicBezTo>
                  <a:cubicBezTo>
                    <a:pt x="11" y="3"/>
                    <a:pt x="12" y="3"/>
                    <a:pt x="13" y="3"/>
                  </a:cubicBezTo>
                  <a:cubicBezTo>
                    <a:pt x="13" y="1"/>
                    <a:pt x="12" y="0"/>
                    <a:pt x="1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35" name="Freeform 46"/>
            <p:cNvSpPr>
              <a:spLocks/>
            </p:cNvSpPr>
            <p:nvPr/>
          </p:nvSpPr>
          <p:spPr bwMode="auto">
            <a:xfrm>
              <a:off x="3948402" y="2744392"/>
              <a:ext cx="70049" cy="34957"/>
            </a:xfrm>
            <a:custGeom>
              <a:avLst/>
              <a:gdLst>
                <a:gd name="T0" fmla="*/ 9 w 23"/>
                <a:gd name="T1" fmla="*/ 0 h 12"/>
                <a:gd name="T2" fmla="*/ 6 w 23"/>
                <a:gd name="T3" fmla="*/ 0 h 12"/>
                <a:gd name="T4" fmla="*/ 2 w 23"/>
                <a:gd name="T5" fmla="*/ 8 h 12"/>
                <a:gd name="T6" fmla="*/ 13 w 23"/>
                <a:gd name="T7" fmla="*/ 12 h 12"/>
                <a:gd name="T8" fmla="*/ 16 w 23"/>
                <a:gd name="T9" fmla="*/ 12 h 12"/>
                <a:gd name="T10" fmla="*/ 19 w 23"/>
                <a:gd name="T11" fmla="*/ 12 h 12"/>
                <a:gd name="T12" fmla="*/ 21 w 23"/>
                <a:gd name="T13" fmla="*/ 12 h 12"/>
                <a:gd name="T14" fmla="*/ 19 w 23"/>
                <a:gd name="T15" fmla="*/ 0 h 12"/>
                <a:gd name="T16" fmla="*/ 18 w 23"/>
                <a:gd name="T17" fmla="*/ 1 h 12"/>
                <a:gd name="T18" fmla="*/ 14 w 23"/>
                <a:gd name="T19" fmla="*/ 0 h 12"/>
                <a:gd name="T20" fmla="*/ 9 w 23"/>
                <a:gd name="T2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" h="12">
                  <a:moveTo>
                    <a:pt x="9" y="0"/>
                  </a:moveTo>
                  <a:cubicBezTo>
                    <a:pt x="8" y="0"/>
                    <a:pt x="7" y="0"/>
                    <a:pt x="6" y="0"/>
                  </a:cubicBezTo>
                  <a:cubicBezTo>
                    <a:pt x="8" y="6"/>
                    <a:pt x="0" y="2"/>
                    <a:pt x="2" y="8"/>
                  </a:cubicBezTo>
                  <a:cubicBezTo>
                    <a:pt x="4" y="11"/>
                    <a:pt x="8" y="12"/>
                    <a:pt x="13" y="12"/>
                  </a:cubicBezTo>
                  <a:cubicBezTo>
                    <a:pt x="14" y="12"/>
                    <a:pt x="15" y="12"/>
                    <a:pt x="16" y="12"/>
                  </a:cubicBezTo>
                  <a:cubicBezTo>
                    <a:pt x="17" y="12"/>
                    <a:pt x="18" y="12"/>
                    <a:pt x="19" y="12"/>
                  </a:cubicBezTo>
                  <a:cubicBezTo>
                    <a:pt x="20" y="12"/>
                    <a:pt x="20" y="12"/>
                    <a:pt x="21" y="12"/>
                  </a:cubicBezTo>
                  <a:cubicBezTo>
                    <a:pt x="23" y="10"/>
                    <a:pt x="22" y="3"/>
                    <a:pt x="19" y="0"/>
                  </a:cubicBezTo>
                  <a:cubicBezTo>
                    <a:pt x="19" y="1"/>
                    <a:pt x="19" y="1"/>
                    <a:pt x="18" y="1"/>
                  </a:cubicBezTo>
                  <a:cubicBezTo>
                    <a:pt x="17" y="1"/>
                    <a:pt x="15" y="1"/>
                    <a:pt x="14" y="0"/>
                  </a:cubicBezTo>
                  <a:cubicBezTo>
                    <a:pt x="12" y="0"/>
                    <a:pt x="11" y="0"/>
                    <a:pt x="9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36" name="Freeform 47"/>
            <p:cNvSpPr>
              <a:spLocks/>
            </p:cNvSpPr>
            <p:nvPr/>
          </p:nvSpPr>
          <p:spPr bwMode="auto">
            <a:xfrm>
              <a:off x="3928883" y="2856336"/>
              <a:ext cx="81896" cy="34957"/>
            </a:xfrm>
            <a:custGeom>
              <a:avLst/>
              <a:gdLst>
                <a:gd name="T0" fmla="*/ 11 w 27"/>
                <a:gd name="T1" fmla="*/ 0 h 12"/>
                <a:gd name="T2" fmla="*/ 6 w 27"/>
                <a:gd name="T3" fmla="*/ 4 h 12"/>
                <a:gd name="T4" fmla="*/ 4 w 27"/>
                <a:gd name="T5" fmla="*/ 10 h 12"/>
                <a:gd name="T6" fmla="*/ 11 w 27"/>
                <a:gd name="T7" fmla="*/ 12 h 12"/>
                <a:gd name="T8" fmla="*/ 13 w 27"/>
                <a:gd name="T9" fmla="*/ 12 h 12"/>
                <a:gd name="T10" fmla="*/ 19 w 27"/>
                <a:gd name="T11" fmla="*/ 10 h 12"/>
                <a:gd name="T12" fmla="*/ 20 w 27"/>
                <a:gd name="T13" fmla="*/ 10 h 12"/>
                <a:gd name="T14" fmla="*/ 22 w 27"/>
                <a:gd name="T15" fmla="*/ 10 h 12"/>
                <a:gd name="T16" fmla="*/ 23 w 27"/>
                <a:gd name="T17" fmla="*/ 10 h 12"/>
                <a:gd name="T18" fmla="*/ 26 w 27"/>
                <a:gd name="T19" fmla="*/ 6 h 12"/>
                <a:gd name="T20" fmla="*/ 11 w 27"/>
                <a:gd name="T2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7" h="12">
                  <a:moveTo>
                    <a:pt x="11" y="0"/>
                  </a:moveTo>
                  <a:cubicBezTo>
                    <a:pt x="11" y="3"/>
                    <a:pt x="6" y="1"/>
                    <a:pt x="6" y="4"/>
                  </a:cubicBezTo>
                  <a:cubicBezTo>
                    <a:pt x="12" y="6"/>
                    <a:pt x="0" y="5"/>
                    <a:pt x="4" y="10"/>
                  </a:cubicBezTo>
                  <a:cubicBezTo>
                    <a:pt x="6" y="11"/>
                    <a:pt x="10" y="10"/>
                    <a:pt x="11" y="12"/>
                  </a:cubicBezTo>
                  <a:cubicBezTo>
                    <a:pt x="12" y="12"/>
                    <a:pt x="12" y="12"/>
                    <a:pt x="13" y="12"/>
                  </a:cubicBezTo>
                  <a:cubicBezTo>
                    <a:pt x="15" y="12"/>
                    <a:pt x="19" y="10"/>
                    <a:pt x="19" y="10"/>
                  </a:cubicBezTo>
                  <a:cubicBezTo>
                    <a:pt x="19" y="10"/>
                    <a:pt x="20" y="10"/>
                    <a:pt x="20" y="10"/>
                  </a:cubicBezTo>
                  <a:cubicBezTo>
                    <a:pt x="21" y="10"/>
                    <a:pt x="21" y="10"/>
                    <a:pt x="22" y="10"/>
                  </a:cubicBezTo>
                  <a:cubicBezTo>
                    <a:pt x="22" y="10"/>
                    <a:pt x="23" y="10"/>
                    <a:pt x="23" y="10"/>
                  </a:cubicBezTo>
                  <a:cubicBezTo>
                    <a:pt x="26" y="10"/>
                    <a:pt x="27" y="9"/>
                    <a:pt x="26" y="6"/>
                  </a:cubicBezTo>
                  <a:cubicBezTo>
                    <a:pt x="23" y="3"/>
                    <a:pt x="17" y="2"/>
                    <a:pt x="1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37" name="Freeform 48"/>
            <p:cNvSpPr>
              <a:spLocks/>
            </p:cNvSpPr>
            <p:nvPr/>
          </p:nvSpPr>
          <p:spPr bwMode="auto">
            <a:xfrm>
              <a:off x="3928883" y="2912309"/>
              <a:ext cx="33480" cy="14770"/>
            </a:xfrm>
            <a:custGeom>
              <a:avLst/>
              <a:gdLst>
                <a:gd name="T0" fmla="*/ 6 w 11"/>
                <a:gd name="T1" fmla="*/ 0 h 5"/>
                <a:gd name="T2" fmla="*/ 2 w 11"/>
                <a:gd name="T3" fmla="*/ 5 h 5"/>
                <a:gd name="T4" fmla="*/ 2 w 11"/>
                <a:gd name="T5" fmla="*/ 5 h 5"/>
                <a:gd name="T6" fmla="*/ 5 w 11"/>
                <a:gd name="T7" fmla="*/ 4 h 5"/>
                <a:gd name="T8" fmla="*/ 7 w 11"/>
                <a:gd name="T9" fmla="*/ 3 h 5"/>
                <a:gd name="T10" fmla="*/ 9 w 11"/>
                <a:gd name="T11" fmla="*/ 5 h 5"/>
                <a:gd name="T12" fmla="*/ 6 w 11"/>
                <a:gd name="T1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5">
                  <a:moveTo>
                    <a:pt x="6" y="0"/>
                  </a:moveTo>
                  <a:cubicBezTo>
                    <a:pt x="3" y="0"/>
                    <a:pt x="0" y="2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4" y="5"/>
                    <a:pt x="5" y="4"/>
                    <a:pt x="5" y="4"/>
                  </a:cubicBezTo>
                  <a:cubicBezTo>
                    <a:pt x="6" y="4"/>
                    <a:pt x="6" y="3"/>
                    <a:pt x="7" y="3"/>
                  </a:cubicBezTo>
                  <a:cubicBezTo>
                    <a:pt x="7" y="3"/>
                    <a:pt x="8" y="4"/>
                    <a:pt x="9" y="5"/>
                  </a:cubicBezTo>
                  <a:cubicBezTo>
                    <a:pt x="11" y="2"/>
                    <a:pt x="8" y="0"/>
                    <a:pt x="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38" name="Freeform 49"/>
            <p:cNvSpPr>
              <a:spLocks/>
            </p:cNvSpPr>
            <p:nvPr/>
          </p:nvSpPr>
          <p:spPr bwMode="auto">
            <a:xfrm>
              <a:off x="3792253" y="2949623"/>
              <a:ext cx="45326" cy="20186"/>
            </a:xfrm>
            <a:custGeom>
              <a:avLst/>
              <a:gdLst>
                <a:gd name="T0" fmla="*/ 10 w 15"/>
                <a:gd name="T1" fmla="*/ 0 h 7"/>
                <a:gd name="T2" fmla="*/ 0 w 15"/>
                <a:gd name="T3" fmla="*/ 6 h 7"/>
                <a:gd name="T4" fmla="*/ 0 w 15"/>
                <a:gd name="T5" fmla="*/ 6 h 7"/>
                <a:gd name="T6" fmla="*/ 4 w 15"/>
                <a:gd name="T7" fmla="*/ 7 h 7"/>
                <a:gd name="T8" fmla="*/ 6 w 15"/>
                <a:gd name="T9" fmla="*/ 7 h 7"/>
                <a:gd name="T10" fmla="*/ 7 w 15"/>
                <a:gd name="T11" fmla="*/ 6 h 7"/>
                <a:gd name="T12" fmla="*/ 9 w 15"/>
                <a:gd name="T13" fmla="*/ 6 h 7"/>
                <a:gd name="T14" fmla="*/ 11 w 15"/>
                <a:gd name="T15" fmla="*/ 6 h 7"/>
                <a:gd name="T16" fmla="*/ 13 w 15"/>
                <a:gd name="T17" fmla="*/ 6 h 7"/>
                <a:gd name="T18" fmla="*/ 15 w 15"/>
                <a:gd name="T19" fmla="*/ 4 h 7"/>
                <a:gd name="T20" fmla="*/ 13 w 15"/>
                <a:gd name="T21" fmla="*/ 1 h 7"/>
                <a:gd name="T22" fmla="*/ 10 w 15"/>
                <a:gd name="T2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" h="7">
                  <a:moveTo>
                    <a:pt x="10" y="0"/>
                  </a:moveTo>
                  <a:cubicBezTo>
                    <a:pt x="5" y="0"/>
                    <a:pt x="3" y="4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2" y="6"/>
                    <a:pt x="4" y="7"/>
                    <a:pt x="4" y="7"/>
                  </a:cubicBezTo>
                  <a:cubicBezTo>
                    <a:pt x="5" y="7"/>
                    <a:pt x="6" y="7"/>
                    <a:pt x="6" y="7"/>
                  </a:cubicBezTo>
                  <a:cubicBezTo>
                    <a:pt x="6" y="7"/>
                    <a:pt x="7" y="7"/>
                    <a:pt x="7" y="6"/>
                  </a:cubicBezTo>
                  <a:cubicBezTo>
                    <a:pt x="8" y="6"/>
                    <a:pt x="8" y="6"/>
                    <a:pt x="9" y="6"/>
                  </a:cubicBezTo>
                  <a:cubicBezTo>
                    <a:pt x="9" y="6"/>
                    <a:pt x="10" y="6"/>
                    <a:pt x="11" y="6"/>
                  </a:cubicBezTo>
                  <a:cubicBezTo>
                    <a:pt x="12" y="6"/>
                    <a:pt x="12" y="6"/>
                    <a:pt x="13" y="6"/>
                  </a:cubicBezTo>
                  <a:cubicBezTo>
                    <a:pt x="14" y="6"/>
                    <a:pt x="15" y="6"/>
                    <a:pt x="15" y="4"/>
                  </a:cubicBezTo>
                  <a:cubicBezTo>
                    <a:pt x="13" y="4"/>
                    <a:pt x="13" y="3"/>
                    <a:pt x="13" y="1"/>
                  </a:cubicBezTo>
                  <a:cubicBezTo>
                    <a:pt x="12" y="0"/>
                    <a:pt x="11" y="0"/>
                    <a:pt x="1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39" name="Freeform 50"/>
            <p:cNvSpPr>
              <a:spLocks/>
            </p:cNvSpPr>
            <p:nvPr/>
          </p:nvSpPr>
          <p:spPr bwMode="auto">
            <a:xfrm>
              <a:off x="3889846" y="2968280"/>
              <a:ext cx="18543" cy="23140"/>
            </a:xfrm>
            <a:custGeom>
              <a:avLst/>
              <a:gdLst>
                <a:gd name="T0" fmla="*/ 2 w 6"/>
                <a:gd name="T1" fmla="*/ 0 h 8"/>
                <a:gd name="T2" fmla="*/ 4 w 6"/>
                <a:gd name="T3" fmla="*/ 8 h 8"/>
                <a:gd name="T4" fmla="*/ 6 w 6"/>
                <a:gd name="T5" fmla="*/ 8 h 8"/>
                <a:gd name="T6" fmla="*/ 2 w 6"/>
                <a:gd name="T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8">
                  <a:moveTo>
                    <a:pt x="2" y="0"/>
                  </a:moveTo>
                  <a:cubicBezTo>
                    <a:pt x="2" y="3"/>
                    <a:pt x="0" y="8"/>
                    <a:pt x="4" y="8"/>
                  </a:cubicBezTo>
                  <a:cubicBezTo>
                    <a:pt x="4" y="8"/>
                    <a:pt x="5" y="8"/>
                    <a:pt x="6" y="8"/>
                  </a:cubicBezTo>
                  <a:cubicBezTo>
                    <a:pt x="6" y="3"/>
                    <a:pt x="5" y="1"/>
                    <a:pt x="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40" name="Freeform 51"/>
            <p:cNvSpPr>
              <a:spLocks/>
            </p:cNvSpPr>
            <p:nvPr/>
          </p:nvSpPr>
          <p:spPr bwMode="auto">
            <a:xfrm>
              <a:off x="5509892" y="3192169"/>
              <a:ext cx="100439" cy="116686"/>
            </a:xfrm>
            <a:custGeom>
              <a:avLst/>
              <a:gdLst>
                <a:gd name="T0" fmla="*/ 12 w 33"/>
                <a:gd name="T1" fmla="*/ 0 h 40"/>
                <a:gd name="T2" fmla="*/ 12 w 33"/>
                <a:gd name="T3" fmla="*/ 0 h 40"/>
                <a:gd name="T4" fmla="*/ 10 w 33"/>
                <a:gd name="T5" fmla="*/ 13 h 40"/>
                <a:gd name="T6" fmla="*/ 4 w 33"/>
                <a:gd name="T7" fmla="*/ 11 h 40"/>
                <a:gd name="T8" fmla="*/ 2 w 33"/>
                <a:gd name="T9" fmla="*/ 11 h 40"/>
                <a:gd name="T10" fmla="*/ 6 w 33"/>
                <a:gd name="T11" fmla="*/ 21 h 40"/>
                <a:gd name="T12" fmla="*/ 6 w 33"/>
                <a:gd name="T13" fmla="*/ 28 h 40"/>
                <a:gd name="T14" fmla="*/ 4 w 33"/>
                <a:gd name="T15" fmla="*/ 28 h 40"/>
                <a:gd name="T16" fmla="*/ 2 w 33"/>
                <a:gd name="T17" fmla="*/ 40 h 40"/>
                <a:gd name="T18" fmla="*/ 13 w 33"/>
                <a:gd name="T19" fmla="*/ 40 h 40"/>
                <a:gd name="T20" fmla="*/ 17 w 33"/>
                <a:gd name="T21" fmla="*/ 36 h 40"/>
                <a:gd name="T22" fmla="*/ 19 w 33"/>
                <a:gd name="T23" fmla="*/ 30 h 40"/>
                <a:gd name="T24" fmla="*/ 19 w 33"/>
                <a:gd name="T25" fmla="*/ 30 h 40"/>
                <a:gd name="T26" fmla="*/ 28 w 33"/>
                <a:gd name="T27" fmla="*/ 30 h 40"/>
                <a:gd name="T28" fmla="*/ 30 w 33"/>
                <a:gd name="T29" fmla="*/ 21 h 40"/>
                <a:gd name="T30" fmla="*/ 27 w 33"/>
                <a:gd name="T31" fmla="*/ 11 h 40"/>
                <a:gd name="T32" fmla="*/ 30 w 33"/>
                <a:gd name="T33" fmla="*/ 9 h 40"/>
                <a:gd name="T34" fmla="*/ 32 w 33"/>
                <a:gd name="T35" fmla="*/ 6 h 40"/>
                <a:gd name="T36" fmla="*/ 32 w 33"/>
                <a:gd name="T37" fmla="*/ 6 h 40"/>
                <a:gd name="T38" fmla="*/ 27 w 33"/>
                <a:gd name="T39" fmla="*/ 2 h 40"/>
                <a:gd name="T40" fmla="*/ 24 w 33"/>
                <a:gd name="T41" fmla="*/ 1 h 40"/>
                <a:gd name="T42" fmla="*/ 19 w 33"/>
                <a:gd name="T43" fmla="*/ 2 h 40"/>
                <a:gd name="T44" fmla="*/ 15 w 33"/>
                <a:gd name="T45" fmla="*/ 3 h 40"/>
                <a:gd name="T46" fmla="*/ 13 w 33"/>
                <a:gd name="T47" fmla="*/ 2 h 40"/>
                <a:gd name="T48" fmla="*/ 12 w 33"/>
                <a:gd name="T4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3" h="40">
                  <a:moveTo>
                    <a:pt x="12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10" y="4"/>
                    <a:pt x="14" y="12"/>
                    <a:pt x="10" y="13"/>
                  </a:cubicBezTo>
                  <a:cubicBezTo>
                    <a:pt x="8" y="13"/>
                    <a:pt x="6" y="11"/>
                    <a:pt x="4" y="11"/>
                  </a:cubicBezTo>
                  <a:cubicBezTo>
                    <a:pt x="3" y="11"/>
                    <a:pt x="3" y="11"/>
                    <a:pt x="2" y="11"/>
                  </a:cubicBezTo>
                  <a:cubicBezTo>
                    <a:pt x="1" y="17"/>
                    <a:pt x="7" y="15"/>
                    <a:pt x="6" y="21"/>
                  </a:cubicBezTo>
                  <a:cubicBezTo>
                    <a:pt x="3" y="25"/>
                    <a:pt x="6" y="23"/>
                    <a:pt x="6" y="28"/>
                  </a:cubicBezTo>
                  <a:cubicBezTo>
                    <a:pt x="5" y="28"/>
                    <a:pt x="5" y="28"/>
                    <a:pt x="4" y="28"/>
                  </a:cubicBezTo>
                  <a:cubicBezTo>
                    <a:pt x="0" y="28"/>
                    <a:pt x="3" y="36"/>
                    <a:pt x="2" y="40"/>
                  </a:cubicBezTo>
                  <a:cubicBezTo>
                    <a:pt x="6" y="40"/>
                    <a:pt x="10" y="40"/>
                    <a:pt x="13" y="40"/>
                  </a:cubicBezTo>
                  <a:cubicBezTo>
                    <a:pt x="12" y="36"/>
                    <a:pt x="17" y="37"/>
                    <a:pt x="17" y="36"/>
                  </a:cubicBezTo>
                  <a:cubicBezTo>
                    <a:pt x="18" y="34"/>
                    <a:pt x="16" y="30"/>
                    <a:pt x="19" y="30"/>
                  </a:cubicBezTo>
                  <a:cubicBezTo>
                    <a:pt x="19" y="30"/>
                    <a:pt x="19" y="30"/>
                    <a:pt x="19" y="30"/>
                  </a:cubicBezTo>
                  <a:cubicBezTo>
                    <a:pt x="22" y="30"/>
                    <a:pt x="25" y="30"/>
                    <a:pt x="28" y="30"/>
                  </a:cubicBezTo>
                  <a:cubicBezTo>
                    <a:pt x="28" y="26"/>
                    <a:pt x="31" y="24"/>
                    <a:pt x="30" y="21"/>
                  </a:cubicBezTo>
                  <a:cubicBezTo>
                    <a:pt x="30" y="16"/>
                    <a:pt x="27" y="16"/>
                    <a:pt x="27" y="11"/>
                  </a:cubicBezTo>
                  <a:cubicBezTo>
                    <a:pt x="28" y="11"/>
                    <a:pt x="30" y="11"/>
                    <a:pt x="30" y="9"/>
                  </a:cubicBezTo>
                  <a:cubicBezTo>
                    <a:pt x="32" y="9"/>
                    <a:pt x="33" y="8"/>
                    <a:pt x="32" y="6"/>
                  </a:cubicBezTo>
                  <a:cubicBezTo>
                    <a:pt x="32" y="6"/>
                    <a:pt x="32" y="6"/>
                    <a:pt x="32" y="6"/>
                  </a:cubicBezTo>
                  <a:cubicBezTo>
                    <a:pt x="29" y="6"/>
                    <a:pt x="27" y="4"/>
                    <a:pt x="27" y="2"/>
                  </a:cubicBezTo>
                  <a:cubicBezTo>
                    <a:pt x="26" y="1"/>
                    <a:pt x="25" y="1"/>
                    <a:pt x="24" y="1"/>
                  </a:cubicBezTo>
                  <a:cubicBezTo>
                    <a:pt x="22" y="1"/>
                    <a:pt x="20" y="2"/>
                    <a:pt x="19" y="2"/>
                  </a:cubicBezTo>
                  <a:cubicBezTo>
                    <a:pt x="17" y="2"/>
                    <a:pt x="16" y="3"/>
                    <a:pt x="15" y="3"/>
                  </a:cubicBezTo>
                  <a:cubicBezTo>
                    <a:pt x="14" y="3"/>
                    <a:pt x="14" y="3"/>
                    <a:pt x="13" y="2"/>
                  </a:cubicBezTo>
                  <a:cubicBezTo>
                    <a:pt x="13" y="1"/>
                    <a:pt x="13" y="0"/>
                    <a:pt x="1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41" name="Freeform 52"/>
            <p:cNvSpPr>
              <a:spLocks/>
            </p:cNvSpPr>
            <p:nvPr/>
          </p:nvSpPr>
          <p:spPr bwMode="auto">
            <a:xfrm>
              <a:off x="1918465" y="3210826"/>
              <a:ext cx="30389" cy="20186"/>
            </a:xfrm>
            <a:custGeom>
              <a:avLst/>
              <a:gdLst>
                <a:gd name="T0" fmla="*/ 9 w 10"/>
                <a:gd name="T1" fmla="*/ 0 h 7"/>
                <a:gd name="T2" fmla="*/ 0 w 10"/>
                <a:gd name="T3" fmla="*/ 6 h 7"/>
                <a:gd name="T4" fmla="*/ 3 w 10"/>
                <a:gd name="T5" fmla="*/ 7 h 7"/>
                <a:gd name="T6" fmla="*/ 7 w 10"/>
                <a:gd name="T7" fmla="*/ 4 h 7"/>
                <a:gd name="T8" fmla="*/ 9 w 10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7">
                  <a:moveTo>
                    <a:pt x="9" y="0"/>
                  </a:moveTo>
                  <a:cubicBezTo>
                    <a:pt x="5" y="0"/>
                    <a:pt x="1" y="2"/>
                    <a:pt x="0" y="6"/>
                  </a:cubicBezTo>
                  <a:cubicBezTo>
                    <a:pt x="1" y="7"/>
                    <a:pt x="2" y="7"/>
                    <a:pt x="3" y="7"/>
                  </a:cubicBezTo>
                  <a:cubicBezTo>
                    <a:pt x="4" y="7"/>
                    <a:pt x="6" y="6"/>
                    <a:pt x="7" y="4"/>
                  </a:cubicBezTo>
                  <a:cubicBezTo>
                    <a:pt x="8" y="3"/>
                    <a:pt x="10" y="2"/>
                    <a:pt x="9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42" name="Freeform 53"/>
            <p:cNvSpPr>
              <a:spLocks/>
            </p:cNvSpPr>
            <p:nvPr/>
          </p:nvSpPr>
          <p:spPr bwMode="auto">
            <a:xfrm>
              <a:off x="2660173" y="3229483"/>
              <a:ext cx="39660" cy="46773"/>
            </a:xfrm>
            <a:custGeom>
              <a:avLst/>
              <a:gdLst>
                <a:gd name="T0" fmla="*/ 3 w 13"/>
                <a:gd name="T1" fmla="*/ 0 h 16"/>
                <a:gd name="T2" fmla="*/ 5 w 13"/>
                <a:gd name="T3" fmla="*/ 10 h 16"/>
                <a:gd name="T4" fmla="*/ 10 w 13"/>
                <a:gd name="T5" fmla="*/ 16 h 16"/>
                <a:gd name="T6" fmla="*/ 13 w 13"/>
                <a:gd name="T7" fmla="*/ 14 h 16"/>
                <a:gd name="T8" fmla="*/ 3 w 13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6">
                  <a:moveTo>
                    <a:pt x="3" y="0"/>
                  </a:moveTo>
                  <a:cubicBezTo>
                    <a:pt x="1" y="3"/>
                    <a:pt x="0" y="10"/>
                    <a:pt x="5" y="10"/>
                  </a:cubicBezTo>
                  <a:cubicBezTo>
                    <a:pt x="5" y="12"/>
                    <a:pt x="8" y="16"/>
                    <a:pt x="10" y="16"/>
                  </a:cubicBezTo>
                  <a:cubicBezTo>
                    <a:pt x="11" y="16"/>
                    <a:pt x="12" y="15"/>
                    <a:pt x="13" y="14"/>
                  </a:cubicBezTo>
                  <a:cubicBezTo>
                    <a:pt x="7" y="11"/>
                    <a:pt x="7" y="4"/>
                    <a:pt x="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43" name="Freeform 54"/>
            <p:cNvSpPr>
              <a:spLocks noEditPoints="1"/>
            </p:cNvSpPr>
            <p:nvPr/>
          </p:nvSpPr>
          <p:spPr bwMode="auto">
            <a:xfrm>
              <a:off x="9042761" y="3229483"/>
              <a:ext cx="57688" cy="232880"/>
            </a:xfrm>
            <a:custGeom>
              <a:avLst/>
              <a:gdLst>
                <a:gd name="T0" fmla="*/ 12 w 19"/>
                <a:gd name="T1" fmla="*/ 67 h 80"/>
                <a:gd name="T2" fmla="*/ 12 w 19"/>
                <a:gd name="T3" fmla="*/ 67 h 80"/>
                <a:gd name="T4" fmla="*/ 12 w 19"/>
                <a:gd name="T5" fmla="*/ 67 h 80"/>
                <a:gd name="T6" fmla="*/ 12 w 19"/>
                <a:gd name="T7" fmla="*/ 67 h 80"/>
                <a:gd name="T8" fmla="*/ 9 w 19"/>
                <a:gd name="T9" fmla="*/ 0 h 80"/>
                <a:gd name="T10" fmla="*/ 6 w 19"/>
                <a:gd name="T11" fmla="*/ 2 h 80"/>
                <a:gd name="T12" fmla="*/ 8 w 19"/>
                <a:gd name="T13" fmla="*/ 4 h 80"/>
                <a:gd name="T14" fmla="*/ 6 w 19"/>
                <a:gd name="T15" fmla="*/ 10 h 80"/>
                <a:gd name="T16" fmla="*/ 1 w 19"/>
                <a:gd name="T17" fmla="*/ 16 h 80"/>
                <a:gd name="T18" fmla="*/ 1 w 19"/>
                <a:gd name="T19" fmla="*/ 29 h 80"/>
                <a:gd name="T20" fmla="*/ 4 w 19"/>
                <a:gd name="T21" fmla="*/ 38 h 80"/>
                <a:gd name="T22" fmla="*/ 1 w 19"/>
                <a:gd name="T23" fmla="*/ 61 h 80"/>
                <a:gd name="T24" fmla="*/ 4 w 19"/>
                <a:gd name="T25" fmla="*/ 67 h 80"/>
                <a:gd name="T26" fmla="*/ 2 w 19"/>
                <a:gd name="T27" fmla="*/ 78 h 80"/>
                <a:gd name="T28" fmla="*/ 6 w 19"/>
                <a:gd name="T29" fmla="*/ 79 h 80"/>
                <a:gd name="T30" fmla="*/ 7 w 19"/>
                <a:gd name="T31" fmla="*/ 79 h 80"/>
                <a:gd name="T32" fmla="*/ 8 w 19"/>
                <a:gd name="T33" fmla="*/ 79 h 80"/>
                <a:gd name="T34" fmla="*/ 12 w 19"/>
                <a:gd name="T35" fmla="*/ 80 h 80"/>
                <a:gd name="T36" fmla="*/ 8 w 19"/>
                <a:gd name="T37" fmla="*/ 67 h 80"/>
                <a:gd name="T38" fmla="*/ 12 w 19"/>
                <a:gd name="T39" fmla="*/ 67 h 80"/>
                <a:gd name="T40" fmla="*/ 12 w 19"/>
                <a:gd name="T41" fmla="*/ 54 h 80"/>
                <a:gd name="T42" fmla="*/ 16 w 19"/>
                <a:gd name="T43" fmla="*/ 55 h 80"/>
                <a:gd name="T44" fmla="*/ 19 w 19"/>
                <a:gd name="T45" fmla="*/ 52 h 80"/>
                <a:gd name="T46" fmla="*/ 14 w 19"/>
                <a:gd name="T47" fmla="*/ 44 h 80"/>
                <a:gd name="T48" fmla="*/ 12 w 19"/>
                <a:gd name="T49" fmla="*/ 29 h 80"/>
                <a:gd name="T50" fmla="*/ 12 w 19"/>
                <a:gd name="T51" fmla="*/ 23 h 80"/>
                <a:gd name="T52" fmla="*/ 10 w 19"/>
                <a:gd name="T53" fmla="*/ 16 h 80"/>
                <a:gd name="T54" fmla="*/ 9 w 19"/>
                <a:gd name="T55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9" h="80">
                  <a:moveTo>
                    <a:pt x="12" y="67"/>
                  </a:moveTo>
                  <a:cubicBezTo>
                    <a:pt x="12" y="67"/>
                    <a:pt x="12" y="67"/>
                    <a:pt x="12" y="67"/>
                  </a:cubicBezTo>
                  <a:cubicBezTo>
                    <a:pt x="12" y="67"/>
                    <a:pt x="12" y="67"/>
                    <a:pt x="12" y="67"/>
                  </a:cubicBezTo>
                  <a:cubicBezTo>
                    <a:pt x="12" y="67"/>
                    <a:pt x="12" y="67"/>
                    <a:pt x="12" y="67"/>
                  </a:cubicBezTo>
                  <a:moveTo>
                    <a:pt x="9" y="0"/>
                  </a:moveTo>
                  <a:cubicBezTo>
                    <a:pt x="9" y="0"/>
                    <a:pt x="8" y="0"/>
                    <a:pt x="6" y="2"/>
                  </a:cubicBezTo>
                  <a:cubicBezTo>
                    <a:pt x="7" y="2"/>
                    <a:pt x="8" y="3"/>
                    <a:pt x="8" y="4"/>
                  </a:cubicBezTo>
                  <a:cubicBezTo>
                    <a:pt x="6" y="5"/>
                    <a:pt x="6" y="7"/>
                    <a:pt x="6" y="10"/>
                  </a:cubicBezTo>
                  <a:cubicBezTo>
                    <a:pt x="3" y="11"/>
                    <a:pt x="2" y="13"/>
                    <a:pt x="1" y="16"/>
                  </a:cubicBezTo>
                  <a:cubicBezTo>
                    <a:pt x="5" y="19"/>
                    <a:pt x="0" y="24"/>
                    <a:pt x="1" y="29"/>
                  </a:cubicBezTo>
                  <a:cubicBezTo>
                    <a:pt x="1" y="32"/>
                    <a:pt x="4" y="35"/>
                    <a:pt x="4" y="38"/>
                  </a:cubicBezTo>
                  <a:cubicBezTo>
                    <a:pt x="6" y="48"/>
                    <a:pt x="2" y="57"/>
                    <a:pt x="1" y="61"/>
                  </a:cubicBezTo>
                  <a:cubicBezTo>
                    <a:pt x="3" y="62"/>
                    <a:pt x="4" y="64"/>
                    <a:pt x="4" y="67"/>
                  </a:cubicBezTo>
                  <a:cubicBezTo>
                    <a:pt x="2" y="73"/>
                    <a:pt x="6" y="73"/>
                    <a:pt x="2" y="78"/>
                  </a:cubicBezTo>
                  <a:cubicBezTo>
                    <a:pt x="4" y="79"/>
                    <a:pt x="5" y="79"/>
                    <a:pt x="6" y="79"/>
                  </a:cubicBezTo>
                  <a:cubicBezTo>
                    <a:pt x="6" y="79"/>
                    <a:pt x="6" y="79"/>
                    <a:pt x="7" y="79"/>
                  </a:cubicBezTo>
                  <a:cubicBezTo>
                    <a:pt x="7" y="79"/>
                    <a:pt x="7" y="79"/>
                    <a:pt x="8" y="79"/>
                  </a:cubicBezTo>
                  <a:cubicBezTo>
                    <a:pt x="9" y="79"/>
                    <a:pt x="10" y="79"/>
                    <a:pt x="12" y="80"/>
                  </a:cubicBezTo>
                  <a:cubicBezTo>
                    <a:pt x="14" y="72"/>
                    <a:pt x="8" y="71"/>
                    <a:pt x="8" y="67"/>
                  </a:cubicBezTo>
                  <a:cubicBezTo>
                    <a:pt x="12" y="67"/>
                    <a:pt x="12" y="67"/>
                    <a:pt x="12" y="67"/>
                  </a:cubicBezTo>
                  <a:cubicBezTo>
                    <a:pt x="11" y="66"/>
                    <a:pt x="11" y="59"/>
                    <a:pt x="12" y="54"/>
                  </a:cubicBezTo>
                  <a:cubicBezTo>
                    <a:pt x="13" y="55"/>
                    <a:pt x="14" y="55"/>
                    <a:pt x="16" y="55"/>
                  </a:cubicBezTo>
                  <a:cubicBezTo>
                    <a:pt x="17" y="55"/>
                    <a:pt x="19" y="54"/>
                    <a:pt x="19" y="52"/>
                  </a:cubicBezTo>
                  <a:cubicBezTo>
                    <a:pt x="17" y="50"/>
                    <a:pt x="13" y="49"/>
                    <a:pt x="14" y="44"/>
                  </a:cubicBezTo>
                  <a:cubicBezTo>
                    <a:pt x="15" y="37"/>
                    <a:pt x="12" y="31"/>
                    <a:pt x="12" y="29"/>
                  </a:cubicBezTo>
                  <a:cubicBezTo>
                    <a:pt x="12" y="26"/>
                    <a:pt x="14" y="26"/>
                    <a:pt x="12" y="23"/>
                  </a:cubicBezTo>
                  <a:cubicBezTo>
                    <a:pt x="8" y="19"/>
                    <a:pt x="13" y="18"/>
                    <a:pt x="10" y="16"/>
                  </a:cubicBezTo>
                  <a:cubicBezTo>
                    <a:pt x="8" y="14"/>
                    <a:pt x="12" y="0"/>
                    <a:pt x="9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44" name="Freeform 55"/>
            <p:cNvSpPr>
              <a:spLocks/>
            </p:cNvSpPr>
            <p:nvPr/>
          </p:nvSpPr>
          <p:spPr bwMode="auto">
            <a:xfrm>
              <a:off x="1879428" y="3229483"/>
              <a:ext cx="12362" cy="20679"/>
            </a:xfrm>
            <a:custGeom>
              <a:avLst/>
              <a:gdLst>
                <a:gd name="T0" fmla="*/ 2 w 4"/>
                <a:gd name="T1" fmla="*/ 0 h 7"/>
                <a:gd name="T2" fmla="*/ 1 w 4"/>
                <a:gd name="T3" fmla="*/ 0 h 7"/>
                <a:gd name="T4" fmla="*/ 0 w 4"/>
                <a:gd name="T5" fmla="*/ 2 h 7"/>
                <a:gd name="T6" fmla="*/ 0 w 4"/>
                <a:gd name="T7" fmla="*/ 2 h 7"/>
                <a:gd name="T8" fmla="*/ 0 w 4"/>
                <a:gd name="T9" fmla="*/ 6 h 7"/>
                <a:gd name="T10" fmla="*/ 1 w 4"/>
                <a:gd name="T11" fmla="*/ 7 h 7"/>
                <a:gd name="T12" fmla="*/ 4 w 4"/>
                <a:gd name="T13" fmla="*/ 3 h 7"/>
                <a:gd name="T14" fmla="*/ 2 w 4"/>
                <a:gd name="T1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7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1"/>
                    <a:pt x="1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3"/>
                    <a:pt x="0" y="5"/>
                    <a:pt x="0" y="6"/>
                  </a:cubicBezTo>
                  <a:cubicBezTo>
                    <a:pt x="0" y="6"/>
                    <a:pt x="1" y="7"/>
                    <a:pt x="1" y="7"/>
                  </a:cubicBezTo>
                  <a:cubicBezTo>
                    <a:pt x="3" y="7"/>
                    <a:pt x="4" y="5"/>
                    <a:pt x="4" y="3"/>
                  </a:cubicBezTo>
                  <a:cubicBezTo>
                    <a:pt x="4" y="2"/>
                    <a:pt x="3" y="0"/>
                    <a:pt x="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45" name="Freeform 56"/>
            <p:cNvSpPr>
              <a:spLocks/>
            </p:cNvSpPr>
            <p:nvPr/>
          </p:nvSpPr>
          <p:spPr bwMode="auto">
            <a:xfrm>
              <a:off x="4358293" y="3322770"/>
              <a:ext cx="169973" cy="136872"/>
            </a:xfrm>
            <a:custGeom>
              <a:avLst/>
              <a:gdLst>
                <a:gd name="T0" fmla="*/ 25 w 56"/>
                <a:gd name="T1" fmla="*/ 0 h 47"/>
                <a:gd name="T2" fmla="*/ 19 w 56"/>
                <a:gd name="T3" fmla="*/ 4 h 47"/>
                <a:gd name="T4" fmla="*/ 19 w 56"/>
                <a:gd name="T5" fmla="*/ 7 h 47"/>
                <a:gd name="T6" fmla="*/ 19 w 56"/>
                <a:gd name="T7" fmla="*/ 7 h 47"/>
                <a:gd name="T8" fmla="*/ 17 w 56"/>
                <a:gd name="T9" fmla="*/ 7 h 47"/>
                <a:gd name="T10" fmla="*/ 16 w 56"/>
                <a:gd name="T11" fmla="*/ 7 h 47"/>
                <a:gd name="T12" fmla="*/ 15 w 56"/>
                <a:gd name="T13" fmla="*/ 7 h 47"/>
                <a:gd name="T14" fmla="*/ 14 w 56"/>
                <a:gd name="T15" fmla="*/ 17 h 47"/>
                <a:gd name="T16" fmla="*/ 10 w 56"/>
                <a:gd name="T17" fmla="*/ 24 h 47"/>
                <a:gd name="T18" fmla="*/ 8 w 56"/>
                <a:gd name="T19" fmla="*/ 24 h 47"/>
                <a:gd name="T20" fmla="*/ 6 w 56"/>
                <a:gd name="T21" fmla="*/ 26 h 47"/>
                <a:gd name="T22" fmla="*/ 4 w 56"/>
                <a:gd name="T23" fmla="*/ 29 h 47"/>
                <a:gd name="T24" fmla="*/ 2 w 56"/>
                <a:gd name="T25" fmla="*/ 28 h 47"/>
                <a:gd name="T26" fmla="*/ 0 w 56"/>
                <a:gd name="T27" fmla="*/ 36 h 47"/>
                <a:gd name="T28" fmla="*/ 3 w 56"/>
                <a:gd name="T29" fmla="*/ 36 h 47"/>
                <a:gd name="T30" fmla="*/ 7 w 56"/>
                <a:gd name="T31" fmla="*/ 35 h 47"/>
                <a:gd name="T32" fmla="*/ 12 w 56"/>
                <a:gd name="T33" fmla="*/ 34 h 47"/>
                <a:gd name="T34" fmla="*/ 14 w 56"/>
                <a:gd name="T35" fmla="*/ 34 h 47"/>
                <a:gd name="T36" fmla="*/ 21 w 56"/>
                <a:gd name="T37" fmla="*/ 40 h 47"/>
                <a:gd name="T38" fmla="*/ 27 w 56"/>
                <a:gd name="T39" fmla="*/ 42 h 47"/>
                <a:gd name="T40" fmla="*/ 30 w 56"/>
                <a:gd name="T41" fmla="*/ 47 h 47"/>
                <a:gd name="T42" fmla="*/ 30 w 56"/>
                <a:gd name="T43" fmla="*/ 47 h 47"/>
                <a:gd name="T44" fmla="*/ 38 w 56"/>
                <a:gd name="T45" fmla="*/ 40 h 47"/>
                <a:gd name="T46" fmla="*/ 42 w 56"/>
                <a:gd name="T47" fmla="*/ 41 h 47"/>
                <a:gd name="T48" fmla="*/ 49 w 56"/>
                <a:gd name="T49" fmla="*/ 40 h 47"/>
                <a:gd name="T50" fmla="*/ 51 w 56"/>
                <a:gd name="T51" fmla="*/ 43 h 47"/>
                <a:gd name="T52" fmla="*/ 55 w 56"/>
                <a:gd name="T53" fmla="*/ 34 h 47"/>
                <a:gd name="T54" fmla="*/ 53 w 56"/>
                <a:gd name="T55" fmla="*/ 34 h 47"/>
                <a:gd name="T56" fmla="*/ 51 w 56"/>
                <a:gd name="T57" fmla="*/ 28 h 47"/>
                <a:gd name="T58" fmla="*/ 49 w 56"/>
                <a:gd name="T59" fmla="*/ 28 h 47"/>
                <a:gd name="T60" fmla="*/ 48 w 56"/>
                <a:gd name="T61" fmla="*/ 28 h 47"/>
                <a:gd name="T62" fmla="*/ 47 w 56"/>
                <a:gd name="T63" fmla="*/ 28 h 47"/>
                <a:gd name="T64" fmla="*/ 45 w 56"/>
                <a:gd name="T65" fmla="*/ 26 h 47"/>
                <a:gd name="T66" fmla="*/ 47 w 56"/>
                <a:gd name="T67" fmla="*/ 19 h 47"/>
                <a:gd name="T68" fmla="*/ 44 w 56"/>
                <a:gd name="T69" fmla="*/ 19 h 47"/>
                <a:gd name="T70" fmla="*/ 36 w 56"/>
                <a:gd name="T71" fmla="*/ 15 h 47"/>
                <a:gd name="T72" fmla="*/ 29 w 56"/>
                <a:gd name="T73" fmla="*/ 11 h 47"/>
                <a:gd name="T74" fmla="*/ 30 w 56"/>
                <a:gd name="T75" fmla="*/ 4 h 47"/>
                <a:gd name="T76" fmla="*/ 25 w 56"/>
                <a:gd name="T77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56" h="47">
                  <a:moveTo>
                    <a:pt x="25" y="0"/>
                  </a:moveTo>
                  <a:cubicBezTo>
                    <a:pt x="25" y="3"/>
                    <a:pt x="21" y="2"/>
                    <a:pt x="19" y="4"/>
                  </a:cubicBezTo>
                  <a:cubicBezTo>
                    <a:pt x="18" y="4"/>
                    <a:pt x="20" y="7"/>
                    <a:pt x="19" y="7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18" y="7"/>
                    <a:pt x="18" y="7"/>
                    <a:pt x="17" y="7"/>
                  </a:cubicBezTo>
                  <a:cubicBezTo>
                    <a:pt x="17" y="7"/>
                    <a:pt x="16" y="7"/>
                    <a:pt x="16" y="7"/>
                  </a:cubicBezTo>
                  <a:cubicBezTo>
                    <a:pt x="16" y="7"/>
                    <a:pt x="15" y="7"/>
                    <a:pt x="15" y="7"/>
                  </a:cubicBezTo>
                  <a:cubicBezTo>
                    <a:pt x="13" y="10"/>
                    <a:pt x="15" y="14"/>
                    <a:pt x="14" y="17"/>
                  </a:cubicBezTo>
                  <a:cubicBezTo>
                    <a:pt x="13" y="19"/>
                    <a:pt x="7" y="20"/>
                    <a:pt x="10" y="24"/>
                  </a:cubicBezTo>
                  <a:cubicBezTo>
                    <a:pt x="9" y="24"/>
                    <a:pt x="8" y="24"/>
                    <a:pt x="8" y="24"/>
                  </a:cubicBezTo>
                  <a:cubicBezTo>
                    <a:pt x="7" y="24"/>
                    <a:pt x="6" y="25"/>
                    <a:pt x="6" y="26"/>
                  </a:cubicBezTo>
                  <a:cubicBezTo>
                    <a:pt x="6" y="27"/>
                    <a:pt x="5" y="29"/>
                    <a:pt x="4" y="29"/>
                  </a:cubicBezTo>
                  <a:cubicBezTo>
                    <a:pt x="4" y="29"/>
                    <a:pt x="3" y="28"/>
                    <a:pt x="2" y="28"/>
                  </a:cubicBezTo>
                  <a:cubicBezTo>
                    <a:pt x="2" y="32"/>
                    <a:pt x="2" y="34"/>
                    <a:pt x="0" y="36"/>
                  </a:cubicBezTo>
                  <a:cubicBezTo>
                    <a:pt x="1" y="36"/>
                    <a:pt x="2" y="36"/>
                    <a:pt x="3" y="36"/>
                  </a:cubicBezTo>
                  <a:cubicBezTo>
                    <a:pt x="5" y="36"/>
                    <a:pt x="6" y="36"/>
                    <a:pt x="7" y="35"/>
                  </a:cubicBezTo>
                  <a:cubicBezTo>
                    <a:pt x="9" y="34"/>
                    <a:pt x="10" y="34"/>
                    <a:pt x="12" y="34"/>
                  </a:cubicBezTo>
                  <a:cubicBezTo>
                    <a:pt x="12" y="34"/>
                    <a:pt x="13" y="34"/>
                    <a:pt x="14" y="34"/>
                  </a:cubicBezTo>
                  <a:cubicBezTo>
                    <a:pt x="18" y="35"/>
                    <a:pt x="19" y="38"/>
                    <a:pt x="21" y="40"/>
                  </a:cubicBezTo>
                  <a:cubicBezTo>
                    <a:pt x="22" y="41"/>
                    <a:pt x="25" y="40"/>
                    <a:pt x="27" y="42"/>
                  </a:cubicBezTo>
                  <a:cubicBezTo>
                    <a:pt x="28" y="43"/>
                    <a:pt x="27" y="47"/>
                    <a:pt x="30" y="47"/>
                  </a:cubicBezTo>
                  <a:cubicBezTo>
                    <a:pt x="30" y="47"/>
                    <a:pt x="30" y="47"/>
                    <a:pt x="30" y="47"/>
                  </a:cubicBezTo>
                  <a:cubicBezTo>
                    <a:pt x="30" y="42"/>
                    <a:pt x="36" y="42"/>
                    <a:pt x="38" y="40"/>
                  </a:cubicBezTo>
                  <a:cubicBezTo>
                    <a:pt x="40" y="40"/>
                    <a:pt x="41" y="41"/>
                    <a:pt x="42" y="41"/>
                  </a:cubicBezTo>
                  <a:cubicBezTo>
                    <a:pt x="44" y="41"/>
                    <a:pt x="45" y="40"/>
                    <a:pt x="49" y="40"/>
                  </a:cubicBezTo>
                  <a:cubicBezTo>
                    <a:pt x="50" y="41"/>
                    <a:pt x="49" y="43"/>
                    <a:pt x="51" y="43"/>
                  </a:cubicBezTo>
                  <a:cubicBezTo>
                    <a:pt x="50" y="38"/>
                    <a:pt x="56" y="40"/>
                    <a:pt x="55" y="34"/>
                  </a:cubicBezTo>
                  <a:cubicBezTo>
                    <a:pt x="54" y="34"/>
                    <a:pt x="54" y="34"/>
                    <a:pt x="53" y="34"/>
                  </a:cubicBezTo>
                  <a:cubicBezTo>
                    <a:pt x="50" y="34"/>
                    <a:pt x="52" y="29"/>
                    <a:pt x="51" y="28"/>
                  </a:cubicBezTo>
                  <a:cubicBezTo>
                    <a:pt x="51" y="28"/>
                    <a:pt x="50" y="28"/>
                    <a:pt x="49" y="28"/>
                  </a:cubicBezTo>
                  <a:cubicBezTo>
                    <a:pt x="49" y="28"/>
                    <a:pt x="49" y="28"/>
                    <a:pt x="48" y="28"/>
                  </a:cubicBezTo>
                  <a:cubicBezTo>
                    <a:pt x="48" y="28"/>
                    <a:pt x="48" y="28"/>
                    <a:pt x="47" y="28"/>
                  </a:cubicBezTo>
                  <a:cubicBezTo>
                    <a:pt x="46" y="28"/>
                    <a:pt x="45" y="28"/>
                    <a:pt x="45" y="26"/>
                  </a:cubicBezTo>
                  <a:cubicBezTo>
                    <a:pt x="51" y="25"/>
                    <a:pt x="48" y="23"/>
                    <a:pt x="47" y="19"/>
                  </a:cubicBezTo>
                  <a:cubicBezTo>
                    <a:pt x="46" y="19"/>
                    <a:pt x="45" y="19"/>
                    <a:pt x="44" y="19"/>
                  </a:cubicBezTo>
                  <a:cubicBezTo>
                    <a:pt x="39" y="19"/>
                    <a:pt x="37" y="16"/>
                    <a:pt x="36" y="15"/>
                  </a:cubicBezTo>
                  <a:cubicBezTo>
                    <a:pt x="33" y="13"/>
                    <a:pt x="27" y="16"/>
                    <a:pt x="29" y="11"/>
                  </a:cubicBezTo>
                  <a:cubicBezTo>
                    <a:pt x="25" y="7"/>
                    <a:pt x="29" y="7"/>
                    <a:pt x="30" y="4"/>
                  </a:cubicBezTo>
                  <a:cubicBezTo>
                    <a:pt x="28" y="3"/>
                    <a:pt x="27" y="0"/>
                    <a:pt x="25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46" name="Freeform 57"/>
            <p:cNvSpPr>
              <a:spLocks/>
            </p:cNvSpPr>
            <p:nvPr/>
          </p:nvSpPr>
          <p:spPr bwMode="auto">
            <a:xfrm>
              <a:off x="4280219" y="3360085"/>
              <a:ext cx="39660" cy="23633"/>
            </a:xfrm>
            <a:custGeom>
              <a:avLst/>
              <a:gdLst>
                <a:gd name="T0" fmla="*/ 1 w 13"/>
                <a:gd name="T1" fmla="*/ 0 h 8"/>
                <a:gd name="T2" fmla="*/ 0 w 13"/>
                <a:gd name="T3" fmla="*/ 0 h 8"/>
                <a:gd name="T4" fmla="*/ 10 w 13"/>
                <a:gd name="T5" fmla="*/ 8 h 8"/>
                <a:gd name="T6" fmla="*/ 13 w 13"/>
                <a:gd name="T7" fmla="*/ 6 h 8"/>
                <a:gd name="T8" fmla="*/ 1 w 13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8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4"/>
                    <a:pt x="6" y="8"/>
                    <a:pt x="10" y="8"/>
                  </a:cubicBezTo>
                  <a:cubicBezTo>
                    <a:pt x="12" y="8"/>
                    <a:pt x="13" y="8"/>
                    <a:pt x="13" y="6"/>
                  </a:cubicBezTo>
                  <a:cubicBezTo>
                    <a:pt x="7" y="6"/>
                    <a:pt x="7" y="0"/>
                    <a:pt x="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47" name="Freeform 58"/>
            <p:cNvSpPr>
              <a:spLocks/>
            </p:cNvSpPr>
            <p:nvPr/>
          </p:nvSpPr>
          <p:spPr bwMode="auto">
            <a:xfrm>
              <a:off x="9023243" y="3490686"/>
              <a:ext cx="118981" cy="78775"/>
            </a:xfrm>
            <a:custGeom>
              <a:avLst/>
              <a:gdLst>
                <a:gd name="T0" fmla="*/ 12 w 39"/>
                <a:gd name="T1" fmla="*/ 0 h 27"/>
                <a:gd name="T2" fmla="*/ 11 w 39"/>
                <a:gd name="T3" fmla="*/ 0 h 27"/>
                <a:gd name="T4" fmla="*/ 8 w 39"/>
                <a:gd name="T5" fmla="*/ 23 h 27"/>
                <a:gd name="T6" fmla="*/ 10 w 39"/>
                <a:gd name="T7" fmla="*/ 21 h 27"/>
                <a:gd name="T8" fmla="*/ 12 w 39"/>
                <a:gd name="T9" fmla="*/ 24 h 27"/>
                <a:gd name="T10" fmla="*/ 16 w 39"/>
                <a:gd name="T11" fmla="*/ 27 h 27"/>
                <a:gd name="T12" fmla="*/ 17 w 39"/>
                <a:gd name="T13" fmla="*/ 27 h 27"/>
                <a:gd name="T14" fmla="*/ 19 w 39"/>
                <a:gd name="T15" fmla="*/ 21 h 27"/>
                <a:gd name="T16" fmla="*/ 20 w 39"/>
                <a:gd name="T17" fmla="*/ 23 h 27"/>
                <a:gd name="T18" fmla="*/ 22 w 39"/>
                <a:gd name="T19" fmla="*/ 20 h 27"/>
                <a:gd name="T20" fmla="*/ 26 w 39"/>
                <a:gd name="T21" fmla="*/ 17 h 27"/>
                <a:gd name="T22" fmla="*/ 26 w 39"/>
                <a:gd name="T23" fmla="*/ 17 h 27"/>
                <a:gd name="T24" fmla="*/ 31 w 39"/>
                <a:gd name="T25" fmla="*/ 19 h 27"/>
                <a:gd name="T26" fmla="*/ 32 w 39"/>
                <a:gd name="T27" fmla="*/ 19 h 27"/>
                <a:gd name="T28" fmla="*/ 39 w 39"/>
                <a:gd name="T29" fmla="*/ 8 h 27"/>
                <a:gd name="T30" fmla="*/ 32 w 39"/>
                <a:gd name="T31" fmla="*/ 9 h 27"/>
                <a:gd name="T32" fmla="*/ 29 w 39"/>
                <a:gd name="T33" fmla="*/ 9 h 27"/>
                <a:gd name="T34" fmla="*/ 26 w 39"/>
                <a:gd name="T35" fmla="*/ 9 h 27"/>
                <a:gd name="T36" fmla="*/ 21 w 39"/>
                <a:gd name="T37" fmla="*/ 10 h 27"/>
                <a:gd name="T38" fmla="*/ 13 w 39"/>
                <a:gd name="T39" fmla="*/ 2 h 27"/>
                <a:gd name="T40" fmla="*/ 12 w 39"/>
                <a:gd name="T4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9" h="27">
                  <a:moveTo>
                    <a:pt x="12" y="0"/>
                  </a:moveTo>
                  <a:cubicBezTo>
                    <a:pt x="12" y="0"/>
                    <a:pt x="11" y="0"/>
                    <a:pt x="11" y="0"/>
                  </a:cubicBezTo>
                  <a:cubicBezTo>
                    <a:pt x="6" y="4"/>
                    <a:pt x="0" y="18"/>
                    <a:pt x="8" y="23"/>
                  </a:cubicBezTo>
                  <a:cubicBezTo>
                    <a:pt x="8" y="22"/>
                    <a:pt x="9" y="21"/>
                    <a:pt x="10" y="21"/>
                  </a:cubicBezTo>
                  <a:cubicBezTo>
                    <a:pt x="11" y="21"/>
                    <a:pt x="11" y="23"/>
                    <a:pt x="12" y="24"/>
                  </a:cubicBezTo>
                  <a:cubicBezTo>
                    <a:pt x="13" y="26"/>
                    <a:pt x="14" y="27"/>
                    <a:pt x="16" y="27"/>
                  </a:cubicBezTo>
                  <a:cubicBezTo>
                    <a:pt x="16" y="27"/>
                    <a:pt x="17" y="27"/>
                    <a:pt x="17" y="27"/>
                  </a:cubicBezTo>
                  <a:cubicBezTo>
                    <a:pt x="17" y="25"/>
                    <a:pt x="17" y="22"/>
                    <a:pt x="19" y="21"/>
                  </a:cubicBezTo>
                  <a:cubicBezTo>
                    <a:pt x="19" y="22"/>
                    <a:pt x="19" y="23"/>
                    <a:pt x="20" y="23"/>
                  </a:cubicBezTo>
                  <a:cubicBezTo>
                    <a:pt x="20" y="23"/>
                    <a:pt x="21" y="21"/>
                    <a:pt x="22" y="20"/>
                  </a:cubicBezTo>
                  <a:cubicBezTo>
                    <a:pt x="23" y="19"/>
                    <a:pt x="24" y="17"/>
                    <a:pt x="26" y="17"/>
                  </a:cubicBezTo>
                  <a:cubicBezTo>
                    <a:pt x="26" y="17"/>
                    <a:pt x="26" y="17"/>
                    <a:pt x="26" y="17"/>
                  </a:cubicBezTo>
                  <a:cubicBezTo>
                    <a:pt x="28" y="18"/>
                    <a:pt x="29" y="19"/>
                    <a:pt x="31" y="19"/>
                  </a:cubicBezTo>
                  <a:cubicBezTo>
                    <a:pt x="31" y="19"/>
                    <a:pt x="32" y="19"/>
                    <a:pt x="32" y="19"/>
                  </a:cubicBezTo>
                  <a:cubicBezTo>
                    <a:pt x="33" y="14"/>
                    <a:pt x="39" y="14"/>
                    <a:pt x="39" y="8"/>
                  </a:cubicBezTo>
                  <a:cubicBezTo>
                    <a:pt x="37" y="9"/>
                    <a:pt x="34" y="9"/>
                    <a:pt x="32" y="9"/>
                  </a:cubicBezTo>
                  <a:cubicBezTo>
                    <a:pt x="31" y="9"/>
                    <a:pt x="30" y="9"/>
                    <a:pt x="29" y="9"/>
                  </a:cubicBezTo>
                  <a:cubicBezTo>
                    <a:pt x="28" y="9"/>
                    <a:pt x="27" y="9"/>
                    <a:pt x="26" y="9"/>
                  </a:cubicBezTo>
                  <a:cubicBezTo>
                    <a:pt x="24" y="9"/>
                    <a:pt x="22" y="9"/>
                    <a:pt x="21" y="10"/>
                  </a:cubicBezTo>
                  <a:cubicBezTo>
                    <a:pt x="21" y="5"/>
                    <a:pt x="13" y="7"/>
                    <a:pt x="13" y="2"/>
                  </a:cubicBezTo>
                  <a:cubicBezTo>
                    <a:pt x="13" y="1"/>
                    <a:pt x="13" y="0"/>
                    <a:pt x="1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48" name="Freeform 59"/>
            <p:cNvSpPr>
              <a:spLocks/>
            </p:cNvSpPr>
            <p:nvPr/>
          </p:nvSpPr>
          <p:spPr bwMode="auto">
            <a:xfrm>
              <a:off x="8828056" y="3602631"/>
              <a:ext cx="231266" cy="195461"/>
            </a:xfrm>
            <a:custGeom>
              <a:avLst/>
              <a:gdLst>
                <a:gd name="T0" fmla="*/ 68 w 76"/>
                <a:gd name="T1" fmla="*/ 0 h 67"/>
                <a:gd name="T2" fmla="*/ 67 w 76"/>
                <a:gd name="T3" fmla="*/ 1 h 67"/>
                <a:gd name="T4" fmla="*/ 62 w 76"/>
                <a:gd name="T5" fmla="*/ 8 h 67"/>
                <a:gd name="T6" fmla="*/ 56 w 76"/>
                <a:gd name="T7" fmla="*/ 23 h 67"/>
                <a:gd name="T8" fmla="*/ 55 w 76"/>
                <a:gd name="T9" fmla="*/ 33 h 67"/>
                <a:gd name="T10" fmla="*/ 54 w 76"/>
                <a:gd name="T11" fmla="*/ 33 h 67"/>
                <a:gd name="T12" fmla="*/ 53 w 76"/>
                <a:gd name="T13" fmla="*/ 29 h 67"/>
                <a:gd name="T14" fmla="*/ 52 w 76"/>
                <a:gd name="T15" fmla="*/ 29 h 67"/>
                <a:gd name="T16" fmla="*/ 52 w 76"/>
                <a:gd name="T17" fmla="*/ 37 h 67"/>
                <a:gd name="T18" fmla="*/ 49 w 76"/>
                <a:gd name="T19" fmla="*/ 35 h 67"/>
                <a:gd name="T20" fmla="*/ 47 w 76"/>
                <a:gd name="T21" fmla="*/ 36 h 67"/>
                <a:gd name="T22" fmla="*/ 44 w 76"/>
                <a:gd name="T23" fmla="*/ 36 h 67"/>
                <a:gd name="T24" fmla="*/ 41 w 76"/>
                <a:gd name="T25" fmla="*/ 35 h 67"/>
                <a:gd name="T26" fmla="*/ 40 w 76"/>
                <a:gd name="T27" fmla="*/ 40 h 67"/>
                <a:gd name="T28" fmla="*/ 37 w 76"/>
                <a:gd name="T29" fmla="*/ 39 h 67"/>
                <a:gd name="T30" fmla="*/ 33 w 76"/>
                <a:gd name="T31" fmla="*/ 52 h 67"/>
                <a:gd name="T32" fmla="*/ 21 w 76"/>
                <a:gd name="T33" fmla="*/ 54 h 67"/>
                <a:gd name="T34" fmla="*/ 17 w 76"/>
                <a:gd name="T35" fmla="*/ 53 h 67"/>
                <a:gd name="T36" fmla="*/ 13 w 76"/>
                <a:gd name="T37" fmla="*/ 53 h 67"/>
                <a:gd name="T38" fmla="*/ 7 w 76"/>
                <a:gd name="T39" fmla="*/ 54 h 67"/>
                <a:gd name="T40" fmla="*/ 5 w 76"/>
                <a:gd name="T41" fmla="*/ 58 h 67"/>
                <a:gd name="T42" fmla="*/ 5 w 76"/>
                <a:gd name="T43" fmla="*/ 58 h 67"/>
                <a:gd name="T44" fmla="*/ 4 w 76"/>
                <a:gd name="T45" fmla="*/ 56 h 67"/>
                <a:gd name="T46" fmla="*/ 3 w 76"/>
                <a:gd name="T47" fmla="*/ 55 h 67"/>
                <a:gd name="T48" fmla="*/ 2 w 76"/>
                <a:gd name="T49" fmla="*/ 56 h 67"/>
                <a:gd name="T50" fmla="*/ 0 w 76"/>
                <a:gd name="T51" fmla="*/ 63 h 67"/>
                <a:gd name="T52" fmla="*/ 3 w 76"/>
                <a:gd name="T53" fmla="*/ 64 h 67"/>
                <a:gd name="T54" fmla="*/ 18 w 76"/>
                <a:gd name="T55" fmla="*/ 59 h 67"/>
                <a:gd name="T56" fmla="*/ 18 w 76"/>
                <a:gd name="T57" fmla="*/ 59 h 67"/>
                <a:gd name="T58" fmla="*/ 19 w 76"/>
                <a:gd name="T59" fmla="*/ 60 h 67"/>
                <a:gd name="T60" fmla="*/ 21 w 76"/>
                <a:gd name="T61" fmla="*/ 62 h 67"/>
                <a:gd name="T62" fmla="*/ 22 w 76"/>
                <a:gd name="T63" fmla="*/ 61 h 67"/>
                <a:gd name="T64" fmla="*/ 24 w 76"/>
                <a:gd name="T65" fmla="*/ 57 h 67"/>
                <a:gd name="T66" fmla="*/ 26 w 76"/>
                <a:gd name="T67" fmla="*/ 58 h 67"/>
                <a:gd name="T68" fmla="*/ 33 w 76"/>
                <a:gd name="T69" fmla="*/ 67 h 67"/>
                <a:gd name="T70" fmla="*/ 37 w 76"/>
                <a:gd name="T71" fmla="*/ 59 h 67"/>
                <a:gd name="T72" fmla="*/ 40 w 76"/>
                <a:gd name="T73" fmla="*/ 60 h 67"/>
                <a:gd name="T74" fmla="*/ 47 w 76"/>
                <a:gd name="T75" fmla="*/ 58 h 67"/>
                <a:gd name="T76" fmla="*/ 54 w 76"/>
                <a:gd name="T77" fmla="*/ 56 h 67"/>
                <a:gd name="T78" fmla="*/ 54 w 76"/>
                <a:gd name="T79" fmla="*/ 56 h 67"/>
                <a:gd name="T80" fmla="*/ 58 w 76"/>
                <a:gd name="T81" fmla="*/ 58 h 67"/>
                <a:gd name="T82" fmla="*/ 58 w 76"/>
                <a:gd name="T83" fmla="*/ 58 h 67"/>
                <a:gd name="T84" fmla="*/ 62 w 76"/>
                <a:gd name="T85" fmla="*/ 53 h 67"/>
                <a:gd name="T86" fmla="*/ 63 w 76"/>
                <a:gd name="T87" fmla="*/ 54 h 67"/>
                <a:gd name="T88" fmla="*/ 63 w 76"/>
                <a:gd name="T89" fmla="*/ 54 h 67"/>
                <a:gd name="T90" fmla="*/ 67 w 76"/>
                <a:gd name="T91" fmla="*/ 56 h 67"/>
                <a:gd name="T92" fmla="*/ 67 w 76"/>
                <a:gd name="T93" fmla="*/ 37 h 67"/>
                <a:gd name="T94" fmla="*/ 71 w 76"/>
                <a:gd name="T95" fmla="*/ 39 h 67"/>
                <a:gd name="T96" fmla="*/ 71 w 76"/>
                <a:gd name="T97" fmla="*/ 27 h 67"/>
                <a:gd name="T98" fmla="*/ 73 w 76"/>
                <a:gd name="T99" fmla="*/ 31 h 67"/>
                <a:gd name="T100" fmla="*/ 73 w 76"/>
                <a:gd name="T101" fmla="*/ 2 h 67"/>
                <a:gd name="T102" fmla="*/ 68 w 76"/>
                <a:gd name="T103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76" h="67">
                  <a:moveTo>
                    <a:pt x="68" y="0"/>
                  </a:moveTo>
                  <a:cubicBezTo>
                    <a:pt x="68" y="0"/>
                    <a:pt x="67" y="1"/>
                    <a:pt x="67" y="1"/>
                  </a:cubicBezTo>
                  <a:cubicBezTo>
                    <a:pt x="69" y="5"/>
                    <a:pt x="63" y="5"/>
                    <a:pt x="62" y="8"/>
                  </a:cubicBezTo>
                  <a:cubicBezTo>
                    <a:pt x="59" y="13"/>
                    <a:pt x="63" y="22"/>
                    <a:pt x="56" y="23"/>
                  </a:cubicBezTo>
                  <a:cubicBezTo>
                    <a:pt x="60" y="31"/>
                    <a:pt x="56" y="33"/>
                    <a:pt x="55" y="33"/>
                  </a:cubicBezTo>
                  <a:cubicBezTo>
                    <a:pt x="54" y="33"/>
                    <a:pt x="54" y="33"/>
                    <a:pt x="54" y="33"/>
                  </a:cubicBezTo>
                  <a:cubicBezTo>
                    <a:pt x="54" y="33"/>
                    <a:pt x="54" y="29"/>
                    <a:pt x="53" y="29"/>
                  </a:cubicBezTo>
                  <a:cubicBezTo>
                    <a:pt x="53" y="29"/>
                    <a:pt x="52" y="29"/>
                    <a:pt x="52" y="29"/>
                  </a:cubicBezTo>
                  <a:cubicBezTo>
                    <a:pt x="51" y="30"/>
                    <a:pt x="53" y="35"/>
                    <a:pt x="52" y="37"/>
                  </a:cubicBezTo>
                  <a:cubicBezTo>
                    <a:pt x="51" y="35"/>
                    <a:pt x="50" y="35"/>
                    <a:pt x="49" y="35"/>
                  </a:cubicBezTo>
                  <a:cubicBezTo>
                    <a:pt x="48" y="35"/>
                    <a:pt x="47" y="35"/>
                    <a:pt x="47" y="36"/>
                  </a:cubicBezTo>
                  <a:cubicBezTo>
                    <a:pt x="46" y="36"/>
                    <a:pt x="45" y="36"/>
                    <a:pt x="44" y="36"/>
                  </a:cubicBezTo>
                  <a:cubicBezTo>
                    <a:pt x="43" y="36"/>
                    <a:pt x="42" y="36"/>
                    <a:pt x="41" y="35"/>
                  </a:cubicBezTo>
                  <a:cubicBezTo>
                    <a:pt x="41" y="38"/>
                    <a:pt x="41" y="40"/>
                    <a:pt x="40" y="40"/>
                  </a:cubicBezTo>
                  <a:cubicBezTo>
                    <a:pt x="39" y="40"/>
                    <a:pt x="38" y="40"/>
                    <a:pt x="37" y="39"/>
                  </a:cubicBezTo>
                  <a:cubicBezTo>
                    <a:pt x="39" y="46"/>
                    <a:pt x="31" y="43"/>
                    <a:pt x="33" y="52"/>
                  </a:cubicBezTo>
                  <a:cubicBezTo>
                    <a:pt x="30" y="53"/>
                    <a:pt x="25" y="54"/>
                    <a:pt x="21" y="54"/>
                  </a:cubicBezTo>
                  <a:cubicBezTo>
                    <a:pt x="19" y="54"/>
                    <a:pt x="18" y="53"/>
                    <a:pt x="17" y="53"/>
                  </a:cubicBezTo>
                  <a:cubicBezTo>
                    <a:pt x="15" y="53"/>
                    <a:pt x="14" y="53"/>
                    <a:pt x="13" y="53"/>
                  </a:cubicBezTo>
                  <a:cubicBezTo>
                    <a:pt x="11" y="53"/>
                    <a:pt x="9" y="53"/>
                    <a:pt x="7" y="54"/>
                  </a:cubicBezTo>
                  <a:cubicBezTo>
                    <a:pt x="6" y="54"/>
                    <a:pt x="7" y="57"/>
                    <a:pt x="5" y="58"/>
                  </a:cubicBezTo>
                  <a:cubicBezTo>
                    <a:pt x="5" y="58"/>
                    <a:pt x="5" y="58"/>
                    <a:pt x="5" y="58"/>
                  </a:cubicBezTo>
                  <a:cubicBezTo>
                    <a:pt x="5" y="58"/>
                    <a:pt x="5" y="57"/>
                    <a:pt x="4" y="56"/>
                  </a:cubicBezTo>
                  <a:cubicBezTo>
                    <a:pt x="4" y="56"/>
                    <a:pt x="3" y="55"/>
                    <a:pt x="3" y="55"/>
                  </a:cubicBezTo>
                  <a:cubicBezTo>
                    <a:pt x="2" y="55"/>
                    <a:pt x="2" y="55"/>
                    <a:pt x="2" y="56"/>
                  </a:cubicBezTo>
                  <a:cubicBezTo>
                    <a:pt x="2" y="59"/>
                    <a:pt x="1" y="62"/>
                    <a:pt x="0" y="63"/>
                  </a:cubicBezTo>
                  <a:cubicBezTo>
                    <a:pt x="1" y="64"/>
                    <a:pt x="2" y="64"/>
                    <a:pt x="3" y="64"/>
                  </a:cubicBezTo>
                  <a:cubicBezTo>
                    <a:pt x="8" y="64"/>
                    <a:pt x="13" y="60"/>
                    <a:pt x="18" y="59"/>
                  </a:cubicBezTo>
                  <a:cubicBezTo>
                    <a:pt x="18" y="59"/>
                    <a:pt x="18" y="59"/>
                    <a:pt x="18" y="59"/>
                  </a:cubicBezTo>
                  <a:cubicBezTo>
                    <a:pt x="19" y="59"/>
                    <a:pt x="19" y="60"/>
                    <a:pt x="19" y="60"/>
                  </a:cubicBezTo>
                  <a:cubicBezTo>
                    <a:pt x="20" y="61"/>
                    <a:pt x="20" y="62"/>
                    <a:pt x="21" y="62"/>
                  </a:cubicBezTo>
                  <a:cubicBezTo>
                    <a:pt x="22" y="62"/>
                    <a:pt x="22" y="61"/>
                    <a:pt x="22" y="61"/>
                  </a:cubicBezTo>
                  <a:cubicBezTo>
                    <a:pt x="23" y="61"/>
                    <a:pt x="22" y="57"/>
                    <a:pt x="24" y="57"/>
                  </a:cubicBezTo>
                  <a:cubicBezTo>
                    <a:pt x="25" y="57"/>
                    <a:pt x="25" y="57"/>
                    <a:pt x="26" y="58"/>
                  </a:cubicBezTo>
                  <a:cubicBezTo>
                    <a:pt x="26" y="63"/>
                    <a:pt x="29" y="66"/>
                    <a:pt x="33" y="67"/>
                  </a:cubicBezTo>
                  <a:cubicBezTo>
                    <a:pt x="36" y="66"/>
                    <a:pt x="34" y="60"/>
                    <a:pt x="37" y="59"/>
                  </a:cubicBezTo>
                  <a:cubicBezTo>
                    <a:pt x="38" y="60"/>
                    <a:pt x="39" y="60"/>
                    <a:pt x="40" y="60"/>
                  </a:cubicBezTo>
                  <a:cubicBezTo>
                    <a:pt x="43" y="60"/>
                    <a:pt x="46" y="58"/>
                    <a:pt x="47" y="58"/>
                  </a:cubicBezTo>
                  <a:cubicBezTo>
                    <a:pt x="48" y="57"/>
                    <a:pt x="53" y="56"/>
                    <a:pt x="54" y="56"/>
                  </a:cubicBezTo>
                  <a:cubicBezTo>
                    <a:pt x="54" y="56"/>
                    <a:pt x="54" y="56"/>
                    <a:pt x="54" y="56"/>
                  </a:cubicBezTo>
                  <a:cubicBezTo>
                    <a:pt x="55" y="56"/>
                    <a:pt x="57" y="58"/>
                    <a:pt x="58" y="58"/>
                  </a:cubicBezTo>
                  <a:cubicBezTo>
                    <a:pt x="58" y="58"/>
                    <a:pt x="58" y="58"/>
                    <a:pt x="58" y="58"/>
                  </a:cubicBezTo>
                  <a:cubicBezTo>
                    <a:pt x="59" y="57"/>
                    <a:pt x="60" y="53"/>
                    <a:pt x="62" y="53"/>
                  </a:cubicBezTo>
                  <a:cubicBezTo>
                    <a:pt x="62" y="53"/>
                    <a:pt x="63" y="54"/>
                    <a:pt x="63" y="54"/>
                  </a:cubicBezTo>
                  <a:cubicBezTo>
                    <a:pt x="63" y="54"/>
                    <a:pt x="63" y="54"/>
                    <a:pt x="63" y="54"/>
                  </a:cubicBezTo>
                  <a:cubicBezTo>
                    <a:pt x="65" y="54"/>
                    <a:pt x="66" y="55"/>
                    <a:pt x="67" y="56"/>
                  </a:cubicBezTo>
                  <a:cubicBezTo>
                    <a:pt x="67" y="49"/>
                    <a:pt x="67" y="43"/>
                    <a:pt x="67" y="37"/>
                  </a:cubicBezTo>
                  <a:cubicBezTo>
                    <a:pt x="69" y="37"/>
                    <a:pt x="69" y="38"/>
                    <a:pt x="71" y="39"/>
                  </a:cubicBezTo>
                  <a:cubicBezTo>
                    <a:pt x="71" y="35"/>
                    <a:pt x="66" y="29"/>
                    <a:pt x="71" y="27"/>
                  </a:cubicBezTo>
                  <a:cubicBezTo>
                    <a:pt x="71" y="29"/>
                    <a:pt x="71" y="31"/>
                    <a:pt x="73" y="31"/>
                  </a:cubicBezTo>
                  <a:cubicBezTo>
                    <a:pt x="76" y="23"/>
                    <a:pt x="73" y="16"/>
                    <a:pt x="73" y="2"/>
                  </a:cubicBezTo>
                  <a:cubicBezTo>
                    <a:pt x="71" y="2"/>
                    <a:pt x="70" y="0"/>
                    <a:pt x="6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49" name="Freeform 60"/>
            <p:cNvSpPr>
              <a:spLocks/>
            </p:cNvSpPr>
            <p:nvPr/>
          </p:nvSpPr>
          <p:spPr bwMode="auto">
            <a:xfrm>
              <a:off x="5958819" y="3602631"/>
              <a:ext cx="39660" cy="40865"/>
            </a:xfrm>
            <a:custGeom>
              <a:avLst/>
              <a:gdLst>
                <a:gd name="T0" fmla="*/ 5 w 13"/>
                <a:gd name="T1" fmla="*/ 0 h 14"/>
                <a:gd name="T2" fmla="*/ 1 w 13"/>
                <a:gd name="T3" fmla="*/ 14 h 14"/>
                <a:gd name="T4" fmla="*/ 3 w 13"/>
                <a:gd name="T5" fmla="*/ 14 h 14"/>
                <a:gd name="T6" fmla="*/ 5 w 13"/>
                <a:gd name="T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4">
                  <a:moveTo>
                    <a:pt x="5" y="0"/>
                  </a:moveTo>
                  <a:cubicBezTo>
                    <a:pt x="0" y="2"/>
                    <a:pt x="5" y="12"/>
                    <a:pt x="1" y="14"/>
                  </a:cubicBezTo>
                  <a:cubicBezTo>
                    <a:pt x="1" y="14"/>
                    <a:pt x="2" y="14"/>
                    <a:pt x="3" y="14"/>
                  </a:cubicBezTo>
                  <a:cubicBezTo>
                    <a:pt x="10" y="14"/>
                    <a:pt x="13" y="0"/>
                    <a:pt x="5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50" name="Freeform 61"/>
            <p:cNvSpPr>
              <a:spLocks/>
            </p:cNvSpPr>
            <p:nvPr/>
          </p:nvSpPr>
          <p:spPr bwMode="auto">
            <a:xfrm>
              <a:off x="6056413" y="3677261"/>
              <a:ext cx="54597" cy="29048"/>
            </a:xfrm>
            <a:custGeom>
              <a:avLst/>
              <a:gdLst>
                <a:gd name="T0" fmla="*/ 14 w 18"/>
                <a:gd name="T1" fmla="*/ 0 h 10"/>
                <a:gd name="T2" fmla="*/ 10 w 18"/>
                <a:gd name="T3" fmla="*/ 2 h 10"/>
                <a:gd name="T4" fmla="*/ 7 w 18"/>
                <a:gd name="T5" fmla="*/ 2 h 10"/>
                <a:gd name="T6" fmla="*/ 4 w 18"/>
                <a:gd name="T7" fmla="*/ 2 h 10"/>
                <a:gd name="T8" fmla="*/ 1 w 18"/>
                <a:gd name="T9" fmla="*/ 6 h 10"/>
                <a:gd name="T10" fmla="*/ 3 w 18"/>
                <a:gd name="T11" fmla="*/ 8 h 10"/>
                <a:gd name="T12" fmla="*/ 5 w 18"/>
                <a:gd name="T13" fmla="*/ 8 h 10"/>
                <a:gd name="T14" fmla="*/ 7 w 18"/>
                <a:gd name="T15" fmla="*/ 8 h 10"/>
                <a:gd name="T16" fmla="*/ 8 w 18"/>
                <a:gd name="T17" fmla="*/ 8 h 10"/>
                <a:gd name="T18" fmla="*/ 8 w 18"/>
                <a:gd name="T19" fmla="*/ 10 h 10"/>
                <a:gd name="T20" fmla="*/ 10 w 18"/>
                <a:gd name="T21" fmla="*/ 10 h 10"/>
                <a:gd name="T22" fmla="*/ 13 w 18"/>
                <a:gd name="T23" fmla="*/ 10 h 10"/>
                <a:gd name="T24" fmla="*/ 16 w 18"/>
                <a:gd name="T25" fmla="*/ 9 h 10"/>
                <a:gd name="T26" fmla="*/ 18 w 18"/>
                <a:gd name="T27" fmla="*/ 10 h 10"/>
                <a:gd name="T28" fmla="*/ 14 w 18"/>
                <a:gd name="T2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" h="10">
                  <a:moveTo>
                    <a:pt x="14" y="0"/>
                  </a:moveTo>
                  <a:cubicBezTo>
                    <a:pt x="14" y="2"/>
                    <a:pt x="12" y="2"/>
                    <a:pt x="10" y="2"/>
                  </a:cubicBezTo>
                  <a:cubicBezTo>
                    <a:pt x="9" y="2"/>
                    <a:pt x="8" y="2"/>
                    <a:pt x="7" y="2"/>
                  </a:cubicBezTo>
                  <a:cubicBezTo>
                    <a:pt x="6" y="2"/>
                    <a:pt x="5" y="2"/>
                    <a:pt x="4" y="2"/>
                  </a:cubicBezTo>
                  <a:cubicBezTo>
                    <a:pt x="1" y="2"/>
                    <a:pt x="0" y="2"/>
                    <a:pt x="1" y="6"/>
                  </a:cubicBezTo>
                  <a:cubicBezTo>
                    <a:pt x="1" y="7"/>
                    <a:pt x="2" y="8"/>
                    <a:pt x="3" y="8"/>
                  </a:cubicBezTo>
                  <a:cubicBezTo>
                    <a:pt x="4" y="8"/>
                    <a:pt x="4" y="8"/>
                    <a:pt x="5" y="8"/>
                  </a:cubicBezTo>
                  <a:cubicBezTo>
                    <a:pt x="6" y="8"/>
                    <a:pt x="6" y="8"/>
                    <a:pt x="7" y="8"/>
                  </a:cubicBezTo>
                  <a:cubicBezTo>
                    <a:pt x="7" y="8"/>
                    <a:pt x="8" y="8"/>
                    <a:pt x="8" y="8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8" y="10"/>
                    <a:pt x="9" y="10"/>
                    <a:pt x="10" y="10"/>
                  </a:cubicBezTo>
                  <a:cubicBezTo>
                    <a:pt x="11" y="10"/>
                    <a:pt x="12" y="10"/>
                    <a:pt x="13" y="10"/>
                  </a:cubicBezTo>
                  <a:cubicBezTo>
                    <a:pt x="14" y="9"/>
                    <a:pt x="15" y="9"/>
                    <a:pt x="16" y="9"/>
                  </a:cubicBezTo>
                  <a:cubicBezTo>
                    <a:pt x="17" y="9"/>
                    <a:pt x="17" y="9"/>
                    <a:pt x="18" y="10"/>
                  </a:cubicBezTo>
                  <a:cubicBezTo>
                    <a:pt x="18" y="5"/>
                    <a:pt x="17" y="2"/>
                    <a:pt x="1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51" name="Freeform 62"/>
            <p:cNvSpPr>
              <a:spLocks/>
            </p:cNvSpPr>
            <p:nvPr/>
          </p:nvSpPr>
          <p:spPr bwMode="auto">
            <a:xfrm>
              <a:off x="6505341" y="3751890"/>
              <a:ext cx="36569" cy="17232"/>
            </a:xfrm>
            <a:custGeom>
              <a:avLst/>
              <a:gdLst>
                <a:gd name="T0" fmla="*/ 6 w 12"/>
                <a:gd name="T1" fmla="*/ 0 h 6"/>
                <a:gd name="T2" fmla="*/ 1 w 12"/>
                <a:gd name="T3" fmla="*/ 5 h 6"/>
                <a:gd name="T4" fmla="*/ 2 w 12"/>
                <a:gd name="T5" fmla="*/ 6 h 6"/>
                <a:gd name="T6" fmla="*/ 6 w 12"/>
                <a:gd name="T7" fmla="*/ 2 h 6"/>
                <a:gd name="T8" fmla="*/ 8 w 12"/>
                <a:gd name="T9" fmla="*/ 2 h 6"/>
                <a:gd name="T10" fmla="*/ 12 w 12"/>
                <a:gd name="T11" fmla="*/ 1 h 6"/>
                <a:gd name="T12" fmla="*/ 10 w 12"/>
                <a:gd name="T13" fmla="*/ 0 h 6"/>
                <a:gd name="T14" fmla="*/ 8 w 12"/>
                <a:gd name="T15" fmla="*/ 0 h 6"/>
                <a:gd name="T16" fmla="*/ 6 w 12"/>
                <a:gd name="T1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6">
                  <a:moveTo>
                    <a:pt x="6" y="0"/>
                  </a:moveTo>
                  <a:cubicBezTo>
                    <a:pt x="3" y="0"/>
                    <a:pt x="0" y="1"/>
                    <a:pt x="1" y="5"/>
                  </a:cubicBezTo>
                  <a:cubicBezTo>
                    <a:pt x="1" y="5"/>
                    <a:pt x="1" y="6"/>
                    <a:pt x="2" y="6"/>
                  </a:cubicBezTo>
                  <a:cubicBezTo>
                    <a:pt x="4" y="6"/>
                    <a:pt x="5" y="3"/>
                    <a:pt x="6" y="2"/>
                  </a:cubicBezTo>
                  <a:cubicBezTo>
                    <a:pt x="7" y="2"/>
                    <a:pt x="8" y="2"/>
                    <a:pt x="8" y="2"/>
                  </a:cubicBezTo>
                  <a:cubicBezTo>
                    <a:pt x="10" y="2"/>
                    <a:pt x="11" y="1"/>
                    <a:pt x="12" y="1"/>
                  </a:cubicBezTo>
                  <a:cubicBezTo>
                    <a:pt x="12" y="0"/>
                    <a:pt x="12" y="0"/>
                    <a:pt x="10" y="0"/>
                  </a:cubicBezTo>
                  <a:cubicBezTo>
                    <a:pt x="9" y="0"/>
                    <a:pt x="9" y="0"/>
                    <a:pt x="8" y="0"/>
                  </a:cubicBezTo>
                  <a:cubicBezTo>
                    <a:pt x="8" y="0"/>
                    <a:pt x="7" y="0"/>
                    <a:pt x="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52" name="Freeform 63"/>
            <p:cNvSpPr>
              <a:spLocks/>
            </p:cNvSpPr>
            <p:nvPr/>
          </p:nvSpPr>
          <p:spPr bwMode="auto">
            <a:xfrm>
              <a:off x="8847575" y="3789205"/>
              <a:ext cx="42750" cy="23140"/>
            </a:xfrm>
            <a:custGeom>
              <a:avLst/>
              <a:gdLst>
                <a:gd name="T0" fmla="*/ 11 w 14"/>
                <a:gd name="T1" fmla="*/ 0 h 8"/>
                <a:gd name="T2" fmla="*/ 7 w 14"/>
                <a:gd name="T3" fmla="*/ 2 h 8"/>
                <a:gd name="T4" fmla="*/ 3 w 14"/>
                <a:gd name="T5" fmla="*/ 4 h 8"/>
                <a:gd name="T6" fmla="*/ 0 w 14"/>
                <a:gd name="T7" fmla="*/ 2 h 8"/>
                <a:gd name="T8" fmla="*/ 6 w 14"/>
                <a:gd name="T9" fmla="*/ 8 h 8"/>
                <a:gd name="T10" fmla="*/ 8 w 14"/>
                <a:gd name="T11" fmla="*/ 8 h 8"/>
                <a:gd name="T12" fmla="*/ 11 w 14"/>
                <a:gd name="T13" fmla="*/ 0 h 8"/>
                <a:gd name="T14" fmla="*/ 11 w 14"/>
                <a:gd name="T1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8">
                  <a:moveTo>
                    <a:pt x="11" y="0"/>
                  </a:moveTo>
                  <a:cubicBezTo>
                    <a:pt x="9" y="0"/>
                    <a:pt x="8" y="1"/>
                    <a:pt x="7" y="2"/>
                  </a:cubicBezTo>
                  <a:cubicBezTo>
                    <a:pt x="5" y="3"/>
                    <a:pt x="4" y="4"/>
                    <a:pt x="3" y="4"/>
                  </a:cubicBezTo>
                  <a:cubicBezTo>
                    <a:pt x="2" y="4"/>
                    <a:pt x="1" y="3"/>
                    <a:pt x="0" y="2"/>
                  </a:cubicBezTo>
                  <a:cubicBezTo>
                    <a:pt x="0" y="6"/>
                    <a:pt x="2" y="8"/>
                    <a:pt x="6" y="8"/>
                  </a:cubicBezTo>
                  <a:cubicBezTo>
                    <a:pt x="6" y="8"/>
                    <a:pt x="7" y="8"/>
                    <a:pt x="8" y="8"/>
                  </a:cubicBezTo>
                  <a:cubicBezTo>
                    <a:pt x="5" y="2"/>
                    <a:pt x="14" y="6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53" name="Freeform 64"/>
            <p:cNvSpPr>
              <a:spLocks/>
            </p:cNvSpPr>
            <p:nvPr/>
          </p:nvSpPr>
          <p:spPr bwMode="auto">
            <a:xfrm>
              <a:off x="8769501" y="3789205"/>
              <a:ext cx="58203" cy="49235"/>
            </a:xfrm>
            <a:custGeom>
              <a:avLst/>
              <a:gdLst>
                <a:gd name="T0" fmla="*/ 10 w 19"/>
                <a:gd name="T1" fmla="*/ 0 h 17"/>
                <a:gd name="T2" fmla="*/ 0 w 19"/>
                <a:gd name="T3" fmla="*/ 10 h 17"/>
                <a:gd name="T4" fmla="*/ 4 w 19"/>
                <a:gd name="T5" fmla="*/ 8 h 17"/>
                <a:gd name="T6" fmla="*/ 5 w 19"/>
                <a:gd name="T7" fmla="*/ 17 h 17"/>
                <a:gd name="T8" fmla="*/ 7 w 19"/>
                <a:gd name="T9" fmla="*/ 17 h 17"/>
                <a:gd name="T10" fmla="*/ 10 w 19"/>
                <a:gd name="T11" fmla="*/ 17 h 17"/>
                <a:gd name="T12" fmla="*/ 13 w 19"/>
                <a:gd name="T13" fmla="*/ 17 h 17"/>
                <a:gd name="T14" fmla="*/ 17 w 19"/>
                <a:gd name="T15" fmla="*/ 15 h 17"/>
                <a:gd name="T16" fmla="*/ 17 w 19"/>
                <a:gd name="T17" fmla="*/ 2 h 17"/>
                <a:gd name="T18" fmla="*/ 10 w 19"/>
                <a:gd name="T1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17">
                  <a:moveTo>
                    <a:pt x="10" y="0"/>
                  </a:moveTo>
                  <a:cubicBezTo>
                    <a:pt x="4" y="0"/>
                    <a:pt x="0" y="3"/>
                    <a:pt x="0" y="10"/>
                  </a:cubicBezTo>
                  <a:cubicBezTo>
                    <a:pt x="1" y="9"/>
                    <a:pt x="3" y="8"/>
                    <a:pt x="4" y="8"/>
                  </a:cubicBezTo>
                  <a:cubicBezTo>
                    <a:pt x="6" y="8"/>
                    <a:pt x="5" y="12"/>
                    <a:pt x="5" y="17"/>
                  </a:cubicBezTo>
                  <a:cubicBezTo>
                    <a:pt x="6" y="17"/>
                    <a:pt x="6" y="17"/>
                    <a:pt x="7" y="17"/>
                  </a:cubicBezTo>
                  <a:cubicBezTo>
                    <a:pt x="8" y="17"/>
                    <a:pt x="9" y="17"/>
                    <a:pt x="10" y="17"/>
                  </a:cubicBezTo>
                  <a:cubicBezTo>
                    <a:pt x="11" y="17"/>
                    <a:pt x="12" y="17"/>
                    <a:pt x="13" y="17"/>
                  </a:cubicBezTo>
                  <a:cubicBezTo>
                    <a:pt x="15" y="17"/>
                    <a:pt x="17" y="17"/>
                    <a:pt x="17" y="15"/>
                  </a:cubicBezTo>
                  <a:cubicBezTo>
                    <a:pt x="11" y="12"/>
                    <a:pt x="19" y="8"/>
                    <a:pt x="17" y="2"/>
                  </a:cubicBezTo>
                  <a:cubicBezTo>
                    <a:pt x="14" y="1"/>
                    <a:pt x="12" y="0"/>
                    <a:pt x="1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54" name="Freeform 65"/>
            <p:cNvSpPr>
              <a:spLocks/>
            </p:cNvSpPr>
            <p:nvPr/>
          </p:nvSpPr>
          <p:spPr bwMode="auto">
            <a:xfrm>
              <a:off x="8554796" y="4013093"/>
              <a:ext cx="36569" cy="49727"/>
            </a:xfrm>
            <a:custGeom>
              <a:avLst/>
              <a:gdLst>
                <a:gd name="T0" fmla="*/ 8 w 12"/>
                <a:gd name="T1" fmla="*/ 0 h 17"/>
                <a:gd name="T2" fmla="*/ 2 w 12"/>
                <a:gd name="T3" fmla="*/ 4 h 17"/>
                <a:gd name="T4" fmla="*/ 0 w 12"/>
                <a:gd name="T5" fmla="*/ 17 h 17"/>
                <a:gd name="T6" fmla="*/ 8 w 12"/>
                <a:gd name="T7" fmla="*/ 17 h 17"/>
                <a:gd name="T8" fmla="*/ 12 w 12"/>
                <a:gd name="T9" fmla="*/ 6 h 17"/>
                <a:gd name="T10" fmla="*/ 8 w 12"/>
                <a:gd name="T1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17">
                  <a:moveTo>
                    <a:pt x="8" y="0"/>
                  </a:moveTo>
                  <a:cubicBezTo>
                    <a:pt x="6" y="0"/>
                    <a:pt x="3" y="2"/>
                    <a:pt x="2" y="4"/>
                  </a:cubicBezTo>
                  <a:cubicBezTo>
                    <a:pt x="7" y="6"/>
                    <a:pt x="1" y="14"/>
                    <a:pt x="0" y="17"/>
                  </a:cubicBezTo>
                  <a:cubicBezTo>
                    <a:pt x="3" y="17"/>
                    <a:pt x="5" y="17"/>
                    <a:pt x="8" y="17"/>
                  </a:cubicBezTo>
                  <a:cubicBezTo>
                    <a:pt x="5" y="9"/>
                    <a:pt x="12" y="11"/>
                    <a:pt x="12" y="6"/>
                  </a:cubicBezTo>
                  <a:cubicBezTo>
                    <a:pt x="12" y="2"/>
                    <a:pt x="10" y="0"/>
                    <a:pt x="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55" name="Freeform 66"/>
            <p:cNvSpPr>
              <a:spLocks/>
            </p:cNvSpPr>
            <p:nvPr/>
          </p:nvSpPr>
          <p:spPr bwMode="auto">
            <a:xfrm>
              <a:off x="3187176" y="4031751"/>
              <a:ext cx="24209" cy="14770"/>
            </a:xfrm>
            <a:custGeom>
              <a:avLst/>
              <a:gdLst>
                <a:gd name="T0" fmla="*/ 8 w 8"/>
                <a:gd name="T1" fmla="*/ 0 h 5"/>
                <a:gd name="T2" fmla="*/ 6 w 8"/>
                <a:gd name="T3" fmla="*/ 0 h 5"/>
                <a:gd name="T4" fmla="*/ 5 w 8"/>
                <a:gd name="T5" fmla="*/ 0 h 5"/>
                <a:gd name="T6" fmla="*/ 4 w 8"/>
                <a:gd name="T7" fmla="*/ 0 h 5"/>
                <a:gd name="T8" fmla="*/ 0 w 8"/>
                <a:gd name="T9" fmla="*/ 2 h 5"/>
                <a:gd name="T10" fmla="*/ 2 w 8"/>
                <a:gd name="T11" fmla="*/ 5 h 5"/>
                <a:gd name="T12" fmla="*/ 6 w 8"/>
                <a:gd name="T13" fmla="*/ 5 h 5"/>
                <a:gd name="T14" fmla="*/ 8 w 8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5">
                  <a:moveTo>
                    <a:pt x="8" y="0"/>
                  </a:moveTo>
                  <a:cubicBezTo>
                    <a:pt x="7" y="0"/>
                    <a:pt x="7" y="0"/>
                    <a:pt x="6" y="0"/>
                  </a:cubicBezTo>
                  <a:cubicBezTo>
                    <a:pt x="6" y="0"/>
                    <a:pt x="5" y="0"/>
                    <a:pt x="5" y="0"/>
                  </a:cubicBezTo>
                  <a:cubicBezTo>
                    <a:pt x="5" y="0"/>
                    <a:pt x="5" y="0"/>
                    <a:pt x="4" y="0"/>
                  </a:cubicBezTo>
                  <a:cubicBezTo>
                    <a:pt x="2" y="0"/>
                    <a:pt x="1" y="0"/>
                    <a:pt x="0" y="2"/>
                  </a:cubicBezTo>
                  <a:cubicBezTo>
                    <a:pt x="2" y="2"/>
                    <a:pt x="2" y="3"/>
                    <a:pt x="2" y="5"/>
                  </a:cubicBezTo>
                  <a:cubicBezTo>
                    <a:pt x="3" y="5"/>
                    <a:pt x="5" y="5"/>
                    <a:pt x="6" y="5"/>
                  </a:cubicBezTo>
                  <a:cubicBezTo>
                    <a:pt x="6" y="3"/>
                    <a:pt x="8" y="3"/>
                    <a:pt x="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56" name="Freeform 67"/>
            <p:cNvSpPr>
              <a:spLocks/>
            </p:cNvSpPr>
            <p:nvPr/>
          </p:nvSpPr>
          <p:spPr bwMode="auto">
            <a:xfrm>
              <a:off x="3792253" y="4050408"/>
              <a:ext cx="231266" cy="78775"/>
            </a:xfrm>
            <a:custGeom>
              <a:avLst/>
              <a:gdLst>
                <a:gd name="T0" fmla="*/ 24 w 76"/>
                <a:gd name="T1" fmla="*/ 0 h 27"/>
                <a:gd name="T2" fmla="*/ 19 w 76"/>
                <a:gd name="T3" fmla="*/ 2 h 27"/>
                <a:gd name="T4" fmla="*/ 15 w 76"/>
                <a:gd name="T5" fmla="*/ 2 h 27"/>
                <a:gd name="T6" fmla="*/ 10 w 76"/>
                <a:gd name="T7" fmla="*/ 2 h 27"/>
                <a:gd name="T8" fmla="*/ 8 w 76"/>
                <a:gd name="T9" fmla="*/ 2 h 27"/>
                <a:gd name="T10" fmla="*/ 0 w 76"/>
                <a:gd name="T11" fmla="*/ 12 h 27"/>
                <a:gd name="T12" fmla="*/ 2 w 76"/>
                <a:gd name="T13" fmla="*/ 12 h 27"/>
                <a:gd name="T14" fmla="*/ 13 w 76"/>
                <a:gd name="T15" fmla="*/ 8 h 27"/>
                <a:gd name="T16" fmla="*/ 17 w 76"/>
                <a:gd name="T17" fmla="*/ 8 h 27"/>
                <a:gd name="T18" fmla="*/ 22 w 76"/>
                <a:gd name="T19" fmla="*/ 8 h 27"/>
                <a:gd name="T20" fmla="*/ 28 w 76"/>
                <a:gd name="T21" fmla="*/ 8 h 27"/>
                <a:gd name="T22" fmla="*/ 32 w 76"/>
                <a:gd name="T23" fmla="*/ 8 h 27"/>
                <a:gd name="T24" fmla="*/ 34 w 76"/>
                <a:gd name="T25" fmla="*/ 14 h 27"/>
                <a:gd name="T26" fmla="*/ 54 w 76"/>
                <a:gd name="T27" fmla="*/ 17 h 27"/>
                <a:gd name="T28" fmla="*/ 58 w 76"/>
                <a:gd name="T29" fmla="*/ 27 h 27"/>
                <a:gd name="T30" fmla="*/ 62 w 76"/>
                <a:gd name="T31" fmla="*/ 25 h 27"/>
                <a:gd name="T32" fmla="*/ 67 w 76"/>
                <a:gd name="T33" fmla="*/ 25 h 27"/>
                <a:gd name="T34" fmla="*/ 71 w 76"/>
                <a:gd name="T35" fmla="*/ 25 h 27"/>
                <a:gd name="T36" fmla="*/ 75 w 76"/>
                <a:gd name="T37" fmla="*/ 21 h 27"/>
                <a:gd name="T38" fmla="*/ 71 w 76"/>
                <a:gd name="T39" fmla="*/ 19 h 27"/>
                <a:gd name="T40" fmla="*/ 68 w 76"/>
                <a:gd name="T41" fmla="*/ 19 h 27"/>
                <a:gd name="T42" fmla="*/ 64 w 76"/>
                <a:gd name="T43" fmla="*/ 20 h 27"/>
                <a:gd name="T44" fmla="*/ 62 w 76"/>
                <a:gd name="T45" fmla="*/ 19 h 27"/>
                <a:gd name="T46" fmla="*/ 59 w 76"/>
                <a:gd name="T47" fmla="*/ 16 h 27"/>
                <a:gd name="T48" fmla="*/ 56 w 76"/>
                <a:gd name="T49" fmla="*/ 17 h 27"/>
                <a:gd name="T50" fmla="*/ 51 w 76"/>
                <a:gd name="T51" fmla="*/ 8 h 27"/>
                <a:gd name="T52" fmla="*/ 46 w 76"/>
                <a:gd name="T53" fmla="*/ 8 h 27"/>
                <a:gd name="T54" fmla="*/ 36 w 76"/>
                <a:gd name="T55" fmla="*/ 6 h 27"/>
                <a:gd name="T56" fmla="*/ 30 w 76"/>
                <a:gd name="T57" fmla="*/ 4 h 27"/>
                <a:gd name="T58" fmla="*/ 24 w 76"/>
                <a:gd name="T5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76" h="27">
                  <a:moveTo>
                    <a:pt x="24" y="0"/>
                  </a:moveTo>
                  <a:cubicBezTo>
                    <a:pt x="24" y="2"/>
                    <a:pt x="22" y="2"/>
                    <a:pt x="19" y="2"/>
                  </a:cubicBezTo>
                  <a:cubicBezTo>
                    <a:pt x="18" y="2"/>
                    <a:pt x="16" y="2"/>
                    <a:pt x="15" y="2"/>
                  </a:cubicBezTo>
                  <a:cubicBezTo>
                    <a:pt x="13" y="2"/>
                    <a:pt x="12" y="2"/>
                    <a:pt x="10" y="2"/>
                  </a:cubicBezTo>
                  <a:cubicBezTo>
                    <a:pt x="9" y="2"/>
                    <a:pt x="8" y="2"/>
                    <a:pt x="8" y="2"/>
                  </a:cubicBezTo>
                  <a:cubicBezTo>
                    <a:pt x="8" y="8"/>
                    <a:pt x="0" y="6"/>
                    <a:pt x="0" y="12"/>
                  </a:cubicBezTo>
                  <a:cubicBezTo>
                    <a:pt x="1" y="12"/>
                    <a:pt x="2" y="12"/>
                    <a:pt x="2" y="12"/>
                  </a:cubicBezTo>
                  <a:cubicBezTo>
                    <a:pt x="6" y="12"/>
                    <a:pt x="9" y="9"/>
                    <a:pt x="13" y="8"/>
                  </a:cubicBezTo>
                  <a:cubicBezTo>
                    <a:pt x="15" y="8"/>
                    <a:pt x="16" y="8"/>
                    <a:pt x="17" y="8"/>
                  </a:cubicBezTo>
                  <a:cubicBezTo>
                    <a:pt x="19" y="8"/>
                    <a:pt x="21" y="8"/>
                    <a:pt x="22" y="8"/>
                  </a:cubicBezTo>
                  <a:cubicBezTo>
                    <a:pt x="24" y="8"/>
                    <a:pt x="26" y="8"/>
                    <a:pt x="28" y="8"/>
                  </a:cubicBezTo>
                  <a:cubicBezTo>
                    <a:pt x="29" y="8"/>
                    <a:pt x="31" y="8"/>
                    <a:pt x="32" y="8"/>
                  </a:cubicBezTo>
                  <a:cubicBezTo>
                    <a:pt x="32" y="11"/>
                    <a:pt x="33" y="12"/>
                    <a:pt x="34" y="14"/>
                  </a:cubicBezTo>
                  <a:cubicBezTo>
                    <a:pt x="41" y="15"/>
                    <a:pt x="48" y="16"/>
                    <a:pt x="54" y="17"/>
                  </a:cubicBezTo>
                  <a:cubicBezTo>
                    <a:pt x="58" y="19"/>
                    <a:pt x="54" y="26"/>
                    <a:pt x="58" y="27"/>
                  </a:cubicBezTo>
                  <a:cubicBezTo>
                    <a:pt x="59" y="25"/>
                    <a:pt x="60" y="25"/>
                    <a:pt x="62" y="25"/>
                  </a:cubicBezTo>
                  <a:cubicBezTo>
                    <a:pt x="64" y="25"/>
                    <a:pt x="65" y="25"/>
                    <a:pt x="67" y="25"/>
                  </a:cubicBezTo>
                  <a:cubicBezTo>
                    <a:pt x="68" y="25"/>
                    <a:pt x="70" y="25"/>
                    <a:pt x="71" y="25"/>
                  </a:cubicBezTo>
                  <a:cubicBezTo>
                    <a:pt x="74" y="25"/>
                    <a:pt x="76" y="25"/>
                    <a:pt x="75" y="21"/>
                  </a:cubicBezTo>
                  <a:cubicBezTo>
                    <a:pt x="75" y="19"/>
                    <a:pt x="73" y="19"/>
                    <a:pt x="71" y="19"/>
                  </a:cubicBezTo>
                  <a:cubicBezTo>
                    <a:pt x="70" y="19"/>
                    <a:pt x="69" y="19"/>
                    <a:pt x="68" y="19"/>
                  </a:cubicBezTo>
                  <a:cubicBezTo>
                    <a:pt x="66" y="19"/>
                    <a:pt x="65" y="20"/>
                    <a:pt x="64" y="20"/>
                  </a:cubicBezTo>
                  <a:cubicBezTo>
                    <a:pt x="63" y="20"/>
                    <a:pt x="63" y="19"/>
                    <a:pt x="62" y="19"/>
                  </a:cubicBezTo>
                  <a:cubicBezTo>
                    <a:pt x="61" y="17"/>
                    <a:pt x="60" y="16"/>
                    <a:pt x="59" y="16"/>
                  </a:cubicBezTo>
                  <a:cubicBezTo>
                    <a:pt x="58" y="16"/>
                    <a:pt x="57" y="17"/>
                    <a:pt x="56" y="17"/>
                  </a:cubicBezTo>
                  <a:cubicBezTo>
                    <a:pt x="60" y="9"/>
                    <a:pt x="49" y="15"/>
                    <a:pt x="51" y="8"/>
                  </a:cubicBezTo>
                  <a:cubicBezTo>
                    <a:pt x="49" y="8"/>
                    <a:pt x="47" y="8"/>
                    <a:pt x="46" y="8"/>
                  </a:cubicBezTo>
                  <a:cubicBezTo>
                    <a:pt x="41" y="8"/>
                    <a:pt x="37" y="7"/>
                    <a:pt x="36" y="6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22" y="2"/>
                    <a:pt x="33" y="2"/>
                    <a:pt x="2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57" name="Freeform 68"/>
            <p:cNvSpPr>
              <a:spLocks/>
            </p:cNvSpPr>
            <p:nvPr/>
          </p:nvSpPr>
          <p:spPr bwMode="auto">
            <a:xfrm>
              <a:off x="4065514" y="4125038"/>
              <a:ext cx="97348" cy="40372"/>
            </a:xfrm>
            <a:custGeom>
              <a:avLst/>
              <a:gdLst>
                <a:gd name="T0" fmla="*/ 2 w 32"/>
                <a:gd name="T1" fmla="*/ 0 h 14"/>
                <a:gd name="T2" fmla="*/ 9 w 32"/>
                <a:gd name="T3" fmla="*/ 9 h 14"/>
                <a:gd name="T4" fmla="*/ 6 w 32"/>
                <a:gd name="T5" fmla="*/ 11 h 14"/>
                <a:gd name="T6" fmla="*/ 21 w 32"/>
                <a:gd name="T7" fmla="*/ 14 h 14"/>
                <a:gd name="T8" fmla="*/ 32 w 32"/>
                <a:gd name="T9" fmla="*/ 7 h 14"/>
                <a:gd name="T10" fmla="*/ 30 w 32"/>
                <a:gd name="T11" fmla="*/ 8 h 14"/>
                <a:gd name="T12" fmla="*/ 24 w 32"/>
                <a:gd name="T13" fmla="*/ 4 h 14"/>
                <a:gd name="T14" fmla="*/ 23 w 32"/>
                <a:gd name="T15" fmla="*/ 6 h 14"/>
                <a:gd name="T16" fmla="*/ 17 w 32"/>
                <a:gd name="T17" fmla="*/ 2 h 14"/>
                <a:gd name="T18" fmla="*/ 12 w 32"/>
                <a:gd name="T19" fmla="*/ 1 h 14"/>
                <a:gd name="T20" fmla="*/ 10 w 32"/>
                <a:gd name="T21" fmla="*/ 1 h 14"/>
                <a:gd name="T22" fmla="*/ 8 w 32"/>
                <a:gd name="T23" fmla="*/ 1 h 14"/>
                <a:gd name="T24" fmla="*/ 2 w 32"/>
                <a:gd name="T2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" h="14">
                  <a:moveTo>
                    <a:pt x="2" y="0"/>
                  </a:moveTo>
                  <a:cubicBezTo>
                    <a:pt x="0" y="6"/>
                    <a:pt x="10" y="6"/>
                    <a:pt x="9" y="9"/>
                  </a:cubicBezTo>
                  <a:cubicBezTo>
                    <a:pt x="9" y="10"/>
                    <a:pt x="5" y="9"/>
                    <a:pt x="6" y="11"/>
                  </a:cubicBezTo>
                  <a:cubicBezTo>
                    <a:pt x="9" y="12"/>
                    <a:pt x="16" y="14"/>
                    <a:pt x="21" y="14"/>
                  </a:cubicBezTo>
                  <a:cubicBezTo>
                    <a:pt x="27" y="14"/>
                    <a:pt x="32" y="12"/>
                    <a:pt x="32" y="7"/>
                  </a:cubicBezTo>
                  <a:cubicBezTo>
                    <a:pt x="31" y="8"/>
                    <a:pt x="30" y="8"/>
                    <a:pt x="30" y="8"/>
                  </a:cubicBezTo>
                  <a:cubicBezTo>
                    <a:pt x="26" y="8"/>
                    <a:pt x="27" y="4"/>
                    <a:pt x="24" y="4"/>
                  </a:cubicBezTo>
                  <a:cubicBezTo>
                    <a:pt x="24" y="5"/>
                    <a:pt x="23" y="6"/>
                    <a:pt x="23" y="6"/>
                  </a:cubicBezTo>
                  <a:cubicBezTo>
                    <a:pt x="20" y="6"/>
                    <a:pt x="17" y="2"/>
                    <a:pt x="17" y="2"/>
                  </a:cubicBezTo>
                  <a:cubicBezTo>
                    <a:pt x="16" y="1"/>
                    <a:pt x="14" y="1"/>
                    <a:pt x="12" y="1"/>
                  </a:cubicBezTo>
                  <a:cubicBezTo>
                    <a:pt x="12" y="1"/>
                    <a:pt x="11" y="1"/>
                    <a:pt x="10" y="1"/>
                  </a:cubicBezTo>
                  <a:cubicBezTo>
                    <a:pt x="9" y="1"/>
                    <a:pt x="9" y="1"/>
                    <a:pt x="8" y="1"/>
                  </a:cubicBezTo>
                  <a:cubicBezTo>
                    <a:pt x="6" y="1"/>
                    <a:pt x="4" y="1"/>
                    <a:pt x="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58" name="Freeform 69"/>
            <p:cNvSpPr>
              <a:spLocks/>
            </p:cNvSpPr>
            <p:nvPr/>
          </p:nvSpPr>
          <p:spPr bwMode="auto">
            <a:xfrm>
              <a:off x="8281535" y="4143695"/>
              <a:ext cx="45841" cy="32003"/>
            </a:xfrm>
            <a:custGeom>
              <a:avLst/>
              <a:gdLst>
                <a:gd name="T0" fmla="*/ 13 w 15"/>
                <a:gd name="T1" fmla="*/ 0 h 11"/>
                <a:gd name="T2" fmla="*/ 4 w 15"/>
                <a:gd name="T3" fmla="*/ 0 h 11"/>
                <a:gd name="T4" fmla="*/ 1 w 15"/>
                <a:gd name="T5" fmla="*/ 4 h 11"/>
                <a:gd name="T6" fmla="*/ 0 w 15"/>
                <a:gd name="T7" fmla="*/ 4 h 11"/>
                <a:gd name="T8" fmla="*/ 10 w 15"/>
                <a:gd name="T9" fmla="*/ 11 h 11"/>
                <a:gd name="T10" fmla="*/ 13 w 15"/>
                <a:gd name="T11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1">
                  <a:moveTo>
                    <a:pt x="13" y="0"/>
                  </a:moveTo>
                  <a:cubicBezTo>
                    <a:pt x="10" y="0"/>
                    <a:pt x="7" y="0"/>
                    <a:pt x="4" y="0"/>
                  </a:cubicBezTo>
                  <a:cubicBezTo>
                    <a:pt x="4" y="2"/>
                    <a:pt x="4" y="4"/>
                    <a:pt x="1" y="4"/>
                  </a:cubicBezTo>
                  <a:cubicBezTo>
                    <a:pt x="1" y="4"/>
                    <a:pt x="1" y="4"/>
                    <a:pt x="0" y="4"/>
                  </a:cubicBezTo>
                  <a:cubicBezTo>
                    <a:pt x="0" y="10"/>
                    <a:pt x="5" y="10"/>
                    <a:pt x="10" y="11"/>
                  </a:cubicBezTo>
                  <a:cubicBezTo>
                    <a:pt x="9" y="5"/>
                    <a:pt x="15" y="7"/>
                    <a:pt x="1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59" name="Freeform 70"/>
            <p:cNvSpPr>
              <a:spLocks/>
            </p:cNvSpPr>
            <p:nvPr/>
          </p:nvSpPr>
          <p:spPr bwMode="auto">
            <a:xfrm>
              <a:off x="4026477" y="4162352"/>
              <a:ext cx="30389" cy="17232"/>
            </a:xfrm>
            <a:custGeom>
              <a:avLst/>
              <a:gdLst>
                <a:gd name="T0" fmla="*/ 6 w 10"/>
                <a:gd name="T1" fmla="*/ 0 h 6"/>
                <a:gd name="T2" fmla="*/ 0 w 10"/>
                <a:gd name="T3" fmla="*/ 4 h 6"/>
                <a:gd name="T4" fmla="*/ 2 w 10"/>
                <a:gd name="T5" fmla="*/ 4 h 6"/>
                <a:gd name="T6" fmla="*/ 9 w 10"/>
                <a:gd name="T7" fmla="*/ 6 h 6"/>
                <a:gd name="T8" fmla="*/ 6 w 10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6">
                  <a:moveTo>
                    <a:pt x="6" y="0"/>
                  </a:moveTo>
                  <a:cubicBezTo>
                    <a:pt x="4" y="0"/>
                    <a:pt x="0" y="2"/>
                    <a:pt x="0" y="4"/>
                  </a:cubicBezTo>
                  <a:cubicBezTo>
                    <a:pt x="1" y="4"/>
                    <a:pt x="2" y="4"/>
                    <a:pt x="2" y="4"/>
                  </a:cubicBezTo>
                  <a:cubicBezTo>
                    <a:pt x="5" y="4"/>
                    <a:pt x="7" y="5"/>
                    <a:pt x="9" y="6"/>
                  </a:cubicBezTo>
                  <a:cubicBezTo>
                    <a:pt x="10" y="2"/>
                    <a:pt x="9" y="0"/>
                    <a:pt x="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60" name="Freeform 71"/>
            <p:cNvSpPr>
              <a:spLocks/>
            </p:cNvSpPr>
            <p:nvPr/>
          </p:nvSpPr>
          <p:spPr bwMode="auto">
            <a:xfrm>
              <a:off x="3928883" y="4162352"/>
              <a:ext cx="39145" cy="11324"/>
            </a:xfrm>
            <a:custGeom>
              <a:avLst/>
              <a:gdLst>
                <a:gd name="T0" fmla="*/ 9 w 13"/>
                <a:gd name="T1" fmla="*/ 0 h 4"/>
                <a:gd name="T2" fmla="*/ 6 w 13"/>
                <a:gd name="T3" fmla="*/ 0 h 4"/>
                <a:gd name="T4" fmla="*/ 3 w 13"/>
                <a:gd name="T5" fmla="*/ 0 h 4"/>
                <a:gd name="T6" fmla="*/ 1 w 13"/>
                <a:gd name="T7" fmla="*/ 0 h 4"/>
                <a:gd name="T8" fmla="*/ 4 w 13"/>
                <a:gd name="T9" fmla="*/ 4 h 4"/>
                <a:gd name="T10" fmla="*/ 7 w 13"/>
                <a:gd name="T11" fmla="*/ 4 h 4"/>
                <a:gd name="T12" fmla="*/ 10 w 13"/>
                <a:gd name="T13" fmla="*/ 4 h 4"/>
                <a:gd name="T14" fmla="*/ 12 w 13"/>
                <a:gd name="T15" fmla="*/ 4 h 4"/>
                <a:gd name="T16" fmla="*/ 9 w 13"/>
                <a:gd name="T1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4">
                  <a:moveTo>
                    <a:pt x="9" y="0"/>
                  </a:moveTo>
                  <a:cubicBezTo>
                    <a:pt x="8" y="0"/>
                    <a:pt x="7" y="0"/>
                    <a:pt x="6" y="0"/>
                  </a:cubicBezTo>
                  <a:cubicBezTo>
                    <a:pt x="5" y="0"/>
                    <a:pt x="4" y="0"/>
                    <a:pt x="3" y="0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0" y="4"/>
                    <a:pt x="2" y="4"/>
                    <a:pt x="4" y="4"/>
                  </a:cubicBezTo>
                  <a:cubicBezTo>
                    <a:pt x="5" y="4"/>
                    <a:pt x="6" y="4"/>
                    <a:pt x="7" y="4"/>
                  </a:cubicBezTo>
                  <a:cubicBezTo>
                    <a:pt x="8" y="4"/>
                    <a:pt x="9" y="4"/>
                    <a:pt x="10" y="4"/>
                  </a:cubicBezTo>
                  <a:cubicBezTo>
                    <a:pt x="11" y="4"/>
                    <a:pt x="12" y="4"/>
                    <a:pt x="12" y="4"/>
                  </a:cubicBezTo>
                  <a:cubicBezTo>
                    <a:pt x="13" y="1"/>
                    <a:pt x="11" y="0"/>
                    <a:pt x="9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61" name="Freeform 72"/>
            <p:cNvSpPr>
              <a:spLocks/>
            </p:cNvSpPr>
            <p:nvPr/>
          </p:nvSpPr>
          <p:spPr bwMode="auto">
            <a:xfrm>
              <a:off x="8535277" y="4162352"/>
              <a:ext cx="63868" cy="101915"/>
            </a:xfrm>
            <a:custGeom>
              <a:avLst/>
              <a:gdLst>
                <a:gd name="T0" fmla="*/ 18 w 21"/>
                <a:gd name="T1" fmla="*/ 0 h 35"/>
                <a:gd name="T2" fmla="*/ 10 w 21"/>
                <a:gd name="T3" fmla="*/ 0 h 35"/>
                <a:gd name="T4" fmla="*/ 7 w 21"/>
                <a:gd name="T5" fmla="*/ 11 h 35"/>
                <a:gd name="T6" fmla="*/ 4 w 21"/>
                <a:gd name="T7" fmla="*/ 10 h 35"/>
                <a:gd name="T8" fmla="*/ 1 w 21"/>
                <a:gd name="T9" fmla="*/ 21 h 35"/>
                <a:gd name="T10" fmla="*/ 6 w 21"/>
                <a:gd name="T11" fmla="*/ 29 h 35"/>
                <a:gd name="T12" fmla="*/ 10 w 21"/>
                <a:gd name="T13" fmla="*/ 35 h 35"/>
                <a:gd name="T14" fmla="*/ 12 w 21"/>
                <a:gd name="T15" fmla="*/ 34 h 35"/>
                <a:gd name="T16" fmla="*/ 12 w 21"/>
                <a:gd name="T17" fmla="*/ 34 h 35"/>
                <a:gd name="T18" fmla="*/ 14 w 21"/>
                <a:gd name="T19" fmla="*/ 25 h 35"/>
                <a:gd name="T20" fmla="*/ 16 w 21"/>
                <a:gd name="T21" fmla="*/ 19 h 35"/>
                <a:gd name="T22" fmla="*/ 16 w 21"/>
                <a:gd name="T23" fmla="*/ 19 h 35"/>
                <a:gd name="T24" fmla="*/ 21 w 21"/>
                <a:gd name="T25" fmla="*/ 13 h 35"/>
                <a:gd name="T26" fmla="*/ 18 w 21"/>
                <a:gd name="T2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" h="35">
                  <a:moveTo>
                    <a:pt x="18" y="0"/>
                  </a:moveTo>
                  <a:cubicBezTo>
                    <a:pt x="15" y="0"/>
                    <a:pt x="13" y="0"/>
                    <a:pt x="10" y="0"/>
                  </a:cubicBezTo>
                  <a:cubicBezTo>
                    <a:pt x="10" y="4"/>
                    <a:pt x="9" y="11"/>
                    <a:pt x="7" y="11"/>
                  </a:cubicBezTo>
                  <a:cubicBezTo>
                    <a:pt x="6" y="11"/>
                    <a:pt x="5" y="11"/>
                    <a:pt x="4" y="10"/>
                  </a:cubicBezTo>
                  <a:cubicBezTo>
                    <a:pt x="7" y="17"/>
                    <a:pt x="0" y="16"/>
                    <a:pt x="1" y="21"/>
                  </a:cubicBezTo>
                  <a:cubicBezTo>
                    <a:pt x="3" y="23"/>
                    <a:pt x="4" y="29"/>
                    <a:pt x="6" y="29"/>
                  </a:cubicBezTo>
                  <a:cubicBezTo>
                    <a:pt x="10" y="29"/>
                    <a:pt x="7" y="35"/>
                    <a:pt x="10" y="35"/>
                  </a:cubicBezTo>
                  <a:cubicBezTo>
                    <a:pt x="10" y="35"/>
                    <a:pt x="11" y="35"/>
                    <a:pt x="12" y="34"/>
                  </a:cubicBezTo>
                  <a:cubicBezTo>
                    <a:pt x="12" y="34"/>
                    <a:pt x="12" y="34"/>
                    <a:pt x="12" y="34"/>
                  </a:cubicBezTo>
                  <a:cubicBezTo>
                    <a:pt x="16" y="34"/>
                    <a:pt x="13" y="28"/>
                    <a:pt x="14" y="25"/>
                  </a:cubicBezTo>
                  <a:cubicBezTo>
                    <a:pt x="16" y="25"/>
                    <a:pt x="16" y="22"/>
                    <a:pt x="16" y="19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20" y="19"/>
                    <a:pt x="18" y="14"/>
                    <a:pt x="21" y="13"/>
                  </a:cubicBezTo>
                  <a:cubicBezTo>
                    <a:pt x="20" y="9"/>
                    <a:pt x="20" y="4"/>
                    <a:pt x="1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62" name="Freeform 73"/>
            <p:cNvSpPr>
              <a:spLocks/>
            </p:cNvSpPr>
            <p:nvPr/>
          </p:nvSpPr>
          <p:spPr bwMode="auto">
            <a:xfrm>
              <a:off x="8593833" y="4274297"/>
              <a:ext cx="88592" cy="81237"/>
            </a:xfrm>
            <a:custGeom>
              <a:avLst/>
              <a:gdLst>
                <a:gd name="T0" fmla="*/ 7 w 29"/>
                <a:gd name="T1" fmla="*/ 0 h 28"/>
                <a:gd name="T2" fmla="*/ 0 w 29"/>
                <a:gd name="T3" fmla="*/ 3 h 28"/>
                <a:gd name="T4" fmla="*/ 13 w 29"/>
                <a:gd name="T5" fmla="*/ 15 h 28"/>
                <a:gd name="T6" fmla="*/ 10 w 29"/>
                <a:gd name="T7" fmla="*/ 18 h 28"/>
                <a:gd name="T8" fmla="*/ 19 w 29"/>
                <a:gd name="T9" fmla="*/ 28 h 28"/>
                <a:gd name="T10" fmla="*/ 21 w 29"/>
                <a:gd name="T11" fmla="*/ 26 h 28"/>
                <a:gd name="T12" fmla="*/ 25 w 29"/>
                <a:gd name="T13" fmla="*/ 28 h 28"/>
                <a:gd name="T14" fmla="*/ 27 w 29"/>
                <a:gd name="T15" fmla="*/ 22 h 28"/>
                <a:gd name="T16" fmla="*/ 28 w 29"/>
                <a:gd name="T17" fmla="*/ 22 h 28"/>
                <a:gd name="T18" fmla="*/ 21 w 29"/>
                <a:gd name="T19" fmla="*/ 13 h 28"/>
                <a:gd name="T20" fmla="*/ 19 w 29"/>
                <a:gd name="T21" fmla="*/ 9 h 28"/>
                <a:gd name="T22" fmla="*/ 21 w 29"/>
                <a:gd name="T23" fmla="*/ 7 h 28"/>
                <a:gd name="T24" fmla="*/ 15 w 29"/>
                <a:gd name="T25" fmla="*/ 1 h 28"/>
                <a:gd name="T26" fmla="*/ 7 w 29"/>
                <a:gd name="T2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" h="28">
                  <a:moveTo>
                    <a:pt x="7" y="0"/>
                  </a:moveTo>
                  <a:cubicBezTo>
                    <a:pt x="5" y="0"/>
                    <a:pt x="2" y="1"/>
                    <a:pt x="0" y="3"/>
                  </a:cubicBezTo>
                  <a:cubicBezTo>
                    <a:pt x="6" y="6"/>
                    <a:pt x="9" y="11"/>
                    <a:pt x="13" y="15"/>
                  </a:cubicBezTo>
                  <a:cubicBezTo>
                    <a:pt x="13" y="17"/>
                    <a:pt x="10" y="16"/>
                    <a:pt x="10" y="18"/>
                  </a:cubicBezTo>
                  <a:cubicBezTo>
                    <a:pt x="15" y="19"/>
                    <a:pt x="14" y="27"/>
                    <a:pt x="19" y="28"/>
                  </a:cubicBezTo>
                  <a:cubicBezTo>
                    <a:pt x="19" y="27"/>
                    <a:pt x="20" y="26"/>
                    <a:pt x="21" y="26"/>
                  </a:cubicBezTo>
                  <a:cubicBezTo>
                    <a:pt x="22" y="26"/>
                    <a:pt x="24" y="27"/>
                    <a:pt x="25" y="28"/>
                  </a:cubicBezTo>
                  <a:cubicBezTo>
                    <a:pt x="25" y="25"/>
                    <a:pt x="25" y="22"/>
                    <a:pt x="27" y="22"/>
                  </a:cubicBezTo>
                  <a:cubicBezTo>
                    <a:pt x="28" y="22"/>
                    <a:pt x="28" y="22"/>
                    <a:pt x="28" y="22"/>
                  </a:cubicBezTo>
                  <a:cubicBezTo>
                    <a:pt x="29" y="16"/>
                    <a:pt x="23" y="17"/>
                    <a:pt x="21" y="13"/>
                  </a:cubicBezTo>
                  <a:cubicBezTo>
                    <a:pt x="21" y="12"/>
                    <a:pt x="19" y="9"/>
                    <a:pt x="19" y="9"/>
                  </a:cubicBezTo>
                  <a:cubicBezTo>
                    <a:pt x="19" y="9"/>
                    <a:pt x="22" y="9"/>
                    <a:pt x="21" y="7"/>
                  </a:cubicBezTo>
                  <a:cubicBezTo>
                    <a:pt x="20" y="5"/>
                    <a:pt x="10" y="8"/>
                    <a:pt x="15" y="1"/>
                  </a:cubicBezTo>
                  <a:cubicBezTo>
                    <a:pt x="12" y="1"/>
                    <a:pt x="9" y="0"/>
                    <a:pt x="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63" name="Freeform 74"/>
            <p:cNvSpPr>
              <a:spLocks/>
            </p:cNvSpPr>
            <p:nvPr/>
          </p:nvSpPr>
          <p:spPr bwMode="auto">
            <a:xfrm>
              <a:off x="8574314" y="4292954"/>
              <a:ext cx="18543" cy="11324"/>
            </a:xfrm>
            <a:custGeom>
              <a:avLst/>
              <a:gdLst>
                <a:gd name="T0" fmla="*/ 6 w 6"/>
                <a:gd name="T1" fmla="*/ 0 h 4"/>
                <a:gd name="T2" fmla="*/ 0 w 6"/>
                <a:gd name="T3" fmla="*/ 0 h 4"/>
                <a:gd name="T4" fmla="*/ 0 w 6"/>
                <a:gd name="T5" fmla="*/ 4 h 4"/>
                <a:gd name="T6" fmla="*/ 6 w 6"/>
                <a:gd name="T7" fmla="*/ 4 h 4"/>
                <a:gd name="T8" fmla="*/ 6 w 6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4">
                  <a:moveTo>
                    <a:pt x="6" y="0"/>
                  </a:moveTo>
                  <a:cubicBezTo>
                    <a:pt x="4" y="0"/>
                    <a:pt x="2" y="0"/>
                    <a:pt x="0" y="0"/>
                  </a:cubicBezTo>
                  <a:cubicBezTo>
                    <a:pt x="0" y="1"/>
                    <a:pt x="0" y="2"/>
                    <a:pt x="0" y="4"/>
                  </a:cubicBezTo>
                  <a:cubicBezTo>
                    <a:pt x="2" y="4"/>
                    <a:pt x="4" y="4"/>
                    <a:pt x="6" y="4"/>
                  </a:cubicBezTo>
                  <a:cubicBezTo>
                    <a:pt x="6" y="2"/>
                    <a:pt x="6" y="1"/>
                    <a:pt x="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64" name="Freeform 75"/>
            <p:cNvSpPr>
              <a:spLocks/>
            </p:cNvSpPr>
            <p:nvPr/>
          </p:nvSpPr>
          <p:spPr bwMode="auto">
            <a:xfrm>
              <a:off x="8593833" y="4330269"/>
              <a:ext cx="48416" cy="40865"/>
            </a:xfrm>
            <a:custGeom>
              <a:avLst/>
              <a:gdLst>
                <a:gd name="T0" fmla="*/ 4 w 16"/>
                <a:gd name="T1" fmla="*/ 0 h 14"/>
                <a:gd name="T2" fmla="*/ 0 w 16"/>
                <a:gd name="T3" fmla="*/ 4 h 14"/>
                <a:gd name="T4" fmla="*/ 3 w 16"/>
                <a:gd name="T5" fmla="*/ 3 h 14"/>
                <a:gd name="T6" fmla="*/ 6 w 16"/>
                <a:gd name="T7" fmla="*/ 13 h 14"/>
                <a:gd name="T8" fmla="*/ 8 w 16"/>
                <a:gd name="T9" fmla="*/ 13 h 14"/>
                <a:gd name="T10" fmla="*/ 10 w 16"/>
                <a:gd name="T11" fmla="*/ 13 h 14"/>
                <a:gd name="T12" fmla="*/ 13 w 16"/>
                <a:gd name="T13" fmla="*/ 14 h 14"/>
                <a:gd name="T14" fmla="*/ 15 w 16"/>
                <a:gd name="T15" fmla="*/ 12 h 14"/>
                <a:gd name="T16" fmla="*/ 14 w 16"/>
                <a:gd name="T17" fmla="*/ 12 h 14"/>
                <a:gd name="T18" fmla="*/ 8 w 16"/>
                <a:gd name="T19" fmla="*/ 6 h 14"/>
                <a:gd name="T20" fmla="*/ 4 w 16"/>
                <a:gd name="T2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" h="14">
                  <a:moveTo>
                    <a:pt x="4" y="0"/>
                  </a:moveTo>
                  <a:cubicBezTo>
                    <a:pt x="3" y="0"/>
                    <a:pt x="2" y="1"/>
                    <a:pt x="0" y="4"/>
                  </a:cubicBezTo>
                  <a:cubicBezTo>
                    <a:pt x="2" y="4"/>
                    <a:pt x="2" y="3"/>
                    <a:pt x="3" y="3"/>
                  </a:cubicBezTo>
                  <a:cubicBezTo>
                    <a:pt x="7" y="3"/>
                    <a:pt x="6" y="9"/>
                    <a:pt x="6" y="13"/>
                  </a:cubicBezTo>
                  <a:cubicBezTo>
                    <a:pt x="7" y="13"/>
                    <a:pt x="7" y="13"/>
                    <a:pt x="8" y="13"/>
                  </a:cubicBezTo>
                  <a:cubicBezTo>
                    <a:pt x="8" y="13"/>
                    <a:pt x="9" y="13"/>
                    <a:pt x="10" y="13"/>
                  </a:cubicBezTo>
                  <a:cubicBezTo>
                    <a:pt x="11" y="14"/>
                    <a:pt x="12" y="14"/>
                    <a:pt x="13" y="14"/>
                  </a:cubicBezTo>
                  <a:cubicBezTo>
                    <a:pt x="14" y="14"/>
                    <a:pt x="16" y="13"/>
                    <a:pt x="15" y="12"/>
                  </a:cubicBezTo>
                  <a:cubicBezTo>
                    <a:pt x="15" y="12"/>
                    <a:pt x="15" y="12"/>
                    <a:pt x="14" y="12"/>
                  </a:cubicBezTo>
                  <a:cubicBezTo>
                    <a:pt x="12" y="12"/>
                    <a:pt x="10" y="9"/>
                    <a:pt x="8" y="6"/>
                  </a:cubicBezTo>
                  <a:cubicBezTo>
                    <a:pt x="7" y="3"/>
                    <a:pt x="6" y="0"/>
                    <a:pt x="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65" name="Freeform 76"/>
            <p:cNvSpPr>
              <a:spLocks/>
            </p:cNvSpPr>
            <p:nvPr/>
          </p:nvSpPr>
          <p:spPr bwMode="auto">
            <a:xfrm>
              <a:off x="7617902" y="4367584"/>
              <a:ext cx="48931" cy="78282"/>
            </a:xfrm>
            <a:custGeom>
              <a:avLst/>
              <a:gdLst>
                <a:gd name="T0" fmla="*/ 4 w 16"/>
                <a:gd name="T1" fmla="*/ 0 h 27"/>
                <a:gd name="T2" fmla="*/ 3 w 16"/>
                <a:gd name="T3" fmla="*/ 0 h 27"/>
                <a:gd name="T4" fmla="*/ 10 w 16"/>
                <a:gd name="T5" fmla="*/ 27 h 27"/>
                <a:gd name="T6" fmla="*/ 13 w 16"/>
                <a:gd name="T7" fmla="*/ 23 h 27"/>
                <a:gd name="T8" fmla="*/ 14 w 16"/>
                <a:gd name="T9" fmla="*/ 23 h 27"/>
                <a:gd name="T10" fmla="*/ 12 w 16"/>
                <a:gd name="T11" fmla="*/ 14 h 27"/>
                <a:gd name="T12" fmla="*/ 14 w 16"/>
                <a:gd name="T13" fmla="*/ 12 h 27"/>
                <a:gd name="T14" fmla="*/ 10 w 16"/>
                <a:gd name="T15" fmla="*/ 8 h 27"/>
                <a:gd name="T16" fmla="*/ 8 w 16"/>
                <a:gd name="T17" fmla="*/ 6 h 27"/>
                <a:gd name="T18" fmla="*/ 4 w 16"/>
                <a:gd name="T1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27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1" y="13"/>
                    <a:pt x="0" y="24"/>
                    <a:pt x="10" y="27"/>
                  </a:cubicBezTo>
                  <a:cubicBezTo>
                    <a:pt x="10" y="25"/>
                    <a:pt x="11" y="23"/>
                    <a:pt x="13" y="23"/>
                  </a:cubicBezTo>
                  <a:cubicBezTo>
                    <a:pt x="13" y="23"/>
                    <a:pt x="14" y="23"/>
                    <a:pt x="14" y="23"/>
                  </a:cubicBezTo>
                  <a:cubicBezTo>
                    <a:pt x="16" y="18"/>
                    <a:pt x="12" y="15"/>
                    <a:pt x="12" y="14"/>
                  </a:cubicBezTo>
                  <a:cubicBezTo>
                    <a:pt x="12" y="13"/>
                    <a:pt x="15" y="14"/>
                    <a:pt x="14" y="12"/>
                  </a:cubicBezTo>
                  <a:cubicBezTo>
                    <a:pt x="13" y="11"/>
                    <a:pt x="10" y="10"/>
                    <a:pt x="10" y="8"/>
                  </a:cubicBezTo>
                  <a:cubicBezTo>
                    <a:pt x="10" y="6"/>
                    <a:pt x="9" y="7"/>
                    <a:pt x="8" y="6"/>
                  </a:cubicBezTo>
                  <a:cubicBezTo>
                    <a:pt x="7" y="5"/>
                    <a:pt x="7" y="0"/>
                    <a:pt x="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66" name="Freeform 77"/>
            <p:cNvSpPr>
              <a:spLocks/>
            </p:cNvSpPr>
            <p:nvPr/>
          </p:nvSpPr>
          <p:spPr bwMode="auto">
            <a:xfrm>
              <a:off x="8632870" y="4367584"/>
              <a:ext cx="57688" cy="90099"/>
            </a:xfrm>
            <a:custGeom>
              <a:avLst/>
              <a:gdLst>
                <a:gd name="T0" fmla="*/ 15 w 19"/>
                <a:gd name="T1" fmla="*/ 0 h 31"/>
                <a:gd name="T2" fmla="*/ 12 w 19"/>
                <a:gd name="T3" fmla="*/ 2 h 31"/>
                <a:gd name="T4" fmla="*/ 8 w 19"/>
                <a:gd name="T5" fmla="*/ 8 h 31"/>
                <a:gd name="T6" fmla="*/ 7 w 19"/>
                <a:gd name="T7" fmla="*/ 8 h 31"/>
                <a:gd name="T8" fmla="*/ 4 w 19"/>
                <a:gd name="T9" fmla="*/ 14 h 31"/>
                <a:gd name="T10" fmla="*/ 5 w 19"/>
                <a:gd name="T11" fmla="*/ 13 h 31"/>
                <a:gd name="T12" fmla="*/ 6 w 19"/>
                <a:gd name="T13" fmla="*/ 14 h 31"/>
                <a:gd name="T14" fmla="*/ 6 w 19"/>
                <a:gd name="T15" fmla="*/ 18 h 31"/>
                <a:gd name="T16" fmla="*/ 4 w 19"/>
                <a:gd name="T17" fmla="*/ 25 h 31"/>
                <a:gd name="T18" fmla="*/ 4 w 19"/>
                <a:gd name="T19" fmla="*/ 25 h 31"/>
                <a:gd name="T20" fmla="*/ 9 w 19"/>
                <a:gd name="T21" fmla="*/ 28 h 31"/>
                <a:gd name="T22" fmla="*/ 13 w 19"/>
                <a:gd name="T23" fmla="*/ 31 h 31"/>
                <a:gd name="T24" fmla="*/ 14 w 19"/>
                <a:gd name="T25" fmla="*/ 31 h 31"/>
                <a:gd name="T26" fmla="*/ 14 w 19"/>
                <a:gd name="T27" fmla="*/ 18 h 31"/>
                <a:gd name="T28" fmla="*/ 19 w 19"/>
                <a:gd name="T29" fmla="*/ 16 h 31"/>
                <a:gd name="T30" fmla="*/ 15 w 19"/>
                <a:gd name="T31" fmla="*/ 0 h 31"/>
                <a:gd name="T32" fmla="*/ 15 w 19"/>
                <a:gd name="T3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" h="31">
                  <a:moveTo>
                    <a:pt x="15" y="0"/>
                  </a:moveTo>
                  <a:cubicBezTo>
                    <a:pt x="13" y="0"/>
                    <a:pt x="13" y="2"/>
                    <a:pt x="12" y="2"/>
                  </a:cubicBezTo>
                  <a:cubicBezTo>
                    <a:pt x="10" y="4"/>
                    <a:pt x="8" y="5"/>
                    <a:pt x="8" y="8"/>
                  </a:cubicBezTo>
                  <a:cubicBezTo>
                    <a:pt x="8" y="8"/>
                    <a:pt x="7" y="8"/>
                    <a:pt x="7" y="8"/>
                  </a:cubicBezTo>
                  <a:cubicBezTo>
                    <a:pt x="3" y="8"/>
                    <a:pt x="0" y="13"/>
                    <a:pt x="4" y="14"/>
                  </a:cubicBezTo>
                  <a:cubicBezTo>
                    <a:pt x="4" y="13"/>
                    <a:pt x="5" y="13"/>
                    <a:pt x="5" y="13"/>
                  </a:cubicBezTo>
                  <a:cubicBezTo>
                    <a:pt x="6" y="13"/>
                    <a:pt x="6" y="13"/>
                    <a:pt x="6" y="14"/>
                  </a:cubicBezTo>
                  <a:cubicBezTo>
                    <a:pt x="3" y="14"/>
                    <a:pt x="6" y="16"/>
                    <a:pt x="6" y="18"/>
                  </a:cubicBezTo>
                  <a:cubicBezTo>
                    <a:pt x="6" y="20"/>
                    <a:pt x="3" y="21"/>
                    <a:pt x="4" y="25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7" y="25"/>
                    <a:pt x="8" y="27"/>
                    <a:pt x="9" y="28"/>
                  </a:cubicBezTo>
                  <a:cubicBezTo>
                    <a:pt x="10" y="29"/>
                    <a:pt x="11" y="31"/>
                    <a:pt x="13" y="31"/>
                  </a:cubicBezTo>
                  <a:cubicBezTo>
                    <a:pt x="13" y="31"/>
                    <a:pt x="13" y="31"/>
                    <a:pt x="14" y="31"/>
                  </a:cubicBezTo>
                  <a:cubicBezTo>
                    <a:pt x="12" y="24"/>
                    <a:pt x="17" y="21"/>
                    <a:pt x="14" y="18"/>
                  </a:cubicBezTo>
                  <a:cubicBezTo>
                    <a:pt x="16" y="17"/>
                    <a:pt x="19" y="18"/>
                    <a:pt x="19" y="16"/>
                  </a:cubicBezTo>
                  <a:cubicBezTo>
                    <a:pt x="15" y="14"/>
                    <a:pt x="15" y="7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67" name="Freeform 78"/>
            <p:cNvSpPr>
              <a:spLocks/>
            </p:cNvSpPr>
            <p:nvPr/>
          </p:nvSpPr>
          <p:spPr bwMode="auto">
            <a:xfrm>
              <a:off x="8593833" y="4386241"/>
              <a:ext cx="45326" cy="37911"/>
            </a:xfrm>
            <a:custGeom>
              <a:avLst/>
              <a:gdLst>
                <a:gd name="T0" fmla="*/ 10 w 15"/>
                <a:gd name="T1" fmla="*/ 0 h 13"/>
                <a:gd name="T2" fmla="*/ 9 w 15"/>
                <a:gd name="T3" fmla="*/ 0 h 13"/>
                <a:gd name="T4" fmla="*/ 1 w 15"/>
                <a:gd name="T5" fmla="*/ 13 h 13"/>
                <a:gd name="T6" fmla="*/ 13 w 15"/>
                <a:gd name="T7" fmla="*/ 8 h 13"/>
                <a:gd name="T8" fmla="*/ 14 w 15"/>
                <a:gd name="T9" fmla="*/ 6 h 13"/>
                <a:gd name="T10" fmla="*/ 15 w 15"/>
                <a:gd name="T11" fmla="*/ 6 h 13"/>
                <a:gd name="T12" fmla="*/ 10 w 15"/>
                <a:gd name="T13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3">
                  <a:moveTo>
                    <a:pt x="10" y="0"/>
                  </a:moveTo>
                  <a:cubicBezTo>
                    <a:pt x="10" y="0"/>
                    <a:pt x="9" y="0"/>
                    <a:pt x="9" y="0"/>
                  </a:cubicBezTo>
                  <a:cubicBezTo>
                    <a:pt x="9" y="7"/>
                    <a:pt x="0" y="5"/>
                    <a:pt x="1" y="13"/>
                  </a:cubicBezTo>
                  <a:cubicBezTo>
                    <a:pt x="6" y="12"/>
                    <a:pt x="11" y="9"/>
                    <a:pt x="13" y="8"/>
                  </a:cubicBezTo>
                  <a:cubicBezTo>
                    <a:pt x="11" y="8"/>
                    <a:pt x="11" y="6"/>
                    <a:pt x="14" y="6"/>
                  </a:cubicBezTo>
                  <a:cubicBezTo>
                    <a:pt x="14" y="6"/>
                    <a:pt x="14" y="6"/>
                    <a:pt x="15" y="6"/>
                  </a:cubicBezTo>
                  <a:cubicBezTo>
                    <a:pt x="15" y="2"/>
                    <a:pt x="13" y="0"/>
                    <a:pt x="1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68" name="Freeform 79"/>
            <p:cNvSpPr>
              <a:spLocks/>
            </p:cNvSpPr>
            <p:nvPr/>
          </p:nvSpPr>
          <p:spPr bwMode="auto">
            <a:xfrm>
              <a:off x="8730464" y="4535500"/>
              <a:ext cx="27299" cy="52189"/>
            </a:xfrm>
            <a:custGeom>
              <a:avLst/>
              <a:gdLst>
                <a:gd name="T0" fmla="*/ 2 w 9"/>
                <a:gd name="T1" fmla="*/ 0 h 18"/>
                <a:gd name="T2" fmla="*/ 2 w 9"/>
                <a:gd name="T3" fmla="*/ 1 h 18"/>
                <a:gd name="T4" fmla="*/ 4 w 9"/>
                <a:gd name="T5" fmla="*/ 16 h 18"/>
                <a:gd name="T6" fmla="*/ 0 w 9"/>
                <a:gd name="T7" fmla="*/ 18 h 18"/>
                <a:gd name="T8" fmla="*/ 2 w 9"/>
                <a:gd name="T9" fmla="*/ 18 h 18"/>
                <a:gd name="T10" fmla="*/ 9 w 9"/>
                <a:gd name="T11" fmla="*/ 6 h 18"/>
                <a:gd name="T12" fmla="*/ 8 w 9"/>
                <a:gd name="T13" fmla="*/ 6 h 18"/>
                <a:gd name="T14" fmla="*/ 5 w 9"/>
                <a:gd name="T15" fmla="*/ 3 h 18"/>
                <a:gd name="T16" fmla="*/ 2 w 9"/>
                <a:gd name="T1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18">
                  <a:moveTo>
                    <a:pt x="2" y="0"/>
                  </a:moveTo>
                  <a:cubicBezTo>
                    <a:pt x="2" y="0"/>
                    <a:pt x="2" y="1"/>
                    <a:pt x="2" y="1"/>
                  </a:cubicBezTo>
                  <a:cubicBezTo>
                    <a:pt x="0" y="10"/>
                    <a:pt x="1" y="9"/>
                    <a:pt x="4" y="16"/>
                  </a:cubicBezTo>
                  <a:cubicBezTo>
                    <a:pt x="2" y="16"/>
                    <a:pt x="0" y="16"/>
                    <a:pt x="0" y="18"/>
                  </a:cubicBezTo>
                  <a:cubicBezTo>
                    <a:pt x="1" y="18"/>
                    <a:pt x="1" y="18"/>
                    <a:pt x="2" y="18"/>
                  </a:cubicBezTo>
                  <a:cubicBezTo>
                    <a:pt x="8" y="18"/>
                    <a:pt x="8" y="11"/>
                    <a:pt x="9" y="6"/>
                  </a:cubicBezTo>
                  <a:cubicBezTo>
                    <a:pt x="9" y="6"/>
                    <a:pt x="8" y="6"/>
                    <a:pt x="8" y="6"/>
                  </a:cubicBezTo>
                  <a:cubicBezTo>
                    <a:pt x="6" y="6"/>
                    <a:pt x="5" y="5"/>
                    <a:pt x="5" y="3"/>
                  </a:cubicBezTo>
                  <a:cubicBezTo>
                    <a:pt x="4" y="2"/>
                    <a:pt x="4" y="0"/>
                    <a:pt x="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69" name="Freeform 80"/>
            <p:cNvSpPr>
              <a:spLocks/>
            </p:cNvSpPr>
            <p:nvPr/>
          </p:nvSpPr>
          <p:spPr bwMode="auto">
            <a:xfrm>
              <a:off x="8554796" y="4554157"/>
              <a:ext cx="115890" cy="29048"/>
            </a:xfrm>
            <a:custGeom>
              <a:avLst/>
              <a:gdLst>
                <a:gd name="T0" fmla="*/ 31 w 38"/>
                <a:gd name="T1" fmla="*/ 0 h 10"/>
                <a:gd name="T2" fmla="*/ 21 w 38"/>
                <a:gd name="T3" fmla="*/ 4 h 10"/>
                <a:gd name="T4" fmla="*/ 16 w 38"/>
                <a:gd name="T5" fmla="*/ 4 h 10"/>
                <a:gd name="T6" fmla="*/ 10 w 38"/>
                <a:gd name="T7" fmla="*/ 4 h 10"/>
                <a:gd name="T8" fmla="*/ 0 w 38"/>
                <a:gd name="T9" fmla="*/ 10 h 10"/>
                <a:gd name="T10" fmla="*/ 12 w 38"/>
                <a:gd name="T11" fmla="*/ 8 h 10"/>
                <a:gd name="T12" fmla="*/ 16 w 38"/>
                <a:gd name="T13" fmla="*/ 8 h 10"/>
                <a:gd name="T14" fmla="*/ 19 w 38"/>
                <a:gd name="T15" fmla="*/ 8 h 10"/>
                <a:gd name="T16" fmla="*/ 26 w 38"/>
                <a:gd name="T17" fmla="*/ 8 h 10"/>
                <a:gd name="T18" fmla="*/ 37 w 38"/>
                <a:gd name="T19" fmla="*/ 2 h 10"/>
                <a:gd name="T20" fmla="*/ 37 w 38"/>
                <a:gd name="T21" fmla="*/ 2 h 10"/>
                <a:gd name="T22" fmla="*/ 31 w 38"/>
                <a:gd name="T2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8" h="10">
                  <a:moveTo>
                    <a:pt x="31" y="0"/>
                  </a:moveTo>
                  <a:cubicBezTo>
                    <a:pt x="30" y="3"/>
                    <a:pt x="26" y="4"/>
                    <a:pt x="21" y="4"/>
                  </a:cubicBezTo>
                  <a:cubicBezTo>
                    <a:pt x="20" y="4"/>
                    <a:pt x="18" y="4"/>
                    <a:pt x="16" y="4"/>
                  </a:cubicBezTo>
                  <a:cubicBezTo>
                    <a:pt x="14" y="4"/>
                    <a:pt x="12" y="4"/>
                    <a:pt x="10" y="4"/>
                  </a:cubicBezTo>
                  <a:cubicBezTo>
                    <a:pt x="5" y="4"/>
                    <a:pt x="0" y="5"/>
                    <a:pt x="0" y="10"/>
                  </a:cubicBezTo>
                  <a:cubicBezTo>
                    <a:pt x="3" y="8"/>
                    <a:pt x="8" y="8"/>
                    <a:pt x="12" y="8"/>
                  </a:cubicBezTo>
                  <a:cubicBezTo>
                    <a:pt x="13" y="8"/>
                    <a:pt x="15" y="8"/>
                    <a:pt x="16" y="8"/>
                  </a:cubicBezTo>
                  <a:cubicBezTo>
                    <a:pt x="17" y="8"/>
                    <a:pt x="18" y="8"/>
                    <a:pt x="19" y="8"/>
                  </a:cubicBezTo>
                  <a:cubicBezTo>
                    <a:pt x="22" y="8"/>
                    <a:pt x="24" y="8"/>
                    <a:pt x="26" y="8"/>
                  </a:cubicBezTo>
                  <a:cubicBezTo>
                    <a:pt x="31" y="7"/>
                    <a:pt x="38" y="7"/>
                    <a:pt x="37" y="2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4" y="2"/>
                    <a:pt x="33" y="1"/>
                    <a:pt x="3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70" name="Freeform 81"/>
            <p:cNvSpPr>
              <a:spLocks/>
            </p:cNvSpPr>
            <p:nvPr/>
          </p:nvSpPr>
          <p:spPr bwMode="auto">
            <a:xfrm>
              <a:off x="8789019" y="4591472"/>
              <a:ext cx="76230" cy="40865"/>
            </a:xfrm>
            <a:custGeom>
              <a:avLst/>
              <a:gdLst>
                <a:gd name="T0" fmla="*/ 14 w 25"/>
                <a:gd name="T1" fmla="*/ 0 h 14"/>
                <a:gd name="T2" fmla="*/ 10 w 25"/>
                <a:gd name="T3" fmla="*/ 2 h 14"/>
                <a:gd name="T4" fmla="*/ 0 w 25"/>
                <a:gd name="T5" fmla="*/ 6 h 14"/>
                <a:gd name="T6" fmla="*/ 8 w 25"/>
                <a:gd name="T7" fmla="*/ 12 h 14"/>
                <a:gd name="T8" fmla="*/ 10 w 25"/>
                <a:gd name="T9" fmla="*/ 14 h 14"/>
                <a:gd name="T10" fmla="*/ 11 w 25"/>
                <a:gd name="T11" fmla="*/ 14 h 14"/>
                <a:gd name="T12" fmla="*/ 14 w 25"/>
                <a:gd name="T13" fmla="*/ 13 h 14"/>
                <a:gd name="T14" fmla="*/ 18 w 25"/>
                <a:gd name="T15" fmla="*/ 13 h 14"/>
                <a:gd name="T16" fmla="*/ 21 w 25"/>
                <a:gd name="T17" fmla="*/ 14 h 14"/>
                <a:gd name="T18" fmla="*/ 25 w 25"/>
                <a:gd name="T19" fmla="*/ 10 h 14"/>
                <a:gd name="T20" fmla="*/ 17 w 25"/>
                <a:gd name="T21" fmla="*/ 0 h 14"/>
                <a:gd name="T22" fmla="*/ 15 w 25"/>
                <a:gd name="T23" fmla="*/ 2 h 14"/>
                <a:gd name="T24" fmla="*/ 15 w 25"/>
                <a:gd name="T25" fmla="*/ 2 h 14"/>
                <a:gd name="T26" fmla="*/ 15 w 25"/>
                <a:gd name="T27" fmla="*/ 0 h 14"/>
                <a:gd name="T28" fmla="*/ 14 w 25"/>
                <a:gd name="T2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" h="14">
                  <a:moveTo>
                    <a:pt x="14" y="0"/>
                  </a:moveTo>
                  <a:cubicBezTo>
                    <a:pt x="13" y="0"/>
                    <a:pt x="10" y="2"/>
                    <a:pt x="10" y="2"/>
                  </a:cubicBezTo>
                  <a:cubicBezTo>
                    <a:pt x="7" y="4"/>
                    <a:pt x="1" y="3"/>
                    <a:pt x="0" y="6"/>
                  </a:cubicBezTo>
                  <a:cubicBezTo>
                    <a:pt x="3" y="7"/>
                    <a:pt x="6" y="12"/>
                    <a:pt x="8" y="12"/>
                  </a:cubicBezTo>
                  <a:cubicBezTo>
                    <a:pt x="9" y="12"/>
                    <a:pt x="9" y="14"/>
                    <a:pt x="10" y="14"/>
                  </a:cubicBezTo>
                  <a:cubicBezTo>
                    <a:pt x="10" y="14"/>
                    <a:pt x="11" y="14"/>
                    <a:pt x="11" y="14"/>
                  </a:cubicBezTo>
                  <a:cubicBezTo>
                    <a:pt x="12" y="14"/>
                    <a:pt x="13" y="14"/>
                    <a:pt x="14" y="13"/>
                  </a:cubicBezTo>
                  <a:cubicBezTo>
                    <a:pt x="16" y="13"/>
                    <a:pt x="17" y="13"/>
                    <a:pt x="18" y="13"/>
                  </a:cubicBezTo>
                  <a:cubicBezTo>
                    <a:pt x="19" y="13"/>
                    <a:pt x="20" y="13"/>
                    <a:pt x="21" y="14"/>
                  </a:cubicBezTo>
                  <a:cubicBezTo>
                    <a:pt x="21" y="12"/>
                    <a:pt x="23" y="11"/>
                    <a:pt x="25" y="10"/>
                  </a:cubicBezTo>
                  <a:cubicBezTo>
                    <a:pt x="24" y="5"/>
                    <a:pt x="21" y="2"/>
                    <a:pt x="17" y="0"/>
                  </a:cubicBezTo>
                  <a:cubicBezTo>
                    <a:pt x="18" y="1"/>
                    <a:pt x="16" y="2"/>
                    <a:pt x="15" y="2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71" name="Freeform 82"/>
            <p:cNvSpPr>
              <a:spLocks/>
            </p:cNvSpPr>
            <p:nvPr/>
          </p:nvSpPr>
          <p:spPr bwMode="auto">
            <a:xfrm>
              <a:off x="8828056" y="4628787"/>
              <a:ext cx="417206" cy="203831"/>
            </a:xfrm>
            <a:custGeom>
              <a:avLst/>
              <a:gdLst>
                <a:gd name="T0" fmla="*/ 43 w 137"/>
                <a:gd name="T1" fmla="*/ 1 h 70"/>
                <a:gd name="T2" fmla="*/ 22 w 137"/>
                <a:gd name="T3" fmla="*/ 13 h 70"/>
                <a:gd name="T4" fmla="*/ 12 w 137"/>
                <a:gd name="T5" fmla="*/ 9 h 70"/>
                <a:gd name="T6" fmla="*/ 6 w 137"/>
                <a:gd name="T7" fmla="*/ 10 h 70"/>
                <a:gd name="T8" fmla="*/ 4 w 137"/>
                <a:gd name="T9" fmla="*/ 10 h 70"/>
                <a:gd name="T10" fmla="*/ 0 w 137"/>
                <a:gd name="T11" fmla="*/ 10 h 70"/>
                <a:gd name="T12" fmla="*/ 9 w 137"/>
                <a:gd name="T13" fmla="*/ 19 h 70"/>
                <a:gd name="T14" fmla="*/ 34 w 137"/>
                <a:gd name="T15" fmla="*/ 24 h 70"/>
                <a:gd name="T16" fmla="*/ 39 w 137"/>
                <a:gd name="T17" fmla="*/ 31 h 70"/>
                <a:gd name="T18" fmla="*/ 46 w 137"/>
                <a:gd name="T19" fmla="*/ 34 h 70"/>
                <a:gd name="T20" fmla="*/ 51 w 137"/>
                <a:gd name="T21" fmla="*/ 39 h 70"/>
                <a:gd name="T22" fmla="*/ 47 w 137"/>
                <a:gd name="T23" fmla="*/ 46 h 70"/>
                <a:gd name="T24" fmla="*/ 42 w 137"/>
                <a:gd name="T25" fmla="*/ 52 h 70"/>
                <a:gd name="T26" fmla="*/ 55 w 137"/>
                <a:gd name="T27" fmla="*/ 48 h 70"/>
                <a:gd name="T28" fmla="*/ 66 w 137"/>
                <a:gd name="T29" fmla="*/ 57 h 70"/>
                <a:gd name="T30" fmla="*/ 79 w 137"/>
                <a:gd name="T31" fmla="*/ 64 h 70"/>
                <a:gd name="T32" fmla="*/ 92 w 137"/>
                <a:gd name="T33" fmla="*/ 48 h 70"/>
                <a:gd name="T34" fmla="*/ 98 w 137"/>
                <a:gd name="T35" fmla="*/ 48 h 70"/>
                <a:gd name="T36" fmla="*/ 107 w 137"/>
                <a:gd name="T37" fmla="*/ 54 h 70"/>
                <a:gd name="T38" fmla="*/ 113 w 137"/>
                <a:gd name="T39" fmla="*/ 60 h 70"/>
                <a:gd name="T40" fmla="*/ 132 w 137"/>
                <a:gd name="T41" fmla="*/ 70 h 70"/>
                <a:gd name="T42" fmla="*/ 128 w 137"/>
                <a:gd name="T43" fmla="*/ 58 h 70"/>
                <a:gd name="T44" fmla="*/ 120 w 137"/>
                <a:gd name="T45" fmla="*/ 46 h 70"/>
                <a:gd name="T46" fmla="*/ 117 w 137"/>
                <a:gd name="T47" fmla="*/ 37 h 70"/>
                <a:gd name="T48" fmla="*/ 92 w 137"/>
                <a:gd name="T49" fmla="*/ 26 h 70"/>
                <a:gd name="T50" fmla="*/ 87 w 137"/>
                <a:gd name="T51" fmla="*/ 22 h 70"/>
                <a:gd name="T52" fmla="*/ 87 w 137"/>
                <a:gd name="T53" fmla="*/ 16 h 70"/>
                <a:gd name="T54" fmla="*/ 79 w 137"/>
                <a:gd name="T55" fmla="*/ 12 h 70"/>
                <a:gd name="T56" fmla="*/ 74 w 137"/>
                <a:gd name="T57" fmla="*/ 12 h 70"/>
                <a:gd name="T58" fmla="*/ 70 w 137"/>
                <a:gd name="T59" fmla="*/ 12 h 70"/>
                <a:gd name="T60" fmla="*/ 66 w 137"/>
                <a:gd name="T61" fmla="*/ 9 h 70"/>
                <a:gd name="T62" fmla="*/ 63 w 137"/>
                <a:gd name="T63" fmla="*/ 11 h 70"/>
                <a:gd name="T64" fmla="*/ 47 w 137"/>
                <a:gd name="T65" fmla="*/ 5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37" h="70">
                  <a:moveTo>
                    <a:pt x="45" y="0"/>
                  </a:moveTo>
                  <a:cubicBezTo>
                    <a:pt x="45" y="0"/>
                    <a:pt x="44" y="1"/>
                    <a:pt x="43" y="1"/>
                  </a:cubicBezTo>
                  <a:cubicBezTo>
                    <a:pt x="39" y="5"/>
                    <a:pt x="33" y="4"/>
                    <a:pt x="28" y="7"/>
                  </a:cubicBezTo>
                  <a:cubicBezTo>
                    <a:pt x="26" y="8"/>
                    <a:pt x="25" y="13"/>
                    <a:pt x="22" y="13"/>
                  </a:cubicBezTo>
                  <a:cubicBezTo>
                    <a:pt x="22" y="13"/>
                    <a:pt x="21" y="13"/>
                    <a:pt x="21" y="12"/>
                  </a:cubicBezTo>
                  <a:cubicBezTo>
                    <a:pt x="17" y="12"/>
                    <a:pt x="15" y="9"/>
                    <a:pt x="12" y="9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9" y="8"/>
                    <a:pt x="8" y="10"/>
                    <a:pt x="6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5" y="10"/>
                    <a:pt x="4" y="10"/>
                    <a:pt x="4" y="10"/>
                  </a:cubicBezTo>
                  <a:cubicBezTo>
                    <a:pt x="3" y="9"/>
                    <a:pt x="2" y="9"/>
                    <a:pt x="2" y="9"/>
                  </a:cubicBezTo>
                  <a:cubicBezTo>
                    <a:pt x="1" y="9"/>
                    <a:pt x="1" y="9"/>
                    <a:pt x="0" y="10"/>
                  </a:cubicBezTo>
                  <a:cubicBezTo>
                    <a:pt x="3" y="11"/>
                    <a:pt x="2" y="15"/>
                    <a:pt x="2" y="18"/>
                  </a:cubicBezTo>
                  <a:cubicBezTo>
                    <a:pt x="7" y="18"/>
                    <a:pt x="8" y="19"/>
                    <a:pt x="9" y="19"/>
                  </a:cubicBezTo>
                  <a:cubicBezTo>
                    <a:pt x="10" y="19"/>
                    <a:pt x="11" y="19"/>
                    <a:pt x="13" y="18"/>
                  </a:cubicBezTo>
                  <a:cubicBezTo>
                    <a:pt x="18" y="22"/>
                    <a:pt x="26" y="23"/>
                    <a:pt x="34" y="24"/>
                  </a:cubicBezTo>
                  <a:cubicBezTo>
                    <a:pt x="35" y="27"/>
                    <a:pt x="37" y="28"/>
                    <a:pt x="38" y="31"/>
                  </a:cubicBezTo>
                  <a:cubicBezTo>
                    <a:pt x="38" y="31"/>
                    <a:pt x="39" y="31"/>
                    <a:pt x="39" y="31"/>
                  </a:cubicBezTo>
                  <a:cubicBezTo>
                    <a:pt x="43" y="31"/>
                    <a:pt x="42" y="35"/>
                    <a:pt x="45" y="35"/>
                  </a:cubicBezTo>
                  <a:cubicBezTo>
                    <a:pt x="46" y="34"/>
                    <a:pt x="46" y="34"/>
                    <a:pt x="46" y="34"/>
                  </a:cubicBezTo>
                  <a:cubicBezTo>
                    <a:pt x="47" y="34"/>
                    <a:pt x="46" y="42"/>
                    <a:pt x="49" y="43"/>
                  </a:cubicBezTo>
                  <a:cubicBezTo>
                    <a:pt x="49" y="43"/>
                    <a:pt x="49" y="39"/>
                    <a:pt x="51" y="39"/>
                  </a:cubicBezTo>
                  <a:cubicBezTo>
                    <a:pt x="51" y="39"/>
                    <a:pt x="51" y="39"/>
                    <a:pt x="51" y="39"/>
                  </a:cubicBezTo>
                  <a:cubicBezTo>
                    <a:pt x="52" y="44"/>
                    <a:pt x="49" y="44"/>
                    <a:pt x="47" y="46"/>
                  </a:cubicBezTo>
                  <a:cubicBezTo>
                    <a:pt x="45" y="49"/>
                    <a:pt x="42" y="49"/>
                    <a:pt x="42" y="52"/>
                  </a:cubicBezTo>
                  <a:cubicBezTo>
                    <a:pt x="42" y="52"/>
                    <a:pt x="42" y="52"/>
                    <a:pt x="42" y="52"/>
                  </a:cubicBezTo>
                  <a:cubicBezTo>
                    <a:pt x="45" y="52"/>
                    <a:pt x="45" y="55"/>
                    <a:pt x="47" y="56"/>
                  </a:cubicBezTo>
                  <a:cubicBezTo>
                    <a:pt x="46" y="50"/>
                    <a:pt x="50" y="49"/>
                    <a:pt x="55" y="48"/>
                  </a:cubicBezTo>
                  <a:cubicBezTo>
                    <a:pt x="53" y="56"/>
                    <a:pt x="66" y="48"/>
                    <a:pt x="62" y="58"/>
                  </a:cubicBezTo>
                  <a:cubicBezTo>
                    <a:pt x="64" y="57"/>
                    <a:pt x="65" y="57"/>
                    <a:pt x="66" y="57"/>
                  </a:cubicBezTo>
                  <a:cubicBezTo>
                    <a:pt x="67" y="57"/>
                    <a:pt x="66" y="59"/>
                    <a:pt x="68" y="60"/>
                  </a:cubicBezTo>
                  <a:cubicBezTo>
                    <a:pt x="71" y="62"/>
                    <a:pt x="78" y="61"/>
                    <a:pt x="79" y="64"/>
                  </a:cubicBezTo>
                  <a:cubicBezTo>
                    <a:pt x="81" y="58"/>
                    <a:pt x="82" y="51"/>
                    <a:pt x="87" y="46"/>
                  </a:cubicBezTo>
                  <a:cubicBezTo>
                    <a:pt x="88" y="48"/>
                    <a:pt x="90" y="48"/>
                    <a:pt x="92" y="48"/>
                  </a:cubicBezTo>
                  <a:cubicBezTo>
                    <a:pt x="93" y="48"/>
                    <a:pt x="94" y="48"/>
                    <a:pt x="95" y="48"/>
                  </a:cubicBezTo>
                  <a:cubicBezTo>
                    <a:pt x="96" y="48"/>
                    <a:pt x="97" y="48"/>
                    <a:pt x="98" y="48"/>
                  </a:cubicBezTo>
                  <a:cubicBezTo>
                    <a:pt x="99" y="48"/>
                    <a:pt x="100" y="48"/>
                    <a:pt x="102" y="48"/>
                  </a:cubicBezTo>
                  <a:cubicBezTo>
                    <a:pt x="102" y="49"/>
                    <a:pt x="107" y="54"/>
                    <a:pt x="107" y="54"/>
                  </a:cubicBezTo>
                  <a:cubicBezTo>
                    <a:pt x="107" y="56"/>
                    <a:pt x="108" y="55"/>
                    <a:pt x="109" y="56"/>
                  </a:cubicBezTo>
                  <a:cubicBezTo>
                    <a:pt x="110" y="57"/>
                    <a:pt x="112" y="59"/>
                    <a:pt x="113" y="60"/>
                  </a:cubicBezTo>
                  <a:cubicBezTo>
                    <a:pt x="118" y="65"/>
                    <a:pt x="121" y="67"/>
                    <a:pt x="124" y="67"/>
                  </a:cubicBezTo>
                  <a:cubicBezTo>
                    <a:pt x="126" y="68"/>
                    <a:pt x="129" y="70"/>
                    <a:pt x="132" y="70"/>
                  </a:cubicBezTo>
                  <a:cubicBezTo>
                    <a:pt x="134" y="70"/>
                    <a:pt x="136" y="69"/>
                    <a:pt x="137" y="67"/>
                  </a:cubicBezTo>
                  <a:cubicBezTo>
                    <a:pt x="132" y="66"/>
                    <a:pt x="131" y="61"/>
                    <a:pt x="128" y="58"/>
                  </a:cubicBezTo>
                  <a:cubicBezTo>
                    <a:pt x="125" y="54"/>
                    <a:pt x="123" y="52"/>
                    <a:pt x="120" y="50"/>
                  </a:cubicBezTo>
                  <a:cubicBezTo>
                    <a:pt x="120" y="50"/>
                    <a:pt x="121" y="47"/>
                    <a:pt x="120" y="46"/>
                  </a:cubicBezTo>
                  <a:cubicBezTo>
                    <a:pt x="119" y="45"/>
                    <a:pt x="115" y="45"/>
                    <a:pt x="115" y="43"/>
                  </a:cubicBezTo>
                  <a:cubicBezTo>
                    <a:pt x="115" y="40"/>
                    <a:pt x="117" y="40"/>
                    <a:pt x="117" y="37"/>
                  </a:cubicBezTo>
                  <a:cubicBezTo>
                    <a:pt x="110" y="37"/>
                    <a:pt x="104" y="33"/>
                    <a:pt x="102" y="31"/>
                  </a:cubicBezTo>
                  <a:cubicBezTo>
                    <a:pt x="98" y="29"/>
                    <a:pt x="94" y="29"/>
                    <a:pt x="92" y="26"/>
                  </a:cubicBezTo>
                  <a:cubicBezTo>
                    <a:pt x="92" y="23"/>
                    <a:pt x="93" y="20"/>
                    <a:pt x="90" y="20"/>
                  </a:cubicBezTo>
                  <a:cubicBezTo>
                    <a:pt x="90" y="21"/>
                    <a:pt x="89" y="22"/>
                    <a:pt x="87" y="22"/>
                  </a:cubicBezTo>
                  <a:cubicBezTo>
                    <a:pt x="87" y="22"/>
                    <a:pt x="87" y="22"/>
                    <a:pt x="87" y="22"/>
                  </a:cubicBezTo>
                  <a:cubicBezTo>
                    <a:pt x="87" y="19"/>
                    <a:pt x="89" y="19"/>
                    <a:pt x="87" y="16"/>
                  </a:cubicBezTo>
                  <a:cubicBezTo>
                    <a:pt x="86" y="16"/>
                    <a:pt x="85" y="17"/>
                    <a:pt x="84" y="17"/>
                  </a:cubicBezTo>
                  <a:cubicBezTo>
                    <a:pt x="80" y="17"/>
                    <a:pt x="80" y="13"/>
                    <a:pt x="79" y="12"/>
                  </a:cubicBezTo>
                  <a:cubicBezTo>
                    <a:pt x="78" y="12"/>
                    <a:pt x="78" y="12"/>
                    <a:pt x="77" y="12"/>
                  </a:cubicBezTo>
                  <a:cubicBezTo>
                    <a:pt x="76" y="12"/>
                    <a:pt x="75" y="12"/>
                    <a:pt x="74" y="12"/>
                  </a:cubicBezTo>
                  <a:cubicBezTo>
                    <a:pt x="73" y="12"/>
                    <a:pt x="72" y="13"/>
                    <a:pt x="72" y="13"/>
                  </a:cubicBezTo>
                  <a:cubicBezTo>
                    <a:pt x="71" y="13"/>
                    <a:pt x="70" y="13"/>
                    <a:pt x="70" y="12"/>
                  </a:cubicBezTo>
                  <a:cubicBezTo>
                    <a:pt x="68" y="12"/>
                    <a:pt x="68" y="9"/>
                    <a:pt x="66" y="9"/>
                  </a:cubicBezTo>
                  <a:cubicBezTo>
                    <a:pt x="66" y="9"/>
                    <a:pt x="66" y="9"/>
                    <a:pt x="66" y="9"/>
                  </a:cubicBezTo>
                  <a:cubicBezTo>
                    <a:pt x="66" y="9"/>
                    <a:pt x="66" y="9"/>
                    <a:pt x="65" y="10"/>
                  </a:cubicBezTo>
                  <a:cubicBezTo>
                    <a:pt x="65" y="10"/>
                    <a:pt x="64" y="11"/>
                    <a:pt x="63" y="11"/>
                  </a:cubicBezTo>
                  <a:cubicBezTo>
                    <a:pt x="63" y="11"/>
                    <a:pt x="63" y="11"/>
                    <a:pt x="62" y="10"/>
                  </a:cubicBezTo>
                  <a:cubicBezTo>
                    <a:pt x="62" y="4"/>
                    <a:pt x="51" y="7"/>
                    <a:pt x="47" y="5"/>
                  </a:cubicBezTo>
                  <a:cubicBezTo>
                    <a:pt x="46" y="4"/>
                    <a:pt x="47" y="0"/>
                    <a:pt x="45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72" name="Freeform 83"/>
            <p:cNvSpPr>
              <a:spLocks/>
            </p:cNvSpPr>
            <p:nvPr/>
          </p:nvSpPr>
          <p:spPr bwMode="auto">
            <a:xfrm>
              <a:off x="8730464" y="4647444"/>
              <a:ext cx="42750" cy="17232"/>
            </a:xfrm>
            <a:custGeom>
              <a:avLst/>
              <a:gdLst>
                <a:gd name="T0" fmla="*/ 10 w 14"/>
                <a:gd name="T1" fmla="*/ 0 h 6"/>
                <a:gd name="T2" fmla="*/ 0 w 14"/>
                <a:gd name="T3" fmla="*/ 4 h 6"/>
                <a:gd name="T4" fmla="*/ 10 w 14"/>
                <a:gd name="T5" fmla="*/ 6 h 6"/>
                <a:gd name="T6" fmla="*/ 14 w 14"/>
                <a:gd name="T7" fmla="*/ 2 h 6"/>
                <a:gd name="T8" fmla="*/ 10 w 14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6">
                  <a:moveTo>
                    <a:pt x="10" y="0"/>
                  </a:moveTo>
                  <a:cubicBezTo>
                    <a:pt x="6" y="0"/>
                    <a:pt x="2" y="3"/>
                    <a:pt x="0" y="4"/>
                  </a:cubicBezTo>
                  <a:cubicBezTo>
                    <a:pt x="2" y="4"/>
                    <a:pt x="7" y="6"/>
                    <a:pt x="10" y="6"/>
                  </a:cubicBezTo>
                  <a:cubicBezTo>
                    <a:pt x="12" y="6"/>
                    <a:pt x="14" y="6"/>
                    <a:pt x="14" y="2"/>
                  </a:cubicBezTo>
                  <a:cubicBezTo>
                    <a:pt x="13" y="1"/>
                    <a:pt x="11" y="0"/>
                    <a:pt x="1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73" name="Freeform 84"/>
            <p:cNvSpPr>
              <a:spLocks/>
            </p:cNvSpPr>
            <p:nvPr/>
          </p:nvSpPr>
          <p:spPr bwMode="auto">
            <a:xfrm>
              <a:off x="8691426" y="4647444"/>
              <a:ext cx="24209" cy="11816"/>
            </a:xfrm>
            <a:custGeom>
              <a:avLst/>
              <a:gdLst>
                <a:gd name="T0" fmla="*/ 3 w 8"/>
                <a:gd name="T1" fmla="*/ 0 h 4"/>
                <a:gd name="T2" fmla="*/ 0 w 8"/>
                <a:gd name="T3" fmla="*/ 2 h 4"/>
                <a:gd name="T4" fmla="*/ 2 w 8"/>
                <a:gd name="T5" fmla="*/ 4 h 4"/>
                <a:gd name="T6" fmla="*/ 6 w 8"/>
                <a:gd name="T7" fmla="*/ 4 h 4"/>
                <a:gd name="T8" fmla="*/ 3 w 8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4">
                  <a:moveTo>
                    <a:pt x="3" y="0"/>
                  </a:moveTo>
                  <a:cubicBezTo>
                    <a:pt x="2" y="0"/>
                    <a:pt x="0" y="1"/>
                    <a:pt x="0" y="2"/>
                  </a:cubicBezTo>
                  <a:cubicBezTo>
                    <a:pt x="2" y="2"/>
                    <a:pt x="3" y="3"/>
                    <a:pt x="2" y="4"/>
                  </a:cubicBezTo>
                  <a:cubicBezTo>
                    <a:pt x="4" y="4"/>
                    <a:pt x="5" y="4"/>
                    <a:pt x="6" y="4"/>
                  </a:cubicBezTo>
                  <a:cubicBezTo>
                    <a:pt x="8" y="1"/>
                    <a:pt x="5" y="0"/>
                    <a:pt x="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74" name="Freeform 85"/>
            <p:cNvSpPr>
              <a:spLocks/>
            </p:cNvSpPr>
            <p:nvPr/>
          </p:nvSpPr>
          <p:spPr bwMode="auto">
            <a:xfrm>
              <a:off x="9218429" y="4684759"/>
              <a:ext cx="78806" cy="43819"/>
            </a:xfrm>
            <a:custGeom>
              <a:avLst/>
              <a:gdLst>
                <a:gd name="T0" fmla="*/ 25 w 26"/>
                <a:gd name="T1" fmla="*/ 0 h 15"/>
                <a:gd name="T2" fmla="*/ 20 w 26"/>
                <a:gd name="T3" fmla="*/ 0 h 15"/>
                <a:gd name="T4" fmla="*/ 7 w 26"/>
                <a:gd name="T5" fmla="*/ 11 h 15"/>
                <a:gd name="T6" fmla="*/ 1 w 26"/>
                <a:gd name="T7" fmla="*/ 9 h 15"/>
                <a:gd name="T8" fmla="*/ 6 w 26"/>
                <a:gd name="T9" fmla="*/ 15 h 15"/>
                <a:gd name="T10" fmla="*/ 10 w 26"/>
                <a:gd name="T11" fmla="*/ 15 h 15"/>
                <a:gd name="T12" fmla="*/ 15 w 26"/>
                <a:gd name="T13" fmla="*/ 15 h 15"/>
                <a:gd name="T14" fmla="*/ 18 w 26"/>
                <a:gd name="T15" fmla="*/ 15 h 15"/>
                <a:gd name="T16" fmla="*/ 19 w 26"/>
                <a:gd name="T17" fmla="*/ 12 h 15"/>
                <a:gd name="T18" fmla="*/ 21 w 26"/>
                <a:gd name="T19" fmla="*/ 13 h 15"/>
                <a:gd name="T20" fmla="*/ 21 w 26"/>
                <a:gd name="T21" fmla="*/ 7 h 15"/>
                <a:gd name="T22" fmla="*/ 25 w 26"/>
                <a:gd name="T23" fmla="*/ 6 h 15"/>
                <a:gd name="T24" fmla="*/ 25 w 26"/>
                <a:gd name="T2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" h="15">
                  <a:moveTo>
                    <a:pt x="25" y="0"/>
                  </a:moveTo>
                  <a:cubicBezTo>
                    <a:pt x="23" y="0"/>
                    <a:pt x="21" y="0"/>
                    <a:pt x="20" y="0"/>
                  </a:cubicBezTo>
                  <a:cubicBezTo>
                    <a:pt x="17" y="6"/>
                    <a:pt x="13" y="11"/>
                    <a:pt x="7" y="11"/>
                  </a:cubicBezTo>
                  <a:cubicBezTo>
                    <a:pt x="5" y="11"/>
                    <a:pt x="3" y="10"/>
                    <a:pt x="1" y="9"/>
                  </a:cubicBezTo>
                  <a:cubicBezTo>
                    <a:pt x="0" y="14"/>
                    <a:pt x="2" y="15"/>
                    <a:pt x="6" y="15"/>
                  </a:cubicBezTo>
                  <a:cubicBezTo>
                    <a:pt x="7" y="15"/>
                    <a:pt x="9" y="15"/>
                    <a:pt x="10" y="15"/>
                  </a:cubicBezTo>
                  <a:cubicBezTo>
                    <a:pt x="12" y="15"/>
                    <a:pt x="14" y="15"/>
                    <a:pt x="15" y="15"/>
                  </a:cubicBezTo>
                  <a:cubicBezTo>
                    <a:pt x="16" y="15"/>
                    <a:pt x="17" y="15"/>
                    <a:pt x="18" y="15"/>
                  </a:cubicBezTo>
                  <a:cubicBezTo>
                    <a:pt x="18" y="13"/>
                    <a:pt x="18" y="12"/>
                    <a:pt x="19" y="12"/>
                  </a:cubicBezTo>
                  <a:cubicBezTo>
                    <a:pt x="20" y="12"/>
                    <a:pt x="21" y="12"/>
                    <a:pt x="21" y="13"/>
                  </a:cubicBezTo>
                  <a:cubicBezTo>
                    <a:pt x="24" y="11"/>
                    <a:pt x="21" y="9"/>
                    <a:pt x="21" y="7"/>
                  </a:cubicBezTo>
                  <a:cubicBezTo>
                    <a:pt x="22" y="7"/>
                    <a:pt x="25" y="7"/>
                    <a:pt x="25" y="6"/>
                  </a:cubicBezTo>
                  <a:cubicBezTo>
                    <a:pt x="26" y="4"/>
                    <a:pt x="25" y="1"/>
                    <a:pt x="25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75" name="Freeform 86"/>
            <p:cNvSpPr>
              <a:spLocks/>
            </p:cNvSpPr>
            <p:nvPr/>
          </p:nvSpPr>
          <p:spPr bwMode="auto">
            <a:xfrm>
              <a:off x="8476722" y="4778045"/>
              <a:ext cx="45841" cy="17232"/>
            </a:xfrm>
            <a:custGeom>
              <a:avLst/>
              <a:gdLst>
                <a:gd name="T0" fmla="*/ 15 w 15"/>
                <a:gd name="T1" fmla="*/ 0 h 6"/>
                <a:gd name="T2" fmla="*/ 0 w 15"/>
                <a:gd name="T3" fmla="*/ 6 h 6"/>
                <a:gd name="T4" fmla="*/ 3 w 15"/>
                <a:gd name="T5" fmla="*/ 6 h 6"/>
                <a:gd name="T6" fmla="*/ 15 w 15"/>
                <a:gd name="T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6">
                  <a:moveTo>
                    <a:pt x="15" y="0"/>
                  </a:moveTo>
                  <a:cubicBezTo>
                    <a:pt x="9" y="1"/>
                    <a:pt x="1" y="0"/>
                    <a:pt x="0" y="6"/>
                  </a:cubicBezTo>
                  <a:cubicBezTo>
                    <a:pt x="1" y="6"/>
                    <a:pt x="2" y="6"/>
                    <a:pt x="3" y="6"/>
                  </a:cubicBezTo>
                  <a:cubicBezTo>
                    <a:pt x="9" y="6"/>
                    <a:pt x="12" y="3"/>
                    <a:pt x="15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76" name="Freeform 87"/>
            <p:cNvSpPr>
              <a:spLocks/>
            </p:cNvSpPr>
            <p:nvPr/>
          </p:nvSpPr>
          <p:spPr bwMode="auto">
            <a:xfrm>
              <a:off x="8554796" y="4778045"/>
              <a:ext cx="45841" cy="11816"/>
            </a:xfrm>
            <a:custGeom>
              <a:avLst/>
              <a:gdLst>
                <a:gd name="T0" fmla="*/ 10 w 15"/>
                <a:gd name="T1" fmla="*/ 0 h 4"/>
                <a:gd name="T2" fmla="*/ 0 w 15"/>
                <a:gd name="T3" fmla="*/ 4 h 4"/>
                <a:gd name="T4" fmla="*/ 4 w 15"/>
                <a:gd name="T5" fmla="*/ 4 h 4"/>
                <a:gd name="T6" fmla="*/ 15 w 15"/>
                <a:gd name="T7" fmla="*/ 0 h 4"/>
                <a:gd name="T8" fmla="*/ 10 w 1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">
                  <a:moveTo>
                    <a:pt x="10" y="0"/>
                  </a:moveTo>
                  <a:cubicBezTo>
                    <a:pt x="5" y="0"/>
                    <a:pt x="1" y="1"/>
                    <a:pt x="0" y="4"/>
                  </a:cubicBezTo>
                  <a:cubicBezTo>
                    <a:pt x="1" y="4"/>
                    <a:pt x="3" y="4"/>
                    <a:pt x="4" y="4"/>
                  </a:cubicBezTo>
                  <a:cubicBezTo>
                    <a:pt x="9" y="4"/>
                    <a:pt x="13" y="4"/>
                    <a:pt x="15" y="0"/>
                  </a:cubicBezTo>
                  <a:cubicBezTo>
                    <a:pt x="13" y="0"/>
                    <a:pt x="12" y="0"/>
                    <a:pt x="1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77" name="Freeform 88"/>
            <p:cNvSpPr>
              <a:spLocks/>
            </p:cNvSpPr>
            <p:nvPr/>
          </p:nvSpPr>
          <p:spPr bwMode="auto">
            <a:xfrm>
              <a:off x="8632870" y="4778045"/>
              <a:ext cx="76230" cy="43819"/>
            </a:xfrm>
            <a:custGeom>
              <a:avLst/>
              <a:gdLst>
                <a:gd name="T0" fmla="*/ 23 w 25"/>
                <a:gd name="T1" fmla="*/ 0 h 15"/>
                <a:gd name="T2" fmla="*/ 20 w 25"/>
                <a:gd name="T3" fmla="*/ 1 h 15"/>
                <a:gd name="T4" fmla="*/ 17 w 25"/>
                <a:gd name="T5" fmla="*/ 2 h 15"/>
                <a:gd name="T6" fmla="*/ 15 w 25"/>
                <a:gd name="T7" fmla="*/ 2 h 15"/>
                <a:gd name="T8" fmla="*/ 11 w 25"/>
                <a:gd name="T9" fmla="*/ 6 h 15"/>
                <a:gd name="T10" fmla="*/ 7 w 25"/>
                <a:gd name="T11" fmla="*/ 10 h 15"/>
                <a:gd name="T12" fmla="*/ 2 w 25"/>
                <a:gd name="T13" fmla="*/ 15 h 15"/>
                <a:gd name="T14" fmla="*/ 3 w 25"/>
                <a:gd name="T15" fmla="*/ 15 h 15"/>
                <a:gd name="T16" fmla="*/ 18 w 25"/>
                <a:gd name="T17" fmla="*/ 8 h 15"/>
                <a:gd name="T18" fmla="*/ 19 w 25"/>
                <a:gd name="T19" fmla="*/ 8 h 15"/>
                <a:gd name="T20" fmla="*/ 20 w 25"/>
                <a:gd name="T21" fmla="*/ 8 h 15"/>
                <a:gd name="T22" fmla="*/ 22 w 25"/>
                <a:gd name="T23" fmla="*/ 8 h 15"/>
                <a:gd name="T24" fmla="*/ 22 w 25"/>
                <a:gd name="T25" fmla="*/ 8 h 15"/>
                <a:gd name="T26" fmla="*/ 24 w 25"/>
                <a:gd name="T27" fmla="*/ 0 h 15"/>
                <a:gd name="T28" fmla="*/ 23 w 25"/>
                <a:gd name="T2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" h="15">
                  <a:moveTo>
                    <a:pt x="23" y="0"/>
                  </a:moveTo>
                  <a:cubicBezTo>
                    <a:pt x="22" y="0"/>
                    <a:pt x="21" y="1"/>
                    <a:pt x="20" y="1"/>
                  </a:cubicBezTo>
                  <a:cubicBezTo>
                    <a:pt x="19" y="2"/>
                    <a:pt x="18" y="2"/>
                    <a:pt x="17" y="2"/>
                  </a:cubicBezTo>
                  <a:cubicBezTo>
                    <a:pt x="16" y="2"/>
                    <a:pt x="16" y="2"/>
                    <a:pt x="15" y="2"/>
                  </a:cubicBezTo>
                  <a:cubicBezTo>
                    <a:pt x="15" y="5"/>
                    <a:pt x="12" y="5"/>
                    <a:pt x="11" y="6"/>
                  </a:cubicBezTo>
                  <a:cubicBezTo>
                    <a:pt x="10" y="7"/>
                    <a:pt x="9" y="9"/>
                    <a:pt x="7" y="10"/>
                  </a:cubicBezTo>
                  <a:cubicBezTo>
                    <a:pt x="6" y="11"/>
                    <a:pt x="0" y="11"/>
                    <a:pt x="2" y="15"/>
                  </a:cubicBezTo>
                  <a:cubicBezTo>
                    <a:pt x="2" y="15"/>
                    <a:pt x="3" y="15"/>
                    <a:pt x="3" y="15"/>
                  </a:cubicBezTo>
                  <a:cubicBezTo>
                    <a:pt x="11" y="15"/>
                    <a:pt x="16" y="11"/>
                    <a:pt x="18" y="8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19" y="8"/>
                    <a:pt x="20" y="8"/>
                    <a:pt x="20" y="8"/>
                  </a:cubicBezTo>
                  <a:cubicBezTo>
                    <a:pt x="21" y="8"/>
                    <a:pt x="21" y="8"/>
                    <a:pt x="22" y="8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24" y="6"/>
                    <a:pt x="25" y="4"/>
                    <a:pt x="24" y="0"/>
                  </a:cubicBezTo>
                  <a:cubicBezTo>
                    <a:pt x="24" y="0"/>
                    <a:pt x="23" y="0"/>
                    <a:pt x="2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78" name="Freeform 89"/>
            <p:cNvSpPr>
              <a:spLocks/>
            </p:cNvSpPr>
            <p:nvPr/>
          </p:nvSpPr>
          <p:spPr bwMode="auto">
            <a:xfrm>
              <a:off x="9784469" y="5412397"/>
              <a:ext cx="39145" cy="55635"/>
            </a:xfrm>
            <a:custGeom>
              <a:avLst/>
              <a:gdLst>
                <a:gd name="T0" fmla="*/ 1 w 13"/>
                <a:gd name="T1" fmla="*/ 0 h 19"/>
                <a:gd name="T2" fmla="*/ 0 w 13"/>
                <a:gd name="T3" fmla="*/ 4 h 19"/>
                <a:gd name="T4" fmla="*/ 5 w 13"/>
                <a:gd name="T5" fmla="*/ 19 h 19"/>
                <a:gd name="T6" fmla="*/ 6 w 13"/>
                <a:gd name="T7" fmla="*/ 17 h 19"/>
                <a:gd name="T8" fmla="*/ 8 w 13"/>
                <a:gd name="T9" fmla="*/ 18 h 19"/>
                <a:gd name="T10" fmla="*/ 10 w 13"/>
                <a:gd name="T11" fmla="*/ 19 h 19"/>
                <a:gd name="T12" fmla="*/ 11 w 13"/>
                <a:gd name="T13" fmla="*/ 19 h 19"/>
                <a:gd name="T14" fmla="*/ 9 w 13"/>
                <a:gd name="T15" fmla="*/ 9 h 19"/>
                <a:gd name="T16" fmla="*/ 3 w 13"/>
                <a:gd name="T17" fmla="*/ 4 h 19"/>
                <a:gd name="T18" fmla="*/ 1 w 13"/>
                <a:gd name="T1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19">
                  <a:moveTo>
                    <a:pt x="1" y="0"/>
                  </a:moveTo>
                  <a:cubicBezTo>
                    <a:pt x="1" y="1"/>
                    <a:pt x="1" y="3"/>
                    <a:pt x="0" y="4"/>
                  </a:cubicBezTo>
                  <a:cubicBezTo>
                    <a:pt x="1" y="8"/>
                    <a:pt x="3" y="16"/>
                    <a:pt x="5" y="19"/>
                  </a:cubicBezTo>
                  <a:cubicBezTo>
                    <a:pt x="5" y="18"/>
                    <a:pt x="6" y="17"/>
                    <a:pt x="6" y="17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9" y="18"/>
                    <a:pt x="9" y="19"/>
                    <a:pt x="10" y="19"/>
                  </a:cubicBezTo>
                  <a:cubicBezTo>
                    <a:pt x="10" y="19"/>
                    <a:pt x="11" y="19"/>
                    <a:pt x="11" y="19"/>
                  </a:cubicBezTo>
                  <a:cubicBezTo>
                    <a:pt x="13" y="10"/>
                    <a:pt x="6" y="12"/>
                    <a:pt x="9" y="9"/>
                  </a:cubicBezTo>
                  <a:cubicBezTo>
                    <a:pt x="12" y="6"/>
                    <a:pt x="1" y="6"/>
                    <a:pt x="3" y="4"/>
                  </a:cubicBezTo>
                  <a:cubicBezTo>
                    <a:pt x="3" y="2"/>
                    <a:pt x="3" y="0"/>
                    <a:pt x="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79" name="Freeform 90"/>
            <p:cNvSpPr>
              <a:spLocks/>
            </p:cNvSpPr>
            <p:nvPr/>
          </p:nvSpPr>
          <p:spPr bwMode="auto">
            <a:xfrm>
              <a:off x="9803987" y="5449711"/>
              <a:ext cx="91682" cy="116686"/>
            </a:xfrm>
            <a:custGeom>
              <a:avLst/>
              <a:gdLst>
                <a:gd name="T0" fmla="*/ 10 w 30"/>
                <a:gd name="T1" fmla="*/ 0 h 40"/>
                <a:gd name="T2" fmla="*/ 10 w 30"/>
                <a:gd name="T3" fmla="*/ 0 h 40"/>
                <a:gd name="T4" fmla="*/ 8 w 30"/>
                <a:gd name="T5" fmla="*/ 17 h 40"/>
                <a:gd name="T6" fmla="*/ 0 w 30"/>
                <a:gd name="T7" fmla="*/ 24 h 40"/>
                <a:gd name="T8" fmla="*/ 3 w 30"/>
                <a:gd name="T9" fmla="*/ 24 h 40"/>
                <a:gd name="T10" fmla="*/ 12 w 30"/>
                <a:gd name="T11" fmla="*/ 30 h 40"/>
                <a:gd name="T12" fmla="*/ 8 w 30"/>
                <a:gd name="T13" fmla="*/ 34 h 40"/>
                <a:gd name="T14" fmla="*/ 10 w 30"/>
                <a:gd name="T15" fmla="*/ 40 h 40"/>
                <a:gd name="T16" fmla="*/ 11 w 30"/>
                <a:gd name="T17" fmla="*/ 39 h 40"/>
                <a:gd name="T18" fmla="*/ 14 w 30"/>
                <a:gd name="T19" fmla="*/ 40 h 40"/>
                <a:gd name="T20" fmla="*/ 16 w 30"/>
                <a:gd name="T21" fmla="*/ 40 h 40"/>
                <a:gd name="T22" fmla="*/ 19 w 30"/>
                <a:gd name="T23" fmla="*/ 38 h 40"/>
                <a:gd name="T24" fmla="*/ 21 w 30"/>
                <a:gd name="T25" fmla="*/ 34 h 40"/>
                <a:gd name="T26" fmla="*/ 23 w 30"/>
                <a:gd name="T27" fmla="*/ 23 h 40"/>
                <a:gd name="T28" fmla="*/ 25 w 30"/>
                <a:gd name="T29" fmla="*/ 19 h 40"/>
                <a:gd name="T30" fmla="*/ 30 w 30"/>
                <a:gd name="T31" fmla="*/ 19 h 40"/>
                <a:gd name="T32" fmla="*/ 30 w 30"/>
                <a:gd name="T33" fmla="*/ 9 h 40"/>
                <a:gd name="T34" fmla="*/ 26 w 30"/>
                <a:gd name="T35" fmla="*/ 10 h 40"/>
                <a:gd name="T36" fmla="*/ 15 w 30"/>
                <a:gd name="T37" fmla="*/ 2 h 40"/>
                <a:gd name="T38" fmla="*/ 13 w 30"/>
                <a:gd name="T39" fmla="*/ 3 h 40"/>
                <a:gd name="T40" fmla="*/ 12 w 30"/>
                <a:gd name="T41" fmla="*/ 2 h 40"/>
                <a:gd name="T42" fmla="*/ 10 w 30"/>
                <a:gd name="T4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0" h="40">
                  <a:moveTo>
                    <a:pt x="10" y="0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8" y="8"/>
                    <a:pt x="9" y="7"/>
                    <a:pt x="8" y="17"/>
                  </a:cubicBezTo>
                  <a:cubicBezTo>
                    <a:pt x="6" y="20"/>
                    <a:pt x="0" y="19"/>
                    <a:pt x="0" y="24"/>
                  </a:cubicBezTo>
                  <a:cubicBezTo>
                    <a:pt x="1" y="24"/>
                    <a:pt x="2" y="24"/>
                    <a:pt x="3" y="24"/>
                  </a:cubicBezTo>
                  <a:cubicBezTo>
                    <a:pt x="8" y="24"/>
                    <a:pt x="9" y="28"/>
                    <a:pt x="12" y="30"/>
                  </a:cubicBezTo>
                  <a:cubicBezTo>
                    <a:pt x="9" y="30"/>
                    <a:pt x="7" y="31"/>
                    <a:pt x="8" y="34"/>
                  </a:cubicBezTo>
                  <a:cubicBezTo>
                    <a:pt x="8" y="36"/>
                    <a:pt x="10" y="37"/>
                    <a:pt x="10" y="40"/>
                  </a:cubicBezTo>
                  <a:cubicBezTo>
                    <a:pt x="10" y="40"/>
                    <a:pt x="11" y="39"/>
                    <a:pt x="11" y="39"/>
                  </a:cubicBezTo>
                  <a:cubicBezTo>
                    <a:pt x="12" y="39"/>
                    <a:pt x="13" y="40"/>
                    <a:pt x="14" y="40"/>
                  </a:cubicBezTo>
                  <a:cubicBezTo>
                    <a:pt x="15" y="40"/>
                    <a:pt x="16" y="40"/>
                    <a:pt x="16" y="40"/>
                  </a:cubicBezTo>
                  <a:cubicBezTo>
                    <a:pt x="18" y="40"/>
                    <a:pt x="19" y="40"/>
                    <a:pt x="19" y="38"/>
                  </a:cubicBezTo>
                  <a:cubicBezTo>
                    <a:pt x="15" y="37"/>
                    <a:pt x="21" y="36"/>
                    <a:pt x="21" y="34"/>
                  </a:cubicBezTo>
                  <a:cubicBezTo>
                    <a:pt x="21" y="29"/>
                    <a:pt x="27" y="27"/>
                    <a:pt x="23" y="23"/>
                  </a:cubicBezTo>
                  <a:cubicBezTo>
                    <a:pt x="24" y="22"/>
                    <a:pt x="25" y="21"/>
                    <a:pt x="25" y="19"/>
                  </a:cubicBezTo>
                  <a:cubicBezTo>
                    <a:pt x="27" y="19"/>
                    <a:pt x="28" y="19"/>
                    <a:pt x="30" y="19"/>
                  </a:cubicBezTo>
                  <a:cubicBezTo>
                    <a:pt x="30" y="16"/>
                    <a:pt x="30" y="12"/>
                    <a:pt x="30" y="9"/>
                  </a:cubicBezTo>
                  <a:cubicBezTo>
                    <a:pt x="29" y="10"/>
                    <a:pt x="27" y="10"/>
                    <a:pt x="26" y="10"/>
                  </a:cubicBezTo>
                  <a:cubicBezTo>
                    <a:pt x="20" y="10"/>
                    <a:pt x="20" y="4"/>
                    <a:pt x="15" y="2"/>
                  </a:cubicBezTo>
                  <a:cubicBezTo>
                    <a:pt x="16" y="2"/>
                    <a:pt x="14" y="3"/>
                    <a:pt x="13" y="3"/>
                  </a:cubicBezTo>
                  <a:cubicBezTo>
                    <a:pt x="12" y="3"/>
                    <a:pt x="12" y="3"/>
                    <a:pt x="12" y="2"/>
                  </a:cubicBezTo>
                  <a:cubicBezTo>
                    <a:pt x="11" y="1"/>
                    <a:pt x="11" y="0"/>
                    <a:pt x="1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80" name="Freeform 91"/>
            <p:cNvSpPr>
              <a:spLocks/>
            </p:cNvSpPr>
            <p:nvPr/>
          </p:nvSpPr>
          <p:spPr bwMode="auto">
            <a:xfrm>
              <a:off x="9140354" y="5561656"/>
              <a:ext cx="79321" cy="78775"/>
            </a:xfrm>
            <a:custGeom>
              <a:avLst/>
              <a:gdLst>
                <a:gd name="T0" fmla="*/ 22 w 26"/>
                <a:gd name="T1" fmla="*/ 0 h 27"/>
                <a:gd name="T2" fmla="*/ 15 w 26"/>
                <a:gd name="T3" fmla="*/ 3 h 27"/>
                <a:gd name="T4" fmla="*/ 0 w 26"/>
                <a:gd name="T5" fmla="*/ 7 h 27"/>
                <a:gd name="T6" fmla="*/ 4 w 26"/>
                <a:gd name="T7" fmla="*/ 18 h 27"/>
                <a:gd name="T8" fmla="*/ 7 w 26"/>
                <a:gd name="T9" fmla="*/ 22 h 27"/>
                <a:gd name="T10" fmla="*/ 11 w 26"/>
                <a:gd name="T11" fmla="*/ 27 h 27"/>
                <a:gd name="T12" fmla="*/ 17 w 26"/>
                <a:gd name="T13" fmla="*/ 24 h 27"/>
                <a:gd name="T14" fmla="*/ 17 w 26"/>
                <a:gd name="T15" fmla="*/ 20 h 27"/>
                <a:gd name="T16" fmla="*/ 17 w 26"/>
                <a:gd name="T17" fmla="*/ 20 h 27"/>
                <a:gd name="T18" fmla="*/ 19 w 26"/>
                <a:gd name="T19" fmla="*/ 20 h 27"/>
                <a:gd name="T20" fmla="*/ 20 w 26"/>
                <a:gd name="T21" fmla="*/ 20 h 27"/>
                <a:gd name="T22" fmla="*/ 20 w 26"/>
                <a:gd name="T23" fmla="*/ 20 h 27"/>
                <a:gd name="T24" fmla="*/ 20 w 26"/>
                <a:gd name="T25" fmla="*/ 10 h 27"/>
                <a:gd name="T26" fmla="*/ 22 w 26"/>
                <a:gd name="T27" fmla="*/ 8 h 27"/>
                <a:gd name="T28" fmla="*/ 24 w 26"/>
                <a:gd name="T29" fmla="*/ 12 h 27"/>
                <a:gd name="T30" fmla="*/ 24 w 26"/>
                <a:gd name="T31" fmla="*/ 12 h 27"/>
                <a:gd name="T32" fmla="*/ 24 w 26"/>
                <a:gd name="T33" fmla="*/ 1 h 27"/>
                <a:gd name="T34" fmla="*/ 22 w 26"/>
                <a:gd name="T3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" h="27">
                  <a:moveTo>
                    <a:pt x="22" y="0"/>
                  </a:moveTo>
                  <a:cubicBezTo>
                    <a:pt x="19" y="0"/>
                    <a:pt x="17" y="2"/>
                    <a:pt x="15" y="3"/>
                  </a:cubicBezTo>
                  <a:cubicBezTo>
                    <a:pt x="9" y="4"/>
                    <a:pt x="2" y="4"/>
                    <a:pt x="0" y="7"/>
                  </a:cubicBezTo>
                  <a:cubicBezTo>
                    <a:pt x="4" y="9"/>
                    <a:pt x="2" y="14"/>
                    <a:pt x="4" y="18"/>
                  </a:cubicBezTo>
                  <a:cubicBezTo>
                    <a:pt x="4" y="19"/>
                    <a:pt x="7" y="21"/>
                    <a:pt x="7" y="22"/>
                  </a:cubicBezTo>
                  <a:cubicBezTo>
                    <a:pt x="9" y="24"/>
                    <a:pt x="9" y="26"/>
                    <a:pt x="11" y="27"/>
                  </a:cubicBezTo>
                  <a:cubicBezTo>
                    <a:pt x="11" y="24"/>
                    <a:pt x="15" y="25"/>
                    <a:pt x="17" y="24"/>
                  </a:cubicBezTo>
                  <a:cubicBezTo>
                    <a:pt x="17" y="23"/>
                    <a:pt x="16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8" y="20"/>
                    <a:pt x="18" y="20"/>
                    <a:pt x="19" y="20"/>
                  </a:cubicBezTo>
                  <a:cubicBezTo>
                    <a:pt x="19" y="20"/>
                    <a:pt x="20" y="20"/>
                    <a:pt x="20" y="20"/>
                  </a:cubicBezTo>
                  <a:cubicBezTo>
                    <a:pt x="20" y="20"/>
                    <a:pt x="20" y="20"/>
                    <a:pt x="20" y="20"/>
                  </a:cubicBezTo>
                  <a:cubicBezTo>
                    <a:pt x="22" y="17"/>
                    <a:pt x="20" y="13"/>
                    <a:pt x="20" y="10"/>
                  </a:cubicBezTo>
                  <a:cubicBezTo>
                    <a:pt x="21" y="9"/>
                    <a:pt x="22" y="9"/>
                    <a:pt x="22" y="8"/>
                  </a:cubicBezTo>
                  <a:cubicBezTo>
                    <a:pt x="22" y="10"/>
                    <a:pt x="24" y="12"/>
                    <a:pt x="24" y="12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26" y="8"/>
                    <a:pt x="23" y="4"/>
                    <a:pt x="24" y="1"/>
                  </a:cubicBezTo>
                  <a:cubicBezTo>
                    <a:pt x="23" y="1"/>
                    <a:pt x="23" y="0"/>
                    <a:pt x="2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81" name="Freeform 92"/>
            <p:cNvSpPr>
              <a:spLocks/>
            </p:cNvSpPr>
            <p:nvPr/>
          </p:nvSpPr>
          <p:spPr bwMode="auto">
            <a:xfrm>
              <a:off x="4065514" y="2016754"/>
              <a:ext cx="1402533" cy="1013738"/>
            </a:xfrm>
            <a:custGeom>
              <a:avLst/>
              <a:gdLst>
                <a:gd name="T0" fmla="*/ 274 w 461"/>
                <a:gd name="T1" fmla="*/ 2 h 348"/>
                <a:gd name="T2" fmla="*/ 244 w 461"/>
                <a:gd name="T3" fmla="*/ 12 h 348"/>
                <a:gd name="T4" fmla="*/ 204 w 461"/>
                <a:gd name="T5" fmla="*/ 12 h 348"/>
                <a:gd name="T6" fmla="*/ 214 w 461"/>
                <a:gd name="T7" fmla="*/ 25 h 348"/>
                <a:gd name="T8" fmla="*/ 184 w 461"/>
                <a:gd name="T9" fmla="*/ 23 h 348"/>
                <a:gd name="T10" fmla="*/ 163 w 461"/>
                <a:gd name="T11" fmla="*/ 31 h 348"/>
                <a:gd name="T12" fmla="*/ 146 w 461"/>
                <a:gd name="T13" fmla="*/ 27 h 348"/>
                <a:gd name="T14" fmla="*/ 103 w 461"/>
                <a:gd name="T15" fmla="*/ 36 h 348"/>
                <a:gd name="T16" fmla="*/ 66 w 461"/>
                <a:gd name="T17" fmla="*/ 55 h 348"/>
                <a:gd name="T18" fmla="*/ 51 w 461"/>
                <a:gd name="T19" fmla="*/ 57 h 348"/>
                <a:gd name="T20" fmla="*/ 45 w 461"/>
                <a:gd name="T21" fmla="*/ 63 h 348"/>
                <a:gd name="T22" fmla="*/ 54 w 461"/>
                <a:gd name="T23" fmla="*/ 69 h 348"/>
                <a:gd name="T24" fmla="*/ 49 w 461"/>
                <a:gd name="T25" fmla="*/ 84 h 348"/>
                <a:gd name="T26" fmla="*/ 0 w 461"/>
                <a:gd name="T27" fmla="*/ 101 h 348"/>
                <a:gd name="T28" fmla="*/ 32 w 461"/>
                <a:gd name="T29" fmla="*/ 110 h 348"/>
                <a:gd name="T30" fmla="*/ 27 w 461"/>
                <a:gd name="T31" fmla="*/ 122 h 348"/>
                <a:gd name="T32" fmla="*/ 30 w 461"/>
                <a:gd name="T33" fmla="*/ 128 h 348"/>
                <a:gd name="T34" fmla="*/ 39 w 461"/>
                <a:gd name="T35" fmla="*/ 137 h 348"/>
                <a:gd name="T36" fmla="*/ 71 w 461"/>
                <a:gd name="T37" fmla="*/ 133 h 348"/>
                <a:gd name="T38" fmla="*/ 109 w 461"/>
                <a:gd name="T39" fmla="*/ 141 h 348"/>
                <a:gd name="T40" fmla="*/ 128 w 461"/>
                <a:gd name="T41" fmla="*/ 169 h 348"/>
                <a:gd name="T42" fmla="*/ 144 w 461"/>
                <a:gd name="T43" fmla="*/ 202 h 348"/>
                <a:gd name="T44" fmla="*/ 167 w 461"/>
                <a:gd name="T45" fmla="*/ 213 h 348"/>
                <a:gd name="T46" fmla="*/ 169 w 461"/>
                <a:gd name="T47" fmla="*/ 224 h 348"/>
                <a:gd name="T48" fmla="*/ 154 w 461"/>
                <a:gd name="T49" fmla="*/ 245 h 348"/>
                <a:gd name="T50" fmla="*/ 150 w 461"/>
                <a:gd name="T51" fmla="*/ 259 h 348"/>
                <a:gd name="T52" fmla="*/ 151 w 461"/>
                <a:gd name="T53" fmla="*/ 283 h 348"/>
                <a:gd name="T54" fmla="*/ 163 w 461"/>
                <a:gd name="T55" fmla="*/ 304 h 348"/>
                <a:gd name="T56" fmla="*/ 166 w 461"/>
                <a:gd name="T57" fmla="*/ 309 h 348"/>
                <a:gd name="T58" fmla="*/ 191 w 461"/>
                <a:gd name="T59" fmla="*/ 340 h 348"/>
                <a:gd name="T60" fmla="*/ 221 w 461"/>
                <a:gd name="T61" fmla="*/ 348 h 348"/>
                <a:gd name="T62" fmla="*/ 233 w 461"/>
                <a:gd name="T63" fmla="*/ 321 h 348"/>
                <a:gd name="T64" fmla="*/ 246 w 461"/>
                <a:gd name="T65" fmla="*/ 297 h 348"/>
                <a:gd name="T66" fmla="*/ 249 w 461"/>
                <a:gd name="T67" fmla="*/ 291 h 348"/>
                <a:gd name="T68" fmla="*/ 296 w 461"/>
                <a:gd name="T69" fmla="*/ 266 h 348"/>
                <a:gd name="T70" fmla="*/ 306 w 461"/>
                <a:gd name="T71" fmla="*/ 260 h 348"/>
                <a:gd name="T72" fmla="*/ 328 w 461"/>
                <a:gd name="T73" fmla="*/ 247 h 348"/>
                <a:gd name="T74" fmla="*/ 334 w 461"/>
                <a:gd name="T75" fmla="*/ 241 h 348"/>
                <a:gd name="T76" fmla="*/ 355 w 461"/>
                <a:gd name="T77" fmla="*/ 238 h 348"/>
                <a:gd name="T78" fmla="*/ 380 w 461"/>
                <a:gd name="T79" fmla="*/ 221 h 348"/>
                <a:gd name="T80" fmla="*/ 357 w 461"/>
                <a:gd name="T81" fmla="*/ 213 h 348"/>
                <a:gd name="T82" fmla="*/ 383 w 461"/>
                <a:gd name="T83" fmla="*/ 216 h 348"/>
                <a:gd name="T84" fmla="*/ 383 w 461"/>
                <a:gd name="T85" fmla="*/ 198 h 348"/>
                <a:gd name="T86" fmla="*/ 377 w 461"/>
                <a:gd name="T87" fmla="*/ 177 h 348"/>
                <a:gd name="T88" fmla="*/ 394 w 461"/>
                <a:gd name="T89" fmla="*/ 162 h 348"/>
                <a:gd name="T90" fmla="*/ 410 w 461"/>
                <a:gd name="T91" fmla="*/ 154 h 348"/>
                <a:gd name="T92" fmla="*/ 409 w 461"/>
                <a:gd name="T93" fmla="*/ 131 h 348"/>
                <a:gd name="T94" fmla="*/ 392 w 461"/>
                <a:gd name="T95" fmla="*/ 95 h 348"/>
                <a:gd name="T96" fmla="*/ 416 w 461"/>
                <a:gd name="T97" fmla="*/ 69 h 348"/>
                <a:gd name="T98" fmla="*/ 433 w 461"/>
                <a:gd name="T99" fmla="*/ 53 h 348"/>
                <a:gd name="T100" fmla="*/ 458 w 461"/>
                <a:gd name="T101" fmla="*/ 38 h 348"/>
                <a:gd name="T102" fmla="*/ 439 w 461"/>
                <a:gd name="T103" fmla="*/ 34 h 348"/>
                <a:gd name="T104" fmla="*/ 422 w 461"/>
                <a:gd name="T105" fmla="*/ 35 h 348"/>
                <a:gd name="T106" fmla="*/ 385 w 461"/>
                <a:gd name="T107" fmla="*/ 42 h 348"/>
                <a:gd name="T108" fmla="*/ 376 w 461"/>
                <a:gd name="T109" fmla="*/ 46 h 348"/>
                <a:gd name="T110" fmla="*/ 375 w 461"/>
                <a:gd name="T111" fmla="*/ 33 h 348"/>
                <a:gd name="T112" fmla="*/ 354 w 461"/>
                <a:gd name="T113" fmla="*/ 41 h 348"/>
                <a:gd name="T114" fmla="*/ 335 w 461"/>
                <a:gd name="T115" fmla="*/ 36 h 348"/>
                <a:gd name="T116" fmla="*/ 321 w 461"/>
                <a:gd name="T117" fmla="*/ 36 h 348"/>
                <a:gd name="T118" fmla="*/ 318 w 461"/>
                <a:gd name="T119" fmla="*/ 33 h 348"/>
                <a:gd name="T120" fmla="*/ 326 w 461"/>
                <a:gd name="T121" fmla="*/ 31 h 348"/>
                <a:gd name="T122" fmla="*/ 382 w 461"/>
                <a:gd name="T123" fmla="*/ 18 h 348"/>
                <a:gd name="T124" fmla="*/ 359 w 461"/>
                <a:gd name="T125" fmla="*/ 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61" h="348">
                  <a:moveTo>
                    <a:pt x="319" y="0"/>
                  </a:moveTo>
                  <a:cubicBezTo>
                    <a:pt x="310" y="0"/>
                    <a:pt x="301" y="2"/>
                    <a:pt x="296" y="2"/>
                  </a:cubicBezTo>
                  <a:cubicBezTo>
                    <a:pt x="295" y="2"/>
                    <a:pt x="294" y="2"/>
                    <a:pt x="293" y="2"/>
                  </a:cubicBezTo>
                  <a:cubicBezTo>
                    <a:pt x="290" y="2"/>
                    <a:pt x="287" y="2"/>
                    <a:pt x="285" y="1"/>
                  </a:cubicBezTo>
                  <a:cubicBezTo>
                    <a:pt x="283" y="1"/>
                    <a:pt x="281" y="0"/>
                    <a:pt x="280" y="0"/>
                  </a:cubicBezTo>
                  <a:cubicBezTo>
                    <a:pt x="280" y="0"/>
                    <a:pt x="280" y="0"/>
                    <a:pt x="279" y="0"/>
                  </a:cubicBezTo>
                  <a:cubicBezTo>
                    <a:pt x="277" y="0"/>
                    <a:pt x="277" y="2"/>
                    <a:pt x="274" y="2"/>
                  </a:cubicBezTo>
                  <a:cubicBezTo>
                    <a:pt x="273" y="2"/>
                    <a:pt x="272" y="2"/>
                    <a:pt x="272" y="2"/>
                  </a:cubicBezTo>
                  <a:cubicBezTo>
                    <a:pt x="271" y="2"/>
                    <a:pt x="270" y="2"/>
                    <a:pt x="269" y="2"/>
                  </a:cubicBezTo>
                  <a:cubicBezTo>
                    <a:pt x="268" y="2"/>
                    <a:pt x="267" y="2"/>
                    <a:pt x="266" y="2"/>
                  </a:cubicBezTo>
                  <a:cubicBezTo>
                    <a:pt x="266" y="2"/>
                    <a:pt x="265" y="2"/>
                    <a:pt x="264" y="2"/>
                  </a:cubicBezTo>
                  <a:cubicBezTo>
                    <a:pt x="264" y="4"/>
                    <a:pt x="265" y="8"/>
                    <a:pt x="263" y="8"/>
                  </a:cubicBezTo>
                  <a:cubicBezTo>
                    <a:pt x="258" y="9"/>
                    <a:pt x="254" y="8"/>
                    <a:pt x="251" y="10"/>
                  </a:cubicBezTo>
                  <a:cubicBezTo>
                    <a:pt x="249" y="11"/>
                    <a:pt x="247" y="12"/>
                    <a:pt x="244" y="12"/>
                  </a:cubicBezTo>
                  <a:cubicBezTo>
                    <a:pt x="240" y="12"/>
                    <a:pt x="235" y="10"/>
                    <a:pt x="229" y="10"/>
                  </a:cubicBezTo>
                  <a:cubicBezTo>
                    <a:pt x="229" y="10"/>
                    <a:pt x="229" y="10"/>
                    <a:pt x="229" y="10"/>
                  </a:cubicBezTo>
                  <a:cubicBezTo>
                    <a:pt x="227" y="10"/>
                    <a:pt x="226" y="10"/>
                    <a:pt x="225" y="11"/>
                  </a:cubicBezTo>
                  <a:cubicBezTo>
                    <a:pt x="224" y="11"/>
                    <a:pt x="223" y="12"/>
                    <a:pt x="222" y="12"/>
                  </a:cubicBezTo>
                  <a:cubicBezTo>
                    <a:pt x="222" y="12"/>
                    <a:pt x="222" y="12"/>
                    <a:pt x="221" y="12"/>
                  </a:cubicBezTo>
                  <a:cubicBezTo>
                    <a:pt x="218" y="11"/>
                    <a:pt x="213" y="8"/>
                    <a:pt x="210" y="8"/>
                  </a:cubicBezTo>
                  <a:cubicBezTo>
                    <a:pt x="208" y="8"/>
                    <a:pt x="206" y="9"/>
                    <a:pt x="204" y="12"/>
                  </a:cubicBezTo>
                  <a:cubicBezTo>
                    <a:pt x="207" y="12"/>
                    <a:pt x="211" y="11"/>
                    <a:pt x="210" y="15"/>
                  </a:cubicBezTo>
                  <a:cubicBezTo>
                    <a:pt x="210" y="16"/>
                    <a:pt x="209" y="16"/>
                    <a:pt x="209" y="16"/>
                  </a:cubicBezTo>
                  <a:cubicBezTo>
                    <a:pt x="208" y="16"/>
                    <a:pt x="207" y="15"/>
                    <a:pt x="206" y="15"/>
                  </a:cubicBezTo>
                  <a:cubicBezTo>
                    <a:pt x="205" y="15"/>
                    <a:pt x="204" y="15"/>
                    <a:pt x="203" y="15"/>
                  </a:cubicBezTo>
                  <a:cubicBezTo>
                    <a:pt x="200" y="15"/>
                    <a:pt x="197" y="16"/>
                    <a:pt x="197" y="19"/>
                  </a:cubicBezTo>
                  <a:cubicBezTo>
                    <a:pt x="203" y="20"/>
                    <a:pt x="211" y="21"/>
                    <a:pt x="214" y="25"/>
                  </a:cubicBezTo>
                  <a:cubicBezTo>
                    <a:pt x="214" y="25"/>
                    <a:pt x="214" y="25"/>
                    <a:pt x="214" y="25"/>
                  </a:cubicBezTo>
                  <a:cubicBezTo>
                    <a:pt x="210" y="25"/>
                    <a:pt x="209" y="27"/>
                    <a:pt x="208" y="29"/>
                  </a:cubicBezTo>
                  <a:cubicBezTo>
                    <a:pt x="210" y="29"/>
                    <a:pt x="212" y="29"/>
                    <a:pt x="212" y="31"/>
                  </a:cubicBezTo>
                  <a:cubicBezTo>
                    <a:pt x="205" y="29"/>
                    <a:pt x="199" y="28"/>
                    <a:pt x="197" y="27"/>
                  </a:cubicBezTo>
                  <a:cubicBezTo>
                    <a:pt x="195" y="26"/>
                    <a:pt x="193" y="24"/>
                    <a:pt x="191" y="23"/>
                  </a:cubicBezTo>
                  <a:cubicBezTo>
                    <a:pt x="190" y="22"/>
                    <a:pt x="189" y="22"/>
                    <a:pt x="188" y="22"/>
                  </a:cubicBezTo>
                  <a:cubicBezTo>
                    <a:pt x="188" y="22"/>
                    <a:pt x="187" y="22"/>
                    <a:pt x="187" y="23"/>
                  </a:cubicBezTo>
                  <a:cubicBezTo>
                    <a:pt x="186" y="23"/>
                    <a:pt x="185" y="23"/>
                    <a:pt x="184" y="23"/>
                  </a:cubicBezTo>
                  <a:cubicBezTo>
                    <a:pt x="183" y="23"/>
                    <a:pt x="183" y="23"/>
                    <a:pt x="182" y="23"/>
                  </a:cubicBezTo>
                  <a:cubicBezTo>
                    <a:pt x="182" y="20"/>
                    <a:pt x="180" y="19"/>
                    <a:pt x="178" y="19"/>
                  </a:cubicBezTo>
                  <a:cubicBezTo>
                    <a:pt x="173" y="19"/>
                    <a:pt x="167" y="23"/>
                    <a:pt x="167" y="25"/>
                  </a:cubicBezTo>
                  <a:cubicBezTo>
                    <a:pt x="175" y="25"/>
                    <a:pt x="169" y="29"/>
                    <a:pt x="173" y="33"/>
                  </a:cubicBezTo>
                  <a:cubicBezTo>
                    <a:pt x="171" y="32"/>
                    <a:pt x="170" y="32"/>
                    <a:pt x="170" y="32"/>
                  </a:cubicBezTo>
                  <a:cubicBezTo>
                    <a:pt x="166" y="32"/>
                    <a:pt x="170" y="36"/>
                    <a:pt x="167" y="36"/>
                  </a:cubicBezTo>
                  <a:cubicBezTo>
                    <a:pt x="164" y="33"/>
                    <a:pt x="163" y="31"/>
                    <a:pt x="163" y="31"/>
                  </a:cubicBezTo>
                  <a:cubicBezTo>
                    <a:pt x="162" y="31"/>
                    <a:pt x="162" y="32"/>
                    <a:pt x="161" y="33"/>
                  </a:cubicBezTo>
                  <a:cubicBezTo>
                    <a:pt x="161" y="33"/>
                    <a:pt x="161" y="33"/>
                    <a:pt x="161" y="33"/>
                  </a:cubicBezTo>
                  <a:cubicBezTo>
                    <a:pt x="160" y="33"/>
                    <a:pt x="158" y="29"/>
                    <a:pt x="159" y="27"/>
                  </a:cubicBezTo>
                  <a:cubicBezTo>
                    <a:pt x="158" y="28"/>
                    <a:pt x="157" y="28"/>
                    <a:pt x="156" y="28"/>
                  </a:cubicBezTo>
                  <a:cubicBezTo>
                    <a:pt x="155" y="28"/>
                    <a:pt x="153" y="27"/>
                    <a:pt x="152" y="27"/>
                  </a:cubicBezTo>
                  <a:cubicBezTo>
                    <a:pt x="151" y="27"/>
                    <a:pt x="149" y="27"/>
                    <a:pt x="147" y="27"/>
                  </a:cubicBezTo>
                  <a:cubicBezTo>
                    <a:pt x="147" y="27"/>
                    <a:pt x="147" y="27"/>
                    <a:pt x="146" y="27"/>
                  </a:cubicBezTo>
                  <a:cubicBezTo>
                    <a:pt x="144" y="27"/>
                    <a:pt x="144" y="28"/>
                    <a:pt x="141" y="29"/>
                  </a:cubicBezTo>
                  <a:cubicBezTo>
                    <a:pt x="138" y="29"/>
                    <a:pt x="135" y="29"/>
                    <a:pt x="132" y="29"/>
                  </a:cubicBezTo>
                  <a:cubicBezTo>
                    <a:pt x="130" y="29"/>
                    <a:pt x="129" y="29"/>
                    <a:pt x="127" y="29"/>
                  </a:cubicBezTo>
                  <a:cubicBezTo>
                    <a:pt x="125" y="29"/>
                    <a:pt x="124" y="29"/>
                    <a:pt x="122" y="29"/>
                  </a:cubicBezTo>
                  <a:cubicBezTo>
                    <a:pt x="117" y="29"/>
                    <a:pt x="113" y="29"/>
                    <a:pt x="111" y="31"/>
                  </a:cubicBezTo>
                  <a:cubicBezTo>
                    <a:pt x="107" y="33"/>
                    <a:pt x="101" y="32"/>
                    <a:pt x="99" y="34"/>
                  </a:cubicBezTo>
                  <a:cubicBezTo>
                    <a:pt x="101" y="35"/>
                    <a:pt x="103" y="35"/>
                    <a:pt x="103" y="36"/>
                  </a:cubicBezTo>
                  <a:cubicBezTo>
                    <a:pt x="101" y="38"/>
                    <a:pt x="98" y="38"/>
                    <a:pt x="96" y="38"/>
                  </a:cubicBezTo>
                  <a:cubicBezTo>
                    <a:pt x="92" y="38"/>
                    <a:pt x="88" y="37"/>
                    <a:pt x="84" y="36"/>
                  </a:cubicBezTo>
                  <a:cubicBezTo>
                    <a:pt x="83" y="40"/>
                    <a:pt x="87" y="48"/>
                    <a:pt x="82" y="48"/>
                  </a:cubicBezTo>
                  <a:cubicBezTo>
                    <a:pt x="78" y="48"/>
                    <a:pt x="74" y="48"/>
                    <a:pt x="69" y="48"/>
                  </a:cubicBezTo>
                  <a:cubicBezTo>
                    <a:pt x="70" y="52"/>
                    <a:pt x="66" y="51"/>
                    <a:pt x="66" y="53"/>
                  </a:cubicBezTo>
                  <a:cubicBezTo>
                    <a:pt x="66" y="53"/>
                    <a:pt x="66" y="53"/>
                    <a:pt x="66" y="53"/>
                  </a:cubicBezTo>
                  <a:cubicBezTo>
                    <a:pt x="66" y="53"/>
                    <a:pt x="68" y="55"/>
                    <a:pt x="66" y="55"/>
                  </a:cubicBezTo>
                  <a:cubicBezTo>
                    <a:pt x="65" y="55"/>
                    <a:pt x="65" y="55"/>
                    <a:pt x="65" y="55"/>
                  </a:cubicBezTo>
                  <a:cubicBezTo>
                    <a:pt x="63" y="55"/>
                    <a:pt x="63" y="55"/>
                    <a:pt x="62" y="54"/>
                  </a:cubicBezTo>
                  <a:cubicBezTo>
                    <a:pt x="61" y="54"/>
                    <a:pt x="60" y="53"/>
                    <a:pt x="59" y="53"/>
                  </a:cubicBezTo>
                  <a:cubicBezTo>
                    <a:pt x="58" y="53"/>
                    <a:pt x="58" y="53"/>
                    <a:pt x="58" y="53"/>
                  </a:cubicBezTo>
                  <a:cubicBezTo>
                    <a:pt x="59" y="57"/>
                    <a:pt x="54" y="59"/>
                    <a:pt x="53" y="59"/>
                  </a:cubicBezTo>
                  <a:cubicBezTo>
                    <a:pt x="53" y="59"/>
                    <a:pt x="53" y="59"/>
                    <a:pt x="52" y="59"/>
                  </a:cubicBezTo>
                  <a:cubicBezTo>
                    <a:pt x="52" y="59"/>
                    <a:pt x="52" y="57"/>
                    <a:pt x="51" y="57"/>
                  </a:cubicBezTo>
                  <a:cubicBezTo>
                    <a:pt x="51" y="57"/>
                    <a:pt x="51" y="57"/>
                    <a:pt x="51" y="57"/>
                  </a:cubicBezTo>
                  <a:cubicBezTo>
                    <a:pt x="50" y="57"/>
                    <a:pt x="49" y="61"/>
                    <a:pt x="49" y="61"/>
                  </a:cubicBezTo>
                  <a:cubicBezTo>
                    <a:pt x="49" y="61"/>
                    <a:pt x="48" y="61"/>
                    <a:pt x="48" y="61"/>
                  </a:cubicBezTo>
                  <a:cubicBezTo>
                    <a:pt x="48" y="61"/>
                    <a:pt x="47" y="61"/>
                    <a:pt x="47" y="61"/>
                  </a:cubicBezTo>
                  <a:cubicBezTo>
                    <a:pt x="46" y="61"/>
                    <a:pt x="46" y="61"/>
                    <a:pt x="45" y="61"/>
                  </a:cubicBezTo>
                  <a:cubicBezTo>
                    <a:pt x="45" y="61"/>
                    <a:pt x="45" y="61"/>
                    <a:pt x="45" y="61"/>
                  </a:cubicBezTo>
                  <a:cubicBezTo>
                    <a:pt x="45" y="63"/>
                    <a:pt x="45" y="63"/>
                    <a:pt x="45" y="63"/>
                  </a:cubicBezTo>
                  <a:cubicBezTo>
                    <a:pt x="45" y="63"/>
                    <a:pt x="44" y="64"/>
                    <a:pt x="43" y="64"/>
                  </a:cubicBezTo>
                  <a:cubicBezTo>
                    <a:pt x="42" y="64"/>
                    <a:pt x="42" y="64"/>
                    <a:pt x="42" y="64"/>
                  </a:cubicBezTo>
                  <a:cubicBezTo>
                    <a:pt x="42" y="64"/>
                    <a:pt x="42" y="64"/>
                    <a:pt x="42" y="64"/>
                  </a:cubicBezTo>
                  <a:cubicBezTo>
                    <a:pt x="40" y="64"/>
                    <a:pt x="38" y="64"/>
                    <a:pt x="39" y="67"/>
                  </a:cubicBezTo>
                  <a:cubicBezTo>
                    <a:pt x="40" y="66"/>
                    <a:pt x="42" y="66"/>
                    <a:pt x="43" y="66"/>
                  </a:cubicBezTo>
                  <a:cubicBezTo>
                    <a:pt x="45" y="66"/>
                    <a:pt x="48" y="67"/>
                    <a:pt x="50" y="67"/>
                  </a:cubicBezTo>
                  <a:cubicBezTo>
                    <a:pt x="52" y="68"/>
                    <a:pt x="53" y="69"/>
                    <a:pt x="54" y="69"/>
                  </a:cubicBezTo>
                  <a:cubicBezTo>
                    <a:pt x="54" y="69"/>
                    <a:pt x="54" y="69"/>
                    <a:pt x="54" y="69"/>
                  </a:cubicBezTo>
                  <a:cubicBezTo>
                    <a:pt x="55" y="68"/>
                    <a:pt x="55" y="64"/>
                    <a:pt x="57" y="64"/>
                  </a:cubicBezTo>
                  <a:cubicBezTo>
                    <a:pt x="57" y="64"/>
                    <a:pt x="58" y="64"/>
                    <a:pt x="58" y="65"/>
                  </a:cubicBezTo>
                  <a:cubicBezTo>
                    <a:pt x="56" y="71"/>
                    <a:pt x="64" y="66"/>
                    <a:pt x="62" y="72"/>
                  </a:cubicBezTo>
                  <a:cubicBezTo>
                    <a:pt x="59" y="75"/>
                    <a:pt x="58" y="77"/>
                    <a:pt x="56" y="78"/>
                  </a:cubicBezTo>
                  <a:cubicBezTo>
                    <a:pt x="55" y="79"/>
                    <a:pt x="52" y="79"/>
                    <a:pt x="51" y="80"/>
                  </a:cubicBezTo>
                  <a:cubicBezTo>
                    <a:pt x="49" y="81"/>
                    <a:pt x="51" y="83"/>
                    <a:pt x="49" y="84"/>
                  </a:cubicBezTo>
                  <a:cubicBezTo>
                    <a:pt x="46" y="85"/>
                    <a:pt x="39" y="84"/>
                    <a:pt x="34" y="86"/>
                  </a:cubicBezTo>
                  <a:cubicBezTo>
                    <a:pt x="34" y="86"/>
                    <a:pt x="34" y="86"/>
                    <a:pt x="34" y="86"/>
                  </a:cubicBezTo>
                  <a:cubicBezTo>
                    <a:pt x="34" y="86"/>
                    <a:pt x="33" y="86"/>
                    <a:pt x="33" y="87"/>
                  </a:cubicBezTo>
                  <a:cubicBezTo>
                    <a:pt x="32" y="87"/>
                    <a:pt x="32" y="88"/>
                    <a:pt x="32" y="88"/>
                  </a:cubicBezTo>
                  <a:cubicBezTo>
                    <a:pt x="32" y="88"/>
                    <a:pt x="32" y="88"/>
                    <a:pt x="32" y="88"/>
                  </a:cubicBezTo>
                  <a:cubicBezTo>
                    <a:pt x="30" y="89"/>
                    <a:pt x="31" y="89"/>
                    <a:pt x="28" y="90"/>
                  </a:cubicBezTo>
                  <a:cubicBezTo>
                    <a:pt x="18" y="92"/>
                    <a:pt x="4" y="88"/>
                    <a:pt x="0" y="101"/>
                  </a:cubicBezTo>
                  <a:cubicBezTo>
                    <a:pt x="3" y="103"/>
                    <a:pt x="6" y="105"/>
                    <a:pt x="12" y="105"/>
                  </a:cubicBezTo>
                  <a:cubicBezTo>
                    <a:pt x="13" y="105"/>
                    <a:pt x="14" y="105"/>
                    <a:pt x="15" y="105"/>
                  </a:cubicBezTo>
                  <a:cubicBezTo>
                    <a:pt x="15" y="106"/>
                    <a:pt x="15" y="108"/>
                    <a:pt x="17" y="109"/>
                  </a:cubicBezTo>
                  <a:cubicBezTo>
                    <a:pt x="17" y="108"/>
                    <a:pt x="17" y="107"/>
                    <a:pt x="18" y="107"/>
                  </a:cubicBezTo>
                  <a:cubicBezTo>
                    <a:pt x="18" y="107"/>
                    <a:pt x="19" y="107"/>
                    <a:pt x="19" y="107"/>
                  </a:cubicBezTo>
                  <a:cubicBezTo>
                    <a:pt x="18" y="109"/>
                    <a:pt x="16" y="110"/>
                    <a:pt x="19" y="112"/>
                  </a:cubicBezTo>
                  <a:cubicBezTo>
                    <a:pt x="21" y="112"/>
                    <a:pt x="27" y="110"/>
                    <a:pt x="32" y="110"/>
                  </a:cubicBezTo>
                  <a:cubicBezTo>
                    <a:pt x="35" y="110"/>
                    <a:pt x="38" y="111"/>
                    <a:pt x="39" y="112"/>
                  </a:cubicBezTo>
                  <a:cubicBezTo>
                    <a:pt x="37" y="115"/>
                    <a:pt x="34" y="116"/>
                    <a:pt x="31" y="116"/>
                  </a:cubicBezTo>
                  <a:cubicBezTo>
                    <a:pt x="30" y="116"/>
                    <a:pt x="29" y="116"/>
                    <a:pt x="28" y="116"/>
                  </a:cubicBezTo>
                  <a:cubicBezTo>
                    <a:pt x="27" y="115"/>
                    <a:pt x="26" y="115"/>
                    <a:pt x="25" y="115"/>
                  </a:cubicBezTo>
                  <a:cubicBezTo>
                    <a:pt x="21" y="115"/>
                    <a:pt x="19" y="116"/>
                    <a:pt x="17" y="120"/>
                  </a:cubicBezTo>
                  <a:cubicBezTo>
                    <a:pt x="18" y="122"/>
                    <a:pt x="20" y="122"/>
                    <a:pt x="23" y="122"/>
                  </a:cubicBezTo>
                  <a:cubicBezTo>
                    <a:pt x="24" y="122"/>
                    <a:pt x="26" y="122"/>
                    <a:pt x="27" y="122"/>
                  </a:cubicBezTo>
                  <a:cubicBezTo>
                    <a:pt x="29" y="122"/>
                    <a:pt x="30" y="122"/>
                    <a:pt x="31" y="122"/>
                  </a:cubicBezTo>
                  <a:cubicBezTo>
                    <a:pt x="34" y="122"/>
                    <a:pt x="36" y="122"/>
                    <a:pt x="37" y="124"/>
                  </a:cubicBezTo>
                  <a:cubicBezTo>
                    <a:pt x="36" y="123"/>
                    <a:pt x="35" y="123"/>
                    <a:pt x="34" y="123"/>
                  </a:cubicBezTo>
                  <a:cubicBezTo>
                    <a:pt x="30" y="123"/>
                    <a:pt x="34" y="127"/>
                    <a:pt x="34" y="128"/>
                  </a:cubicBezTo>
                  <a:cubicBezTo>
                    <a:pt x="33" y="128"/>
                    <a:pt x="33" y="128"/>
                    <a:pt x="32" y="128"/>
                  </a:cubicBezTo>
                  <a:cubicBezTo>
                    <a:pt x="32" y="128"/>
                    <a:pt x="31" y="128"/>
                    <a:pt x="31" y="128"/>
                  </a:cubicBezTo>
                  <a:cubicBezTo>
                    <a:pt x="31" y="128"/>
                    <a:pt x="30" y="128"/>
                    <a:pt x="30" y="128"/>
                  </a:cubicBezTo>
                  <a:cubicBezTo>
                    <a:pt x="29" y="128"/>
                    <a:pt x="28" y="128"/>
                    <a:pt x="28" y="129"/>
                  </a:cubicBezTo>
                  <a:cubicBezTo>
                    <a:pt x="30" y="130"/>
                    <a:pt x="32" y="132"/>
                    <a:pt x="32" y="135"/>
                  </a:cubicBezTo>
                  <a:cubicBezTo>
                    <a:pt x="32" y="135"/>
                    <a:pt x="33" y="135"/>
                    <a:pt x="33" y="135"/>
                  </a:cubicBezTo>
                  <a:cubicBezTo>
                    <a:pt x="33" y="135"/>
                    <a:pt x="34" y="135"/>
                    <a:pt x="35" y="135"/>
                  </a:cubicBezTo>
                  <a:cubicBezTo>
                    <a:pt x="35" y="135"/>
                    <a:pt x="36" y="135"/>
                    <a:pt x="36" y="135"/>
                  </a:cubicBezTo>
                  <a:cubicBezTo>
                    <a:pt x="37" y="135"/>
                    <a:pt x="37" y="135"/>
                    <a:pt x="37" y="135"/>
                  </a:cubicBezTo>
                  <a:cubicBezTo>
                    <a:pt x="38" y="135"/>
                    <a:pt x="40" y="137"/>
                    <a:pt x="39" y="137"/>
                  </a:cubicBezTo>
                  <a:cubicBezTo>
                    <a:pt x="44" y="137"/>
                    <a:pt x="48" y="134"/>
                    <a:pt x="52" y="133"/>
                  </a:cubicBezTo>
                  <a:cubicBezTo>
                    <a:pt x="53" y="133"/>
                    <a:pt x="53" y="133"/>
                    <a:pt x="53" y="133"/>
                  </a:cubicBezTo>
                  <a:cubicBezTo>
                    <a:pt x="54" y="133"/>
                    <a:pt x="54" y="134"/>
                    <a:pt x="55" y="134"/>
                  </a:cubicBezTo>
                  <a:cubicBezTo>
                    <a:pt x="55" y="134"/>
                    <a:pt x="56" y="135"/>
                    <a:pt x="56" y="135"/>
                  </a:cubicBezTo>
                  <a:cubicBezTo>
                    <a:pt x="57" y="135"/>
                    <a:pt x="57" y="134"/>
                    <a:pt x="58" y="133"/>
                  </a:cubicBezTo>
                  <a:cubicBezTo>
                    <a:pt x="59" y="132"/>
                    <a:pt x="60" y="132"/>
                    <a:pt x="62" y="132"/>
                  </a:cubicBezTo>
                  <a:cubicBezTo>
                    <a:pt x="65" y="132"/>
                    <a:pt x="68" y="132"/>
                    <a:pt x="71" y="133"/>
                  </a:cubicBezTo>
                  <a:cubicBezTo>
                    <a:pt x="74" y="133"/>
                    <a:pt x="77" y="134"/>
                    <a:pt x="80" y="134"/>
                  </a:cubicBezTo>
                  <a:cubicBezTo>
                    <a:pt x="82" y="134"/>
                    <a:pt x="83" y="134"/>
                    <a:pt x="84" y="133"/>
                  </a:cubicBezTo>
                  <a:cubicBezTo>
                    <a:pt x="88" y="139"/>
                    <a:pt x="103" y="138"/>
                    <a:pt x="105" y="141"/>
                  </a:cubicBezTo>
                  <a:cubicBezTo>
                    <a:pt x="105" y="141"/>
                    <a:pt x="105" y="141"/>
                    <a:pt x="106" y="141"/>
                  </a:cubicBezTo>
                  <a:cubicBezTo>
                    <a:pt x="106" y="141"/>
                    <a:pt x="107" y="141"/>
                    <a:pt x="107" y="141"/>
                  </a:cubicBezTo>
                  <a:cubicBezTo>
                    <a:pt x="107" y="141"/>
                    <a:pt x="108" y="141"/>
                    <a:pt x="108" y="141"/>
                  </a:cubicBezTo>
                  <a:cubicBezTo>
                    <a:pt x="108" y="141"/>
                    <a:pt x="109" y="141"/>
                    <a:pt x="109" y="141"/>
                  </a:cubicBezTo>
                  <a:cubicBezTo>
                    <a:pt x="110" y="141"/>
                    <a:pt x="111" y="143"/>
                    <a:pt x="113" y="143"/>
                  </a:cubicBezTo>
                  <a:cubicBezTo>
                    <a:pt x="113" y="143"/>
                    <a:pt x="114" y="143"/>
                    <a:pt x="114" y="143"/>
                  </a:cubicBezTo>
                  <a:cubicBezTo>
                    <a:pt x="112" y="147"/>
                    <a:pt x="117" y="148"/>
                    <a:pt x="118" y="150"/>
                  </a:cubicBezTo>
                  <a:cubicBezTo>
                    <a:pt x="119" y="153"/>
                    <a:pt x="118" y="157"/>
                    <a:pt x="120" y="160"/>
                  </a:cubicBezTo>
                  <a:cubicBezTo>
                    <a:pt x="122" y="160"/>
                    <a:pt x="125" y="159"/>
                    <a:pt x="126" y="162"/>
                  </a:cubicBezTo>
                  <a:cubicBezTo>
                    <a:pt x="128" y="165"/>
                    <a:pt x="128" y="167"/>
                    <a:pt x="126" y="169"/>
                  </a:cubicBezTo>
                  <a:cubicBezTo>
                    <a:pt x="127" y="169"/>
                    <a:pt x="127" y="169"/>
                    <a:pt x="128" y="169"/>
                  </a:cubicBezTo>
                  <a:cubicBezTo>
                    <a:pt x="130" y="169"/>
                    <a:pt x="129" y="171"/>
                    <a:pt x="129" y="173"/>
                  </a:cubicBezTo>
                  <a:cubicBezTo>
                    <a:pt x="129" y="175"/>
                    <a:pt x="129" y="177"/>
                    <a:pt x="131" y="177"/>
                  </a:cubicBezTo>
                  <a:cubicBezTo>
                    <a:pt x="131" y="177"/>
                    <a:pt x="131" y="177"/>
                    <a:pt x="131" y="177"/>
                  </a:cubicBezTo>
                  <a:cubicBezTo>
                    <a:pt x="132" y="175"/>
                    <a:pt x="131" y="173"/>
                    <a:pt x="133" y="173"/>
                  </a:cubicBezTo>
                  <a:cubicBezTo>
                    <a:pt x="133" y="176"/>
                    <a:pt x="134" y="177"/>
                    <a:pt x="135" y="179"/>
                  </a:cubicBezTo>
                  <a:cubicBezTo>
                    <a:pt x="133" y="188"/>
                    <a:pt x="129" y="194"/>
                    <a:pt x="135" y="202"/>
                  </a:cubicBezTo>
                  <a:cubicBezTo>
                    <a:pt x="138" y="202"/>
                    <a:pt x="141" y="202"/>
                    <a:pt x="144" y="202"/>
                  </a:cubicBezTo>
                  <a:cubicBezTo>
                    <a:pt x="145" y="199"/>
                    <a:pt x="144" y="196"/>
                    <a:pt x="146" y="196"/>
                  </a:cubicBezTo>
                  <a:cubicBezTo>
                    <a:pt x="147" y="198"/>
                    <a:pt x="148" y="199"/>
                    <a:pt x="148" y="199"/>
                  </a:cubicBezTo>
                  <a:cubicBezTo>
                    <a:pt x="149" y="199"/>
                    <a:pt x="150" y="197"/>
                    <a:pt x="152" y="196"/>
                  </a:cubicBezTo>
                  <a:cubicBezTo>
                    <a:pt x="154" y="199"/>
                    <a:pt x="156" y="203"/>
                    <a:pt x="158" y="204"/>
                  </a:cubicBezTo>
                  <a:cubicBezTo>
                    <a:pt x="159" y="204"/>
                    <a:pt x="163" y="207"/>
                    <a:pt x="163" y="207"/>
                  </a:cubicBezTo>
                  <a:cubicBezTo>
                    <a:pt x="163" y="208"/>
                    <a:pt x="163" y="211"/>
                    <a:pt x="163" y="211"/>
                  </a:cubicBezTo>
                  <a:cubicBezTo>
                    <a:pt x="164" y="212"/>
                    <a:pt x="167" y="211"/>
                    <a:pt x="167" y="213"/>
                  </a:cubicBezTo>
                  <a:cubicBezTo>
                    <a:pt x="167" y="216"/>
                    <a:pt x="170" y="215"/>
                    <a:pt x="171" y="217"/>
                  </a:cubicBezTo>
                  <a:cubicBezTo>
                    <a:pt x="169" y="217"/>
                    <a:pt x="168" y="217"/>
                    <a:pt x="166" y="217"/>
                  </a:cubicBezTo>
                  <a:cubicBezTo>
                    <a:pt x="162" y="217"/>
                    <a:pt x="159" y="217"/>
                    <a:pt x="159" y="223"/>
                  </a:cubicBezTo>
                  <a:cubicBezTo>
                    <a:pt x="161" y="222"/>
                    <a:pt x="162" y="222"/>
                    <a:pt x="163" y="222"/>
                  </a:cubicBezTo>
                  <a:cubicBezTo>
                    <a:pt x="166" y="222"/>
                    <a:pt x="166" y="223"/>
                    <a:pt x="166" y="224"/>
                  </a:cubicBezTo>
                  <a:cubicBezTo>
                    <a:pt x="166" y="225"/>
                    <a:pt x="165" y="226"/>
                    <a:pt x="166" y="226"/>
                  </a:cubicBezTo>
                  <a:cubicBezTo>
                    <a:pt x="166" y="226"/>
                    <a:pt x="167" y="225"/>
                    <a:pt x="169" y="224"/>
                  </a:cubicBezTo>
                  <a:cubicBezTo>
                    <a:pt x="164" y="229"/>
                    <a:pt x="171" y="231"/>
                    <a:pt x="171" y="234"/>
                  </a:cubicBezTo>
                  <a:cubicBezTo>
                    <a:pt x="170" y="235"/>
                    <a:pt x="165" y="236"/>
                    <a:pt x="165" y="238"/>
                  </a:cubicBezTo>
                  <a:cubicBezTo>
                    <a:pt x="165" y="238"/>
                    <a:pt x="168" y="239"/>
                    <a:pt x="167" y="241"/>
                  </a:cubicBezTo>
                  <a:cubicBezTo>
                    <a:pt x="167" y="241"/>
                    <a:pt x="166" y="241"/>
                    <a:pt x="166" y="241"/>
                  </a:cubicBezTo>
                  <a:cubicBezTo>
                    <a:pt x="163" y="241"/>
                    <a:pt x="163" y="244"/>
                    <a:pt x="161" y="245"/>
                  </a:cubicBezTo>
                  <a:cubicBezTo>
                    <a:pt x="161" y="244"/>
                    <a:pt x="161" y="242"/>
                    <a:pt x="159" y="241"/>
                  </a:cubicBezTo>
                  <a:cubicBezTo>
                    <a:pt x="159" y="244"/>
                    <a:pt x="157" y="245"/>
                    <a:pt x="154" y="245"/>
                  </a:cubicBezTo>
                  <a:cubicBezTo>
                    <a:pt x="154" y="245"/>
                    <a:pt x="154" y="245"/>
                    <a:pt x="154" y="245"/>
                  </a:cubicBezTo>
                  <a:cubicBezTo>
                    <a:pt x="154" y="249"/>
                    <a:pt x="154" y="253"/>
                    <a:pt x="154" y="257"/>
                  </a:cubicBezTo>
                  <a:cubicBezTo>
                    <a:pt x="154" y="257"/>
                    <a:pt x="153" y="257"/>
                    <a:pt x="153" y="257"/>
                  </a:cubicBezTo>
                  <a:cubicBezTo>
                    <a:pt x="153" y="257"/>
                    <a:pt x="152" y="256"/>
                    <a:pt x="152" y="256"/>
                  </a:cubicBezTo>
                  <a:cubicBezTo>
                    <a:pt x="151" y="255"/>
                    <a:pt x="151" y="255"/>
                    <a:pt x="150" y="255"/>
                  </a:cubicBezTo>
                  <a:cubicBezTo>
                    <a:pt x="150" y="255"/>
                    <a:pt x="150" y="255"/>
                    <a:pt x="150" y="255"/>
                  </a:cubicBezTo>
                  <a:cubicBezTo>
                    <a:pt x="150" y="255"/>
                    <a:pt x="150" y="258"/>
                    <a:pt x="150" y="259"/>
                  </a:cubicBezTo>
                  <a:cubicBezTo>
                    <a:pt x="149" y="260"/>
                    <a:pt x="146" y="258"/>
                    <a:pt x="146" y="260"/>
                  </a:cubicBezTo>
                  <a:cubicBezTo>
                    <a:pt x="147" y="260"/>
                    <a:pt x="147" y="260"/>
                    <a:pt x="147" y="260"/>
                  </a:cubicBezTo>
                  <a:cubicBezTo>
                    <a:pt x="153" y="260"/>
                    <a:pt x="146" y="264"/>
                    <a:pt x="150" y="266"/>
                  </a:cubicBezTo>
                  <a:cubicBezTo>
                    <a:pt x="147" y="273"/>
                    <a:pt x="147" y="276"/>
                    <a:pt x="148" y="283"/>
                  </a:cubicBezTo>
                  <a:cubicBezTo>
                    <a:pt x="149" y="283"/>
                    <a:pt x="149" y="283"/>
                    <a:pt x="150" y="283"/>
                  </a:cubicBezTo>
                  <a:cubicBezTo>
                    <a:pt x="150" y="283"/>
                    <a:pt x="150" y="283"/>
                    <a:pt x="151" y="283"/>
                  </a:cubicBezTo>
                  <a:cubicBezTo>
                    <a:pt x="151" y="283"/>
                    <a:pt x="151" y="283"/>
                    <a:pt x="151" y="283"/>
                  </a:cubicBezTo>
                  <a:cubicBezTo>
                    <a:pt x="153" y="283"/>
                    <a:pt x="155" y="284"/>
                    <a:pt x="156" y="285"/>
                  </a:cubicBezTo>
                  <a:cubicBezTo>
                    <a:pt x="155" y="288"/>
                    <a:pt x="153" y="288"/>
                    <a:pt x="152" y="291"/>
                  </a:cubicBezTo>
                  <a:cubicBezTo>
                    <a:pt x="152" y="291"/>
                    <a:pt x="152" y="291"/>
                    <a:pt x="153" y="291"/>
                  </a:cubicBezTo>
                  <a:cubicBezTo>
                    <a:pt x="156" y="291"/>
                    <a:pt x="156" y="294"/>
                    <a:pt x="158" y="295"/>
                  </a:cubicBezTo>
                  <a:cubicBezTo>
                    <a:pt x="158" y="294"/>
                    <a:pt x="159" y="293"/>
                    <a:pt x="159" y="293"/>
                  </a:cubicBezTo>
                  <a:cubicBezTo>
                    <a:pt x="160" y="293"/>
                    <a:pt x="159" y="298"/>
                    <a:pt x="161" y="298"/>
                  </a:cubicBezTo>
                  <a:cubicBezTo>
                    <a:pt x="165" y="299"/>
                    <a:pt x="162" y="302"/>
                    <a:pt x="163" y="304"/>
                  </a:cubicBezTo>
                  <a:cubicBezTo>
                    <a:pt x="164" y="305"/>
                    <a:pt x="164" y="305"/>
                    <a:pt x="165" y="305"/>
                  </a:cubicBezTo>
                  <a:cubicBezTo>
                    <a:pt x="165" y="305"/>
                    <a:pt x="165" y="305"/>
                    <a:pt x="165" y="305"/>
                  </a:cubicBezTo>
                  <a:cubicBezTo>
                    <a:pt x="165" y="305"/>
                    <a:pt x="165" y="305"/>
                    <a:pt x="165" y="305"/>
                  </a:cubicBezTo>
                  <a:cubicBezTo>
                    <a:pt x="166" y="305"/>
                    <a:pt x="167" y="305"/>
                    <a:pt x="167" y="306"/>
                  </a:cubicBezTo>
                  <a:cubicBezTo>
                    <a:pt x="167" y="306"/>
                    <a:pt x="167" y="306"/>
                    <a:pt x="167" y="306"/>
                  </a:cubicBezTo>
                  <a:cubicBezTo>
                    <a:pt x="167" y="306"/>
                    <a:pt x="166" y="307"/>
                    <a:pt x="166" y="308"/>
                  </a:cubicBezTo>
                  <a:cubicBezTo>
                    <a:pt x="165" y="308"/>
                    <a:pt x="165" y="309"/>
                    <a:pt x="166" y="309"/>
                  </a:cubicBezTo>
                  <a:cubicBezTo>
                    <a:pt x="166" y="309"/>
                    <a:pt x="166" y="309"/>
                    <a:pt x="167" y="308"/>
                  </a:cubicBezTo>
                  <a:cubicBezTo>
                    <a:pt x="169" y="309"/>
                    <a:pt x="169" y="312"/>
                    <a:pt x="171" y="314"/>
                  </a:cubicBezTo>
                  <a:cubicBezTo>
                    <a:pt x="173" y="317"/>
                    <a:pt x="178" y="315"/>
                    <a:pt x="178" y="319"/>
                  </a:cubicBezTo>
                  <a:cubicBezTo>
                    <a:pt x="177" y="320"/>
                    <a:pt x="174" y="319"/>
                    <a:pt x="174" y="321"/>
                  </a:cubicBezTo>
                  <a:cubicBezTo>
                    <a:pt x="177" y="323"/>
                    <a:pt x="180" y="324"/>
                    <a:pt x="182" y="327"/>
                  </a:cubicBezTo>
                  <a:cubicBezTo>
                    <a:pt x="181" y="333"/>
                    <a:pt x="186" y="332"/>
                    <a:pt x="188" y="335"/>
                  </a:cubicBezTo>
                  <a:cubicBezTo>
                    <a:pt x="189" y="336"/>
                    <a:pt x="189" y="339"/>
                    <a:pt x="191" y="340"/>
                  </a:cubicBezTo>
                  <a:cubicBezTo>
                    <a:pt x="191" y="340"/>
                    <a:pt x="192" y="336"/>
                    <a:pt x="193" y="336"/>
                  </a:cubicBezTo>
                  <a:cubicBezTo>
                    <a:pt x="193" y="336"/>
                    <a:pt x="193" y="336"/>
                    <a:pt x="193" y="336"/>
                  </a:cubicBezTo>
                  <a:cubicBezTo>
                    <a:pt x="193" y="336"/>
                    <a:pt x="193" y="336"/>
                    <a:pt x="193" y="336"/>
                  </a:cubicBezTo>
                  <a:cubicBezTo>
                    <a:pt x="193" y="336"/>
                    <a:pt x="194" y="338"/>
                    <a:pt x="196" y="339"/>
                  </a:cubicBezTo>
                  <a:cubicBezTo>
                    <a:pt x="198" y="341"/>
                    <a:pt x="201" y="343"/>
                    <a:pt x="204" y="343"/>
                  </a:cubicBezTo>
                  <a:cubicBezTo>
                    <a:pt x="205" y="343"/>
                    <a:pt x="207" y="342"/>
                    <a:pt x="208" y="340"/>
                  </a:cubicBezTo>
                  <a:cubicBezTo>
                    <a:pt x="212" y="343"/>
                    <a:pt x="215" y="347"/>
                    <a:pt x="221" y="348"/>
                  </a:cubicBezTo>
                  <a:cubicBezTo>
                    <a:pt x="227" y="344"/>
                    <a:pt x="230" y="341"/>
                    <a:pt x="233" y="335"/>
                  </a:cubicBezTo>
                  <a:cubicBezTo>
                    <a:pt x="233" y="335"/>
                    <a:pt x="232" y="335"/>
                    <a:pt x="232" y="335"/>
                  </a:cubicBezTo>
                  <a:cubicBezTo>
                    <a:pt x="232" y="335"/>
                    <a:pt x="231" y="332"/>
                    <a:pt x="231" y="331"/>
                  </a:cubicBezTo>
                  <a:cubicBezTo>
                    <a:pt x="231" y="328"/>
                    <a:pt x="233" y="328"/>
                    <a:pt x="233" y="325"/>
                  </a:cubicBezTo>
                  <a:cubicBezTo>
                    <a:pt x="232" y="324"/>
                    <a:pt x="230" y="322"/>
                    <a:pt x="231" y="321"/>
                  </a:cubicBezTo>
                  <a:cubicBezTo>
                    <a:pt x="231" y="321"/>
                    <a:pt x="231" y="321"/>
                    <a:pt x="231" y="321"/>
                  </a:cubicBezTo>
                  <a:cubicBezTo>
                    <a:pt x="232" y="321"/>
                    <a:pt x="232" y="321"/>
                    <a:pt x="233" y="321"/>
                  </a:cubicBezTo>
                  <a:cubicBezTo>
                    <a:pt x="233" y="321"/>
                    <a:pt x="234" y="321"/>
                    <a:pt x="234" y="321"/>
                  </a:cubicBezTo>
                  <a:cubicBezTo>
                    <a:pt x="234" y="321"/>
                    <a:pt x="234" y="321"/>
                    <a:pt x="234" y="321"/>
                  </a:cubicBezTo>
                  <a:cubicBezTo>
                    <a:pt x="236" y="318"/>
                    <a:pt x="234" y="316"/>
                    <a:pt x="236" y="314"/>
                  </a:cubicBezTo>
                  <a:cubicBezTo>
                    <a:pt x="237" y="313"/>
                    <a:pt x="236" y="311"/>
                    <a:pt x="236" y="310"/>
                  </a:cubicBezTo>
                  <a:cubicBezTo>
                    <a:pt x="237" y="309"/>
                    <a:pt x="239" y="307"/>
                    <a:pt x="240" y="306"/>
                  </a:cubicBezTo>
                  <a:cubicBezTo>
                    <a:pt x="241" y="305"/>
                    <a:pt x="244" y="306"/>
                    <a:pt x="244" y="304"/>
                  </a:cubicBezTo>
                  <a:cubicBezTo>
                    <a:pt x="240" y="303"/>
                    <a:pt x="246" y="299"/>
                    <a:pt x="246" y="297"/>
                  </a:cubicBezTo>
                  <a:cubicBezTo>
                    <a:pt x="246" y="296"/>
                    <a:pt x="247" y="295"/>
                    <a:pt x="248" y="295"/>
                  </a:cubicBezTo>
                  <a:cubicBezTo>
                    <a:pt x="248" y="295"/>
                    <a:pt x="248" y="295"/>
                    <a:pt x="248" y="295"/>
                  </a:cubicBezTo>
                  <a:cubicBezTo>
                    <a:pt x="248" y="293"/>
                    <a:pt x="245" y="292"/>
                    <a:pt x="246" y="291"/>
                  </a:cubicBezTo>
                  <a:cubicBezTo>
                    <a:pt x="246" y="291"/>
                    <a:pt x="246" y="291"/>
                    <a:pt x="246" y="291"/>
                  </a:cubicBezTo>
                  <a:cubicBezTo>
                    <a:pt x="247" y="291"/>
                    <a:pt x="247" y="291"/>
                    <a:pt x="248" y="291"/>
                  </a:cubicBezTo>
                  <a:cubicBezTo>
                    <a:pt x="248" y="291"/>
                    <a:pt x="249" y="291"/>
                    <a:pt x="249" y="291"/>
                  </a:cubicBezTo>
                  <a:cubicBezTo>
                    <a:pt x="249" y="291"/>
                    <a:pt x="249" y="291"/>
                    <a:pt x="249" y="291"/>
                  </a:cubicBezTo>
                  <a:cubicBezTo>
                    <a:pt x="250" y="288"/>
                    <a:pt x="248" y="287"/>
                    <a:pt x="248" y="285"/>
                  </a:cubicBezTo>
                  <a:cubicBezTo>
                    <a:pt x="249" y="286"/>
                    <a:pt x="249" y="286"/>
                    <a:pt x="250" y="286"/>
                  </a:cubicBezTo>
                  <a:cubicBezTo>
                    <a:pt x="254" y="286"/>
                    <a:pt x="256" y="280"/>
                    <a:pt x="259" y="278"/>
                  </a:cubicBezTo>
                  <a:cubicBezTo>
                    <a:pt x="261" y="278"/>
                    <a:pt x="263" y="278"/>
                    <a:pt x="265" y="278"/>
                  </a:cubicBezTo>
                  <a:cubicBezTo>
                    <a:pt x="273" y="278"/>
                    <a:pt x="279" y="277"/>
                    <a:pt x="285" y="276"/>
                  </a:cubicBezTo>
                  <a:cubicBezTo>
                    <a:pt x="284" y="269"/>
                    <a:pt x="292" y="271"/>
                    <a:pt x="294" y="270"/>
                  </a:cubicBezTo>
                  <a:cubicBezTo>
                    <a:pt x="296" y="269"/>
                    <a:pt x="294" y="267"/>
                    <a:pt x="296" y="266"/>
                  </a:cubicBezTo>
                  <a:cubicBezTo>
                    <a:pt x="297" y="266"/>
                    <a:pt x="297" y="266"/>
                    <a:pt x="297" y="266"/>
                  </a:cubicBezTo>
                  <a:cubicBezTo>
                    <a:pt x="298" y="266"/>
                    <a:pt x="298" y="266"/>
                    <a:pt x="298" y="266"/>
                  </a:cubicBezTo>
                  <a:cubicBezTo>
                    <a:pt x="299" y="266"/>
                    <a:pt x="299" y="266"/>
                    <a:pt x="299" y="266"/>
                  </a:cubicBezTo>
                  <a:cubicBezTo>
                    <a:pt x="300" y="266"/>
                    <a:pt x="300" y="266"/>
                    <a:pt x="300" y="266"/>
                  </a:cubicBezTo>
                  <a:cubicBezTo>
                    <a:pt x="300" y="264"/>
                    <a:pt x="300" y="262"/>
                    <a:pt x="300" y="260"/>
                  </a:cubicBezTo>
                  <a:cubicBezTo>
                    <a:pt x="302" y="261"/>
                    <a:pt x="303" y="262"/>
                    <a:pt x="304" y="262"/>
                  </a:cubicBezTo>
                  <a:cubicBezTo>
                    <a:pt x="304" y="262"/>
                    <a:pt x="305" y="261"/>
                    <a:pt x="306" y="260"/>
                  </a:cubicBezTo>
                  <a:cubicBezTo>
                    <a:pt x="307" y="258"/>
                    <a:pt x="304" y="256"/>
                    <a:pt x="304" y="255"/>
                  </a:cubicBezTo>
                  <a:cubicBezTo>
                    <a:pt x="304" y="254"/>
                    <a:pt x="305" y="254"/>
                    <a:pt x="306" y="254"/>
                  </a:cubicBezTo>
                  <a:cubicBezTo>
                    <a:pt x="307" y="254"/>
                    <a:pt x="310" y="255"/>
                    <a:pt x="309" y="255"/>
                  </a:cubicBezTo>
                  <a:cubicBezTo>
                    <a:pt x="311" y="253"/>
                    <a:pt x="308" y="249"/>
                    <a:pt x="309" y="247"/>
                  </a:cubicBezTo>
                  <a:cubicBezTo>
                    <a:pt x="310" y="246"/>
                    <a:pt x="316" y="246"/>
                    <a:pt x="317" y="245"/>
                  </a:cubicBezTo>
                  <a:cubicBezTo>
                    <a:pt x="316" y="248"/>
                    <a:pt x="319" y="250"/>
                    <a:pt x="322" y="250"/>
                  </a:cubicBezTo>
                  <a:cubicBezTo>
                    <a:pt x="325" y="250"/>
                    <a:pt x="328" y="249"/>
                    <a:pt x="328" y="247"/>
                  </a:cubicBezTo>
                  <a:cubicBezTo>
                    <a:pt x="327" y="247"/>
                    <a:pt x="325" y="247"/>
                    <a:pt x="324" y="245"/>
                  </a:cubicBezTo>
                  <a:cubicBezTo>
                    <a:pt x="325" y="245"/>
                    <a:pt x="326" y="245"/>
                    <a:pt x="327" y="245"/>
                  </a:cubicBezTo>
                  <a:cubicBezTo>
                    <a:pt x="328" y="245"/>
                    <a:pt x="329" y="245"/>
                    <a:pt x="329" y="245"/>
                  </a:cubicBezTo>
                  <a:cubicBezTo>
                    <a:pt x="330" y="246"/>
                    <a:pt x="331" y="246"/>
                    <a:pt x="331" y="246"/>
                  </a:cubicBezTo>
                  <a:cubicBezTo>
                    <a:pt x="332" y="246"/>
                    <a:pt x="333" y="245"/>
                    <a:pt x="334" y="243"/>
                  </a:cubicBezTo>
                  <a:cubicBezTo>
                    <a:pt x="334" y="243"/>
                    <a:pt x="334" y="243"/>
                    <a:pt x="334" y="243"/>
                  </a:cubicBezTo>
                  <a:cubicBezTo>
                    <a:pt x="333" y="243"/>
                    <a:pt x="331" y="242"/>
                    <a:pt x="334" y="241"/>
                  </a:cubicBezTo>
                  <a:cubicBezTo>
                    <a:pt x="334" y="241"/>
                    <a:pt x="334" y="242"/>
                    <a:pt x="334" y="242"/>
                  </a:cubicBezTo>
                  <a:cubicBezTo>
                    <a:pt x="338" y="242"/>
                    <a:pt x="340" y="241"/>
                    <a:pt x="343" y="240"/>
                  </a:cubicBezTo>
                  <a:cubicBezTo>
                    <a:pt x="346" y="239"/>
                    <a:pt x="348" y="238"/>
                    <a:pt x="351" y="238"/>
                  </a:cubicBezTo>
                  <a:cubicBezTo>
                    <a:pt x="351" y="238"/>
                    <a:pt x="351" y="238"/>
                    <a:pt x="351" y="238"/>
                  </a:cubicBezTo>
                  <a:cubicBezTo>
                    <a:pt x="353" y="238"/>
                    <a:pt x="353" y="239"/>
                    <a:pt x="353" y="239"/>
                  </a:cubicBezTo>
                  <a:cubicBezTo>
                    <a:pt x="354" y="239"/>
                    <a:pt x="354" y="238"/>
                    <a:pt x="355" y="238"/>
                  </a:cubicBezTo>
                  <a:cubicBezTo>
                    <a:pt x="355" y="238"/>
                    <a:pt x="355" y="238"/>
                    <a:pt x="355" y="238"/>
                  </a:cubicBezTo>
                  <a:cubicBezTo>
                    <a:pt x="356" y="238"/>
                    <a:pt x="356" y="238"/>
                    <a:pt x="357" y="238"/>
                  </a:cubicBezTo>
                  <a:cubicBezTo>
                    <a:pt x="357" y="238"/>
                    <a:pt x="357" y="238"/>
                    <a:pt x="358" y="238"/>
                  </a:cubicBezTo>
                  <a:cubicBezTo>
                    <a:pt x="358" y="238"/>
                    <a:pt x="358" y="238"/>
                    <a:pt x="358" y="238"/>
                  </a:cubicBezTo>
                  <a:cubicBezTo>
                    <a:pt x="361" y="237"/>
                    <a:pt x="364" y="235"/>
                    <a:pt x="367" y="235"/>
                  </a:cubicBezTo>
                  <a:cubicBezTo>
                    <a:pt x="368" y="235"/>
                    <a:pt x="369" y="236"/>
                    <a:pt x="370" y="236"/>
                  </a:cubicBezTo>
                  <a:cubicBezTo>
                    <a:pt x="374" y="231"/>
                    <a:pt x="379" y="226"/>
                    <a:pt x="383" y="221"/>
                  </a:cubicBezTo>
                  <a:cubicBezTo>
                    <a:pt x="382" y="221"/>
                    <a:pt x="381" y="221"/>
                    <a:pt x="380" y="221"/>
                  </a:cubicBezTo>
                  <a:cubicBezTo>
                    <a:pt x="375" y="221"/>
                    <a:pt x="371" y="219"/>
                    <a:pt x="368" y="219"/>
                  </a:cubicBezTo>
                  <a:cubicBezTo>
                    <a:pt x="367" y="219"/>
                    <a:pt x="367" y="219"/>
                    <a:pt x="367" y="219"/>
                  </a:cubicBezTo>
                  <a:cubicBezTo>
                    <a:pt x="366" y="219"/>
                    <a:pt x="365" y="219"/>
                    <a:pt x="364" y="219"/>
                  </a:cubicBezTo>
                  <a:cubicBezTo>
                    <a:pt x="364" y="219"/>
                    <a:pt x="363" y="219"/>
                    <a:pt x="362" y="219"/>
                  </a:cubicBezTo>
                  <a:cubicBezTo>
                    <a:pt x="360" y="219"/>
                    <a:pt x="359" y="219"/>
                    <a:pt x="358" y="217"/>
                  </a:cubicBezTo>
                  <a:cubicBezTo>
                    <a:pt x="368" y="216"/>
                    <a:pt x="356" y="216"/>
                    <a:pt x="356" y="213"/>
                  </a:cubicBezTo>
                  <a:cubicBezTo>
                    <a:pt x="356" y="213"/>
                    <a:pt x="357" y="213"/>
                    <a:pt x="357" y="213"/>
                  </a:cubicBezTo>
                  <a:cubicBezTo>
                    <a:pt x="360" y="213"/>
                    <a:pt x="360" y="211"/>
                    <a:pt x="358" y="209"/>
                  </a:cubicBezTo>
                  <a:cubicBezTo>
                    <a:pt x="359" y="209"/>
                    <a:pt x="360" y="209"/>
                    <a:pt x="360" y="209"/>
                  </a:cubicBezTo>
                  <a:cubicBezTo>
                    <a:pt x="362" y="209"/>
                    <a:pt x="363" y="209"/>
                    <a:pt x="364" y="208"/>
                  </a:cubicBezTo>
                  <a:cubicBezTo>
                    <a:pt x="365" y="208"/>
                    <a:pt x="366" y="207"/>
                    <a:pt x="368" y="207"/>
                  </a:cubicBezTo>
                  <a:cubicBezTo>
                    <a:pt x="368" y="207"/>
                    <a:pt x="369" y="207"/>
                    <a:pt x="370" y="207"/>
                  </a:cubicBezTo>
                  <a:cubicBezTo>
                    <a:pt x="367" y="215"/>
                    <a:pt x="378" y="208"/>
                    <a:pt x="375" y="215"/>
                  </a:cubicBezTo>
                  <a:cubicBezTo>
                    <a:pt x="378" y="215"/>
                    <a:pt x="381" y="216"/>
                    <a:pt x="383" y="216"/>
                  </a:cubicBezTo>
                  <a:cubicBezTo>
                    <a:pt x="386" y="216"/>
                    <a:pt x="389" y="215"/>
                    <a:pt x="392" y="211"/>
                  </a:cubicBezTo>
                  <a:cubicBezTo>
                    <a:pt x="391" y="211"/>
                    <a:pt x="390" y="210"/>
                    <a:pt x="392" y="209"/>
                  </a:cubicBezTo>
                  <a:cubicBezTo>
                    <a:pt x="392" y="211"/>
                    <a:pt x="394" y="211"/>
                    <a:pt x="396" y="211"/>
                  </a:cubicBezTo>
                  <a:cubicBezTo>
                    <a:pt x="396" y="211"/>
                    <a:pt x="397" y="211"/>
                    <a:pt x="397" y="211"/>
                  </a:cubicBezTo>
                  <a:cubicBezTo>
                    <a:pt x="398" y="211"/>
                    <a:pt x="398" y="211"/>
                    <a:pt x="399" y="211"/>
                  </a:cubicBezTo>
                  <a:cubicBezTo>
                    <a:pt x="399" y="211"/>
                    <a:pt x="399" y="211"/>
                    <a:pt x="400" y="211"/>
                  </a:cubicBezTo>
                  <a:cubicBezTo>
                    <a:pt x="398" y="203"/>
                    <a:pt x="385" y="205"/>
                    <a:pt x="383" y="198"/>
                  </a:cubicBezTo>
                  <a:cubicBezTo>
                    <a:pt x="387" y="197"/>
                    <a:pt x="384" y="191"/>
                    <a:pt x="385" y="188"/>
                  </a:cubicBezTo>
                  <a:cubicBezTo>
                    <a:pt x="385" y="187"/>
                    <a:pt x="390" y="186"/>
                    <a:pt x="388" y="183"/>
                  </a:cubicBezTo>
                  <a:cubicBezTo>
                    <a:pt x="388" y="183"/>
                    <a:pt x="387" y="183"/>
                    <a:pt x="387" y="183"/>
                  </a:cubicBezTo>
                  <a:cubicBezTo>
                    <a:pt x="383" y="183"/>
                    <a:pt x="383" y="178"/>
                    <a:pt x="381" y="177"/>
                  </a:cubicBezTo>
                  <a:cubicBezTo>
                    <a:pt x="380" y="177"/>
                    <a:pt x="380" y="177"/>
                    <a:pt x="379" y="177"/>
                  </a:cubicBezTo>
                  <a:cubicBezTo>
                    <a:pt x="379" y="177"/>
                    <a:pt x="378" y="177"/>
                    <a:pt x="378" y="177"/>
                  </a:cubicBezTo>
                  <a:cubicBezTo>
                    <a:pt x="378" y="177"/>
                    <a:pt x="378" y="177"/>
                    <a:pt x="377" y="177"/>
                  </a:cubicBezTo>
                  <a:cubicBezTo>
                    <a:pt x="376" y="177"/>
                    <a:pt x="375" y="176"/>
                    <a:pt x="375" y="175"/>
                  </a:cubicBezTo>
                  <a:cubicBezTo>
                    <a:pt x="380" y="174"/>
                    <a:pt x="385" y="171"/>
                    <a:pt x="390" y="169"/>
                  </a:cubicBezTo>
                  <a:cubicBezTo>
                    <a:pt x="391" y="169"/>
                    <a:pt x="391" y="169"/>
                    <a:pt x="392" y="169"/>
                  </a:cubicBezTo>
                  <a:cubicBezTo>
                    <a:pt x="392" y="169"/>
                    <a:pt x="393" y="169"/>
                    <a:pt x="393" y="169"/>
                  </a:cubicBezTo>
                  <a:cubicBezTo>
                    <a:pt x="394" y="169"/>
                    <a:pt x="394" y="169"/>
                    <a:pt x="394" y="169"/>
                  </a:cubicBezTo>
                  <a:cubicBezTo>
                    <a:pt x="396" y="169"/>
                    <a:pt x="397" y="169"/>
                    <a:pt x="398" y="167"/>
                  </a:cubicBezTo>
                  <a:cubicBezTo>
                    <a:pt x="395" y="167"/>
                    <a:pt x="394" y="165"/>
                    <a:pt x="394" y="162"/>
                  </a:cubicBezTo>
                  <a:cubicBezTo>
                    <a:pt x="394" y="162"/>
                    <a:pt x="394" y="162"/>
                    <a:pt x="394" y="162"/>
                  </a:cubicBezTo>
                  <a:cubicBezTo>
                    <a:pt x="398" y="162"/>
                    <a:pt x="396" y="156"/>
                    <a:pt x="400" y="156"/>
                  </a:cubicBezTo>
                  <a:cubicBezTo>
                    <a:pt x="400" y="156"/>
                    <a:pt x="400" y="156"/>
                    <a:pt x="400" y="156"/>
                  </a:cubicBezTo>
                  <a:cubicBezTo>
                    <a:pt x="401" y="156"/>
                    <a:pt x="403" y="156"/>
                    <a:pt x="404" y="157"/>
                  </a:cubicBezTo>
                  <a:cubicBezTo>
                    <a:pt x="405" y="158"/>
                    <a:pt x="406" y="158"/>
                    <a:pt x="407" y="158"/>
                  </a:cubicBezTo>
                  <a:cubicBezTo>
                    <a:pt x="408" y="158"/>
                    <a:pt x="408" y="158"/>
                    <a:pt x="409" y="156"/>
                  </a:cubicBezTo>
                  <a:cubicBezTo>
                    <a:pt x="407" y="156"/>
                    <a:pt x="407" y="154"/>
                    <a:pt x="410" y="154"/>
                  </a:cubicBezTo>
                  <a:cubicBezTo>
                    <a:pt x="410" y="154"/>
                    <a:pt x="410" y="154"/>
                    <a:pt x="411" y="154"/>
                  </a:cubicBezTo>
                  <a:cubicBezTo>
                    <a:pt x="412" y="148"/>
                    <a:pt x="403" y="152"/>
                    <a:pt x="405" y="145"/>
                  </a:cubicBezTo>
                  <a:cubicBezTo>
                    <a:pt x="405" y="145"/>
                    <a:pt x="405" y="145"/>
                    <a:pt x="405" y="145"/>
                  </a:cubicBezTo>
                  <a:cubicBezTo>
                    <a:pt x="408" y="145"/>
                    <a:pt x="411" y="143"/>
                    <a:pt x="411" y="141"/>
                  </a:cubicBezTo>
                  <a:cubicBezTo>
                    <a:pt x="411" y="138"/>
                    <a:pt x="416" y="139"/>
                    <a:pt x="415" y="135"/>
                  </a:cubicBezTo>
                  <a:cubicBezTo>
                    <a:pt x="412" y="135"/>
                    <a:pt x="410" y="135"/>
                    <a:pt x="411" y="131"/>
                  </a:cubicBezTo>
                  <a:cubicBezTo>
                    <a:pt x="410" y="131"/>
                    <a:pt x="410" y="131"/>
                    <a:pt x="409" y="131"/>
                  </a:cubicBezTo>
                  <a:cubicBezTo>
                    <a:pt x="400" y="131"/>
                    <a:pt x="396" y="126"/>
                    <a:pt x="392" y="122"/>
                  </a:cubicBezTo>
                  <a:cubicBezTo>
                    <a:pt x="400" y="118"/>
                    <a:pt x="405" y="120"/>
                    <a:pt x="411" y="118"/>
                  </a:cubicBezTo>
                  <a:cubicBezTo>
                    <a:pt x="411" y="114"/>
                    <a:pt x="409" y="114"/>
                    <a:pt x="409" y="110"/>
                  </a:cubicBezTo>
                  <a:cubicBezTo>
                    <a:pt x="408" y="109"/>
                    <a:pt x="405" y="110"/>
                    <a:pt x="403" y="109"/>
                  </a:cubicBezTo>
                  <a:cubicBezTo>
                    <a:pt x="403" y="108"/>
                    <a:pt x="404" y="105"/>
                    <a:pt x="403" y="105"/>
                  </a:cubicBezTo>
                  <a:cubicBezTo>
                    <a:pt x="401" y="103"/>
                    <a:pt x="397" y="105"/>
                    <a:pt x="396" y="101"/>
                  </a:cubicBezTo>
                  <a:cubicBezTo>
                    <a:pt x="395" y="98"/>
                    <a:pt x="393" y="98"/>
                    <a:pt x="392" y="95"/>
                  </a:cubicBezTo>
                  <a:cubicBezTo>
                    <a:pt x="394" y="94"/>
                    <a:pt x="398" y="95"/>
                    <a:pt x="400" y="93"/>
                  </a:cubicBezTo>
                  <a:cubicBezTo>
                    <a:pt x="400" y="93"/>
                    <a:pt x="399" y="89"/>
                    <a:pt x="400" y="88"/>
                  </a:cubicBezTo>
                  <a:cubicBezTo>
                    <a:pt x="400" y="86"/>
                    <a:pt x="407" y="86"/>
                    <a:pt x="407" y="84"/>
                  </a:cubicBezTo>
                  <a:cubicBezTo>
                    <a:pt x="409" y="77"/>
                    <a:pt x="406" y="78"/>
                    <a:pt x="411" y="74"/>
                  </a:cubicBezTo>
                  <a:cubicBezTo>
                    <a:pt x="409" y="74"/>
                    <a:pt x="407" y="74"/>
                    <a:pt x="407" y="72"/>
                  </a:cubicBezTo>
                  <a:cubicBezTo>
                    <a:pt x="410" y="72"/>
                    <a:pt x="414" y="69"/>
                    <a:pt x="416" y="69"/>
                  </a:cubicBezTo>
                  <a:cubicBezTo>
                    <a:pt x="416" y="69"/>
                    <a:pt x="416" y="69"/>
                    <a:pt x="416" y="69"/>
                  </a:cubicBezTo>
                  <a:cubicBezTo>
                    <a:pt x="417" y="69"/>
                    <a:pt x="413" y="72"/>
                    <a:pt x="416" y="72"/>
                  </a:cubicBezTo>
                  <a:cubicBezTo>
                    <a:pt x="416" y="72"/>
                    <a:pt x="416" y="72"/>
                    <a:pt x="416" y="72"/>
                  </a:cubicBezTo>
                  <a:cubicBezTo>
                    <a:pt x="417" y="65"/>
                    <a:pt x="427" y="66"/>
                    <a:pt x="430" y="61"/>
                  </a:cubicBezTo>
                  <a:cubicBezTo>
                    <a:pt x="427" y="61"/>
                    <a:pt x="424" y="61"/>
                    <a:pt x="424" y="59"/>
                  </a:cubicBezTo>
                  <a:cubicBezTo>
                    <a:pt x="425" y="59"/>
                    <a:pt x="425" y="59"/>
                    <a:pt x="426" y="59"/>
                  </a:cubicBezTo>
                  <a:cubicBezTo>
                    <a:pt x="431" y="59"/>
                    <a:pt x="428" y="58"/>
                    <a:pt x="426" y="55"/>
                  </a:cubicBezTo>
                  <a:cubicBezTo>
                    <a:pt x="427" y="54"/>
                    <a:pt x="430" y="53"/>
                    <a:pt x="433" y="53"/>
                  </a:cubicBezTo>
                  <a:cubicBezTo>
                    <a:pt x="434" y="53"/>
                    <a:pt x="435" y="53"/>
                    <a:pt x="436" y="53"/>
                  </a:cubicBezTo>
                  <a:cubicBezTo>
                    <a:pt x="437" y="53"/>
                    <a:pt x="438" y="53"/>
                    <a:pt x="439" y="53"/>
                  </a:cubicBezTo>
                  <a:cubicBezTo>
                    <a:pt x="439" y="53"/>
                    <a:pt x="439" y="53"/>
                    <a:pt x="439" y="53"/>
                  </a:cubicBezTo>
                  <a:cubicBezTo>
                    <a:pt x="440" y="47"/>
                    <a:pt x="448" y="48"/>
                    <a:pt x="452" y="46"/>
                  </a:cubicBezTo>
                  <a:cubicBezTo>
                    <a:pt x="453" y="45"/>
                    <a:pt x="455" y="43"/>
                    <a:pt x="456" y="42"/>
                  </a:cubicBezTo>
                  <a:cubicBezTo>
                    <a:pt x="457" y="41"/>
                    <a:pt x="461" y="42"/>
                    <a:pt x="460" y="38"/>
                  </a:cubicBezTo>
                  <a:cubicBezTo>
                    <a:pt x="459" y="38"/>
                    <a:pt x="459" y="38"/>
                    <a:pt x="458" y="38"/>
                  </a:cubicBezTo>
                  <a:cubicBezTo>
                    <a:pt x="455" y="38"/>
                    <a:pt x="452" y="35"/>
                    <a:pt x="448" y="34"/>
                  </a:cubicBezTo>
                  <a:cubicBezTo>
                    <a:pt x="448" y="34"/>
                    <a:pt x="448" y="34"/>
                    <a:pt x="448" y="34"/>
                  </a:cubicBezTo>
                  <a:cubicBezTo>
                    <a:pt x="447" y="34"/>
                    <a:pt x="447" y="35"/>
                    <a:pt x="446" y="35"/>
                  </a:cubicBezTo>
                  <a:cubicBezTo>
                    <a:pt x="446" y="35"/>
                    <a:pt x="446" y="36"/>
                    <a:pt x="446" y="36"/>
                  </a:cubicBezTo>
                  <a:cubicBezTo>
                    <a:pt x="445" y="36"/>
                    <a:pt x="445" y="35"/>
                    <a:pt x="445" y="34"/>
                  </a:cubicBezTo>
                  <a:cubicBezTo>
                    <a:pt x="444" y="34"/>
                    <a:pt x="443" y="34"/>
                    <a:pt x="442" y="34"/>
                  </a:cubicBezTo>
                  <a:cubicBezTo>
                    <a:pt x="441" y="34"/>
                    <a:pt x="440" y="34"/>
                    <a:pt x="439" y="34"/>
                  </a:cubicBezTo>
                  <a:cubicBezTo>
                    <a:pt x="438" y="34"/>
                    <a:pt x="436" y="35"/>
                    <a:pt x="436" y="35"/>
                  </a:cubicBezTo>
                  <a:cubicBezTo>
                    <a:pt x="435" y="35"/>
                    <a:pt x="435" y="35"/>
                    <a:pt x="435" y="34"/>
                  </a:cubicBezTo>
                  <a:cubicBezTo>
                    <a:pt x="434" y="34"/>
                    <a:pt x="433" y="33"/>
                    <a:pt x="433" y="33"/>
                  </a:cubicBezTo>
                  <a:cubicBezTo>
                    <a:pt x="433" y="33"/>
                    <a:pt x="433" y="33"/>
                    <a:pt x="433" y="33"/>
                  </a:cubicBezTo>
                  <a:cubicBezTo>
                    <a:pt x="433" y="33"/>
                    <a:pt x="433" y="33"/>
                    <a:pt x="433" y="33"/>
                  </a:cubicBezTo>
                  <a:cubicBezTo>
                    <a:pt x="431" y="33"/>
                    <a:pt x="429" y="33"/>
                    <a:pt x="427" y="34"/>
                  </a:cubicBezTo>
                  <a:cubicBezTo>
                    <a:pt x="425" y="34"/>
                    <a:pt x="424" y="35"/>
                    <a:pt x="422" y="35"/>
                  </a:cubicBezTo>
                  <a:cubicBezTo>
                    <a:pt x="421" y="35"/>
                    <a:pt x="419" y="35"/>
                    <a:pt x="418" y="34"/>
                  </a:cubicBezTo>
                  <a:cubicBezTo>
                    <a:pt x="416" y="36"/>
                    <a:pt x="415" y="38"/>
                    <a:pt x="413" y="40"/>
                  </a:cubicBezTo>
                  <a:cubicBezTo>
                    <a:pt x="412" y="39"/>
                    <a:pt x="411" y="39"/>
                    <a:pt x="409" y="39"/>
                  </a:cubicBezTo>
                  <a:cubicBezTo>
                    <a:pt x="408" y="39"/>
                    <a:pt x="406" y="39"/>
                    <a:pt x="404" y="40"/>
                  </a:cubicBezTo>
                  <a:cubicBezTo>
                    <a:pt x="402" y="40"/>
                    <a:pt x="401" y="40"/>
                    <a:pt x="399" y="40"/>
                  </a:cubicBezTo>
                  <a:cubicBezTo>
                    <a:pt x="397" y="40"/>
                    <a:pt x="395" y="40"/>
                    <a:pt x="394" y="38"/>
                  </a:cubicBezTo>
                  <a:cubicBezTo>
                    <a:pt x="394" y="43"/>
                    <a:pt x="387" y="40"/>
                    <a:pt x="385" y="42"/>
                  </a:cubicBezTo>
                  <a:cubicBezTo>
                    <a:pt x="384" y="43"/>
                    <a:pt x="385" y="46"/>
                    <a:pt x="383" y="46"/>
                  </a:cubicBezTo>
                  <a:cubicBezTo>
                    <a:pt x="383" y="46"/>
                    <a:pt x="383" y="46"/>
                    <a:pt x="383" y="46"/>
                  </a:cubicBezTo>
                  <a:cubicBezTo>
                    <a:pt x="382" y="46"/>
                    <a:pt x="382" y="46"/>
                    <a:pt x="381" y="46"/>
                  </a:cubicBezTo>
                  <a:cubicBezTo>
                    <a:pt x="380" y="46"/>
                    <a:pt x="380" y="46"/>
                    <a:pt x="379" y="47"/>
                  </a:cubicBezTo>
                  <a:cubicBezTo>
                    <a:pt x="378" y="47"/>
                    <a:pt x="377" y="48"/>
                    <a:pt x="377" y="48"/>
                  </a:cubicBezTo>
                  <a:cubicBezTo>
                    <a:pt x="376" y="48"/>
                    <a:pt x="375" y="48"/>
                    <a:pt x="375" y="46"/>
                  </a:cubicBezTo>
                  <a:cubicBezTo>
                    <a:pt x="375" y="46"/>
                    <a:pt x="376" y="46"/>
                    <a:pt x="376" y="46"/>
                  </a:cubicBezTo>
                  <a:cubicBezTo>
                    <a:pt x="380" y="46"/>
                    <a:pt x="381" y="42"/>
                    <a:pt x="383" y="40"/>
                  </a:cubicBezTo>
                  <a:cubicBezTo>
                    <a:pt x="384" y="39"/>
                    <a:pt x="385" y="38"/>
                    <a:pt x="386" y="36"/>
                  </a:cubicBezTo>
                  <a:cubicBezTo>
                    <a:pt x="389" y="36"/>
                    <a:pt x="388" y="33"/>
                    <a:pt x="388" y="31"/>
                  </a:cubicBezTo>
                  <a:cubicBezTo>
                    <a:pt x="387" y="30"/>
                    <a:pt x="386" y="30"/>
                    <a:pt x="385" y="30"/>
                  </a:cubicBezTo>
                  <a:cubicBezTo>
                    <a:pt x="382" y="30"/>
                    <a:pt x="379" y="32"/>
                    <a:pt x="379" y="33"/>
                  </a:cubicBezTo>
                  <a:cubicBezTo>
                    <a:pt x="379" y="33"/>
                    <a:pt x="378" y="33"/>
                    <a:pt x="378" y="33"/>
                  </a:cubicBezTo>
                  <a:cubicBezTo>
                    <a:pt x="377" y="33"/>
                    <a:pt x="376" y="33"/>
                    <a:pt x="375" y="33"/>
                  </a:cubicBezTo>
                  <a:cubicBezTo>
                    <a:pt x="374" y="33"/>
                    <a:pt x="374" y="33"/>
                    <a:pt x="373" y="33"/>
                  </a:cubicBezTo>
                  <a:cubicBezTo>
                    <a:pt x="373" y="33"/>
                    <a:pt x="373" y="33"/>
                    <a:pt x="373" y="33"/>
                  </a:cubicBezTo>
                  <a:cubicBezTo>
                    <a:pt x="370" y="33"/>
                    <a:pt x="373" y="36"/>
                    <a:pt x="373" y="36"/>
                  </a:cubicBezTo>
                  <a:cubicBezTo>
                    <a:pt x="373" y="36"/>
                    <a:pt x="372" y="36"/>
                    <a:pt x="371" y="34"/>
                  </a:cubicBezTo>
                  <a:cubicBezTo>
                    <a:pt x="362" y="38"/>
                    <a:pt x="362" y="38"/>
                    <a:pt x="362" y="38"/>
                  </a:cubicBezTo>
                  <a:cubicBezTo>
                    <a:pt x="361" y="39"/>
                    <a:pt x="359" y="40"/>
                    <a:pt x="358" y="40"/>
                  </a:cubicBezTo>
                  <a:cubicBezTo>
                    <a:pt x="356" y="41"/>
                    <a:pt x="355" y="41"/>
                    <a:pt x="354" y="41"/>
                  </a:cubicBezTo>
                  <a:cubicBezTo>
                    <a:pt x="352" y="41"/>
                    <a:pt x="351" y="40"/>
                    <a:pt x="349" y="40"/>
                  </a:cubicBezTo>
                  <a:cubicBezTo>
                    <a:pt x="349" y="40"/>
                    <a:pt x="347" y="42"/>
                    <a:pt x="346" y="42"/>
                  </a:cubicBezTo>
                  <a:cubicBezTo>
                    <a:pt x="346" y="42"/>
                    <a:pt x="345" y="41"/>
                    <a:pt x="345" y="40"/>
                  </a:cubicBezTo>
                  <a:cubicBezTo>
                    <a:pt x="347" y="36"/>
                    <a:pt x="355" y="39"/>
                    <a:pt x="356" y="34"/>
                  </a:cubicBezTo>
                  <a:cubicBezTo>
                    <a:pt x="355" y="34"/>
                    <a:pt x="353" y="33"/>
                    <a:pt x="351" y="33"/>
                  </a:cubicBezTo>
                  <a:cubicBezTo>
                    <a:pt x="347" y="33"/>
                    <a:pt x="341" y="35"/>
                    <a:pt x="336" y="36"/>
                  </a:cubicBezTo>
                  <a:cubicBezTo>
                    <a:pt x="335" y="36"/>
                    <a:pt x="335" y="36"/>
                    <a:pt x="335" y="36"/>
                  </a:cubicBezTo>
                  <a:cubicBezTo>
                    <a:pt x="334" y="36"/>
                    <a:pt x="333" y="36"/>
                    <a:pt x="333" y="36"/>
                  </a:cubicBezTo>
                  <a:cubicBezTo>
                    <a:pt x="332" y="36"/>
                    <a:pt x="332" y="36"/>
                    <a:pt x="331" y="36"/>
                  </a:cubicBezTo>
                  <a:cubicBezTo>
                    <a:pt x="331" y="36"/>
                    <a:pt x="331" y="36"/>
                    <a:pt x="330" y="36"/>
                  </a:cubicBezTo>
                  <a:cubicBezTo>
                    <a:pt x="328" y="37"/>
                    <a:pt x="328" y="38"/>
                    <a:pt x="326" y="38"/>
                  </a:cubicBezTo>
                  <a:cubicBezTo>
                    <a:pt x="326" y="38"/>
                    <a:pt x="326" y="38"/>
                    <a:pt x="326" y="38"/>
                  </a:cubicBezTo>
                  <a:cubicBezTo>
                    <a:pt x="325" y="38"/>
                    <a:pt x="324" y="38"/>
                    <a:pt x="324" y="37"/>
                  </a:cubicBezTo>
                  <a:cubicBezTo>
                    <a:pt x="323" y="37"/>
                    <a:pt x="322" y="36"/>
                    <a:pt x="321" y="36"/>
                  </a:cubicBezTo>
                  <a:cubicBezTo>
                    <a:pt x="321" y="36"/>
                    <a:pt x="321" y="36"/>
                    <a:pt x="321" y="36"/>
                  </a:cubicBezTo>
                  <a:cubicBezTo>
                    <a:pt x="320" y="36"/>
                    <a:pt x="319" y="39"/>
                    <a:pt x="317" y="39"/>
                  </a:cubicBezTo>
                  <a:cubicBezTo>
                    <a:pt x="316" y="39"/>
                    <a:pt x="316" y="39"/>
                    <a:pt x="315" y="38"/>
                  </a:cubicBezTo>
                  <a:cubicBezTo>
                    <a:pt x="315" y="36"/>
                    <a:pt x="312" y="37"/>
                    <a:pt x="311" y="34"/>
                  </a:cubicBezTo>
                  <a:cubicBezTo>
                    <a:pt x="312" y="33"/>
                    <a:pt x="313" y="33"/>
                    <a:pt x="315" y="33"/>
                  </a:cubicBezTo>
                  <a:cubicBezTo>
                    <a:pt x="315" y="33"/>
                    <a:pt x="316" y="33"/>
                    <a:pt x="316" y="33"/>
                  </a:cubicBezTo>
                  <a:cubicBezTo>
                    <a:pt x="317" y="33"/>
                    <a:pt x="317" y="33"/>
                    <a:pt x="318" y="33"/>
                  </a:cubicBezTo>
                  <a:cubicBezTo>
                    <a:pt x="319" y="33"/>
                    <a:pt x="320" y="33"/>
                    <a:pt x="321" y="33"/>
                  </a:cubicBezTo>
                  <a:cubicBezTo>
                    <a:pt x="321" y="32"/>
                    <a:pt x="320" y="29"/>
                    <a:pt x="321" y="29"/>
                  </a:cubicBezTo>
                  <a:cubicBezTo>
                    <a:pt x="321" y="29"/>
                    <a:pt x="321" y="29"/>
                    <a:pt x="321" y="29"/>
                  </a:cubicBezTo>
                  <a:cubicBezTo>
                    <a:pt x="322" y="29"/>
                    <a:pt x="325" y="30"/>
                    <a:pt x="324" y="31"/>
                  </a:cubicBezTo>
                  <a:cubicBezTo>
                    <a:pt x="323" y="31"/>
                    <a:pt x="322" y="32"/>
                    <a:pt x="324" y="33"/>
                  </a:cubicBezTo>
                  <a:cubicBezTo>
                    <a:pt x="325" y="32"/>
                    <a:pt x="325" y="31"/>
                    <a:pt x="326" y="31"/>
                  </a:cubicBezTo>
                  <a:cubicBezTo>
                    <a:pt x="326" y="31"/>
                    <a:pt x="326" y="31"/>
                    <a:pt x="326" y="31"/>
                  </a:cubicBezTo>
                  <a:cubicBezTo>
                    <a:pt x="341" y="29"/>
                    <a:pt x="365" y="28"/>
                    <a:pt x="385" y="27"/>
                  </a:cubicBezTo>
                  <a:cubicBezTo>
                    <a:pt x="384" y="25"/>
                    <a:pt x="385" y="24"/>
                    <a:pt x="386" y="24"/>
                  </a:cubicBezTo>
                  <a:cubicBezTo>
                    <a:pt x="387" y="24"/>
                    <a:pt x="387" y="24"/>
                    <a:pt x="388" y="25"/>
                  </a:cubicBezTo>
                  <a:cubicBezTo>
                    <a:pt x="387" y="19"/>
                    <a:pt x="387" y="21"/>
                    <a:pt x="390" y="17"/>
                  </a:cubicBezTo>
                  <a:cubicBezTo>
                    <a:pt x="390" y="17"/>
                    <a:pt x="389" y="17"/>
                    <a:pt x="388" y="17"/>
                  </a:cubicBezTo>
                  <a:cubicBezTo>
                    <a:pt x="387" y="17"/>
                    <a:pt x="386" y="17"/>
                    <a:pt x="385" y="17"/>
                  </a:cubicBezTo>
                  <a:cubicBezTo>
                    <a:pt x="384" y="18"/>
                    <a:pt x="383" y="18"/>
                    <a:pt x="382" y="18"/>
                  </a:cubicBezTo>
                  <a:cubicBezTo>
                    <a:pt x="380" y="18"/>
                    <a:pt x="378" y="17"/>
                    <a:pt x="379" y="14"/>
                  </a:cubicBezTo>
                  <a:cubicBezTo>
                    <a:pt x="379" y="14"/>
                    <a:pt x="378" y="13"/>
                    <a:pt x="378" y="13"/>
                  </a:cubicBezTo>
                  <a:cubicBezTo>
                    <a:pt x="376" y="13"/>
                    <a:pt x="376" y="14"/>
                    <a:pt x="375" y="15"/>
                  </a:cubicBezTo>
                  <a:cubicBezTo>
                    <a:pt x="374" y="15"/>
                    <a:pt x="373" y="16"/>
                    <a:pt x="372" y="16"/>
                  </a:cubicBezTo>
                  <a:cubicBezTo>
                    <a:pt x="371" y="16"/>
                    <a:pt x="370" y="16"/>
                    <a:pt x="370" y="15"/>
                  </a:cubicBezTo>
                  <a:cubicBezTo>
                    <a:pt x="367" y="13"/>
                    <a:pt x="360" y="14"/>
                    <a:pt x="360" y="8"/>
                  </a:cubicBezTo>
                  <a:cubicBezTo>
                    <a:pt x="360" y="8"/>
                    <a:pt x="359" y="8"/>
                    <a:pt x="359" y="8"/>
                  </a:cubicBezTo>
                  <a:cubicBezTo>
                    <a:pt x="358" y="8"/>
                    <a:pt x="357" y="8"/>
                    <a:pt x="356" y="9"/>
                  </a:cubicBezTo>
                  <a:cubicBezTo>
                    <a:pt x="355" y="10"/>
                    <a:pt x="354" y="10"/>
                    <a:pt x="353" y="10"/>
                  </a:cubicBezTo>
                  <a:cubicBezTo>
                    <a:pt x="352" y="10"/>
                    <a:pt x="352" y="10"/>
                    <a:pt x="351" y="10"/>
                  </a:cubicBezTo>
                  <a:cubicBezTo>
                    <a:pt x="350" y="0"/>
                    <a:pt x="341" y="5"/>
                    <a:pt x="330" y="2"/>
                  </a:cubicBezTo>
                  <a:cubicBezTo>
                    <a:pt x="328" y="2"/>
                    <a:pt x="328" y="1"/>
                    <a:pt x="324" y="0"/>
                  </a:cubicBezTo>
                  <a:cubicBezTo>
                    <a:pt x="323" y="0"/>
                    <a:pt x="321" y="0"/>
                    <a:pt x="319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82" name="Freeform 93"/>
            <p:cNvSpPr>
              <a:spLocks/>
            </p:cNvSpPr>
            <p:nvPr/>
          </p:nvSpPr>
          <p:spPr bwMode="auto">
            <a:xfrm>
              <a:off x="3636104" y="2054069"/>
              <a:ext cx="681952" cy="354981"/>
            </a:xfrm>
            <a:custGeom>
              <a:avLst/>
              <a:gdLst>
                <a:gd name="T0" fmla="*/ 147 w 224"/>
                <a:gd name="T1" fmla="*/ 4 h 122"/>
                <a:gd name="T2" fmla="*/ 119 w 224"/>
                <a:gd name="T3" fmla="*/ 5 h 122"/>
                <a:gd name="T4" fmla="*/ 100 w 224"/>
                <a:gd name="T5" fmla="*/ 4 h 122"/>
                <a:gd name="T6" fmla="*/ 88 w 224"/>
                <a:gd name="T7" fmla="*/ 7 h 122"/>
                <a:gd name="T8" fmla="*/ 56 w 224"/>
                <a:gd name="T9" fmla="*/ 14 h 122"/>
                <a:gd name="T10" fmla="*/ 39 w 224"/>
                <a:gd name="T11" fmla="*/ 15 h 122"/>
                <a:gd name="T12" fmla="*/ 3 w 224"/>
                <a:gd name="T13" fmla="*/ 28 h 122"/>
                <a:gd name="T14" fmla="*/ 10 w 224"/>
                <a:gd name="T15" fmla="*/ 30 h 122"/>
                <a:gd name="T16" fmla="*/ 15 w 224"/>
                <a:gd name="T17" fmla="*/ 41 h 122"/>
                <a:gd name="T18" fmla="*/ 27 w 224"/>
                <a:gd name="T19" fmla="*/ 42 h 122"/>
                <a:gd name="T20" fmla="*/ 34 w 224"/>
                <a:gd name="T21" fmla="*/ 44 h 122"/>
                <a:gd name="T22" fmla="*/ 50 w 224"/>
                <a:gd name="T23" fmla="*/ 47 h 122"/>
                <a:gd name="T24" fmla="*/ 67 w 224"/>
                <a:gd name="T25" fmla="*/ 47 h 122"/>
                <a:gd name="T26" fmla="*/ 84 w 224"/>
                <a:gd name="T27" fmla="*/ 42 h 122"/>
                <a:gd name="T28" fmla="*/ 89 w 224"/>
                <a:gd name="T29" fmla="*/ 42 h 122"/>
                <a:gd name="T30" fmla="*/ 61 w 224"/>
                <a:gd name="T31" fmla="*/ 61 h 122"/>
                <a:gd name="T32" fmla="*/ 52 w 224"/>
                <a:gd name="T33" fmla="*/ 55 h 122"/>
                <a:gd name="T34" fmla="*/ 46 w 224"/>
                <a:gd name="T35" fmla="*/ 53 h 122"/>
                <a:gd name="T36" fmla="*/ 42 w 224"/>
                <a:gd name="T37" fmla="*/ 64 h 122"/>
                <a:gd name="T38" fmla="*/ 50 w 224"/>
                <a:gd name="T39" fmla="*/ 66 h 122"/>
                <a:gd name="T40" fmla="*/ 54 w 224"/>
                <a:gd name="T41" fmla="*/ 72 h 122"/>
                <a:gd name="T42" fmla="*/ 52 w 224"/>
                <a:gd name="T43" fmla="*/ 80 h 122"/>
                <a:gd name="T44" fmla="*/ 39 w 224"/>
                <a:gd name="T45" fmla="*/ 80 h 122"/>
                <a:gd name="T46" fmla="*/ 24 w 224"/>
                <a:gd name="T47" fmla="*/ 91 h 122"/>
                <a:gd name="T48" fmla="*/ 50 w 224"/>
                <a:gd name="T49" fmla="*/ 97 h 122"/>
                <a:gd name="T50" fmla="*/ 46 w 224"/>
                <a:gd name="T51" fmla="*/ 102 h 122"/>
                <a:gd name="T52" fmla="*/ 34 w 224"/>
                <a:gd name="T53" fmla="*/ 97 h 122"/>
                <a:gd name="T54" fmla="*/ 25 w 224"/>
                <a:gd name="T55" fmla="*/ 99 h 122"/>
                <a:gd name="T56" fmla="*/ 9 w 224"/>
                <a:gd name="T57" fmla="*/ 114 h 122"/>
                <a:gd name="T58" fmla="*/ 42 w 224"/>
                <a:gd name="T59" fmla="*/ 114 h 122"/>
                <a:gd name="T60" fmla="*/ 42 w 224"/>
                <a:gd name="T61" fmla="*/ 114 h 122"/>
                <a:gd name="T62" fmla="*/ 50 w 224"/>
                <a:gd name="T63" fmla="*/ 116 h 122"/>
                <a:gd name="T64" fmla="*/ 69 w 224"/>
                <a:gd name="T65" fmla="*/ 116 h 122"/>
                <a:gd name="T66" fmla="*/ 84 w 224"/>
                <a:gd name="T67" fmla="*/ 118 h 122"/>
                <a:gd name="T68" fmla="*/ 87 w 224"/>
                <a:gd name="T69" fmla="*/ 119 h 122"/>
                <a:gd name="T70" fmla="*/ 94 w 224"/>
                <a:gd name="T71" fmla="*/ 112 h 122"/>
                <a:gd name="T72" fmla="*/ 99 w 224"/>
                <a:gd name="T73" fmla="*/ 97 h 122"/>
                <a:gd name="T74" fmla="*/ 114 w 224"/>
                <a:gd name="T75" fmla="*/ 85 h 122"/>
                <a:gd name="T76" fmla="*/ 121 w 224"/>
                <a:gd name="T77" fmla="*/ 81 h 122"/>
                <a:gd name="T78" fmla="*/ 117 w 224"/>
                <a:gd name="T79" fmla="*/ 70 h 122"/>
                <a:gd name="T80" fmla="*/ 130 w 224"/>
                <a:gd name="T81" fmla="*/ 64 h 122"/>
                <a:gd name="T82" fmla="*/ 151 w 224"/>
                <a:gd name="T83" fmla="*/ 55 h 122"/>
                <a:gd name="T84" fmla="*/ 159 w 224"/>
                <a:gd name="T85" fmla="*/ 49 h 122"/>
                <a:gd name="T86" fmla="*/ 164 w 224"/>
                <a:gd name="T87" fmla="*/ 45 h 122"/>
                <a:gd name="T88" fmla="*/ 169 w 224"/>
                <a:gd name="T89" fmla="*/ 46 h 122"/>
                <a:gd name="T90" fmla="*/ 192 w 224"/>
                <a:gd name="T91" fmla="*/ 36 h 122"/>
                <a:gd name="T92" fmla="*/ 181 w 224"/>
                <a:gd name="T93" fmla="*/ 32 h 122"/>
                <a:gd name="T94" fmla="*/ 202 w 224"/>
                <a:gd name="T95" fmla="*/ 26 h 122"/>
                <a:gd name="T96" fmla="*/ 207 w 224"/>
                <a:gd name="T97" fmla="*/ 26 h 122"/>
                <a:gd name="T98" fmla="*/ 212 w 224"/>
                <a:gd name="T99" fmla="*/ 24 h 122"/>
                <a:gd name="T100" fmla="*/ 218 w 224"/>
                <a:gd name="T101" fmla="*/ 18 h 122"/>
                <a:gd name="T102" fmla="*/ 222 w 224"/>
                <a:gd name="T103" fmla="*/ 19 h 122"/>
                <a:gd name="T104" fmla="*/ 209 w 224"/>
                <a:gd name="T105" fmla="*/ 4 h 122"/>
                <a:gd name="T106" fmla="*/ 179 w 224"/>
                <a:gd name="T107" fmla="*/ 5 h 122"/>
                <a:gd name="T108" fmla="*/ 171 w 224"/>
                <a:gd name="T109" fmla="*/ 1 h 122"/>
                <a:gd name="T110" fmla="*/ 147 w 224"/>
                <a:gd name="T111" fmla="*/ 2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24" h="122">
                  <a:moveTo>
                    <a:pt x="146" y="0"/>
                  </a:moveTo>
                  <a:cubicBezTo>
                    <a:pt x="146" y="0"/>
                    <a:pt x="146" y="1"/>
                    <a:pt x="145" y="2"/>
                  </a:cubicBezTo>
                  <a:cubicBezTo>
                    <a:pt x="147" y="2"/>
                    <a:pt x="148" y="2"/>
                    <a:pt x="147" y="4"/>
                  </a:cubicBezTo>
                  <a:cubicBezTo>
                    <a:pt x="146" y="4"/>
                    <a:pt x="144" y="4"/>
                    <a:pt x="142" y="4"/>
                  </a:cubicBezTo>
                  <a:cubicBezTo>
                    <a:pt x="137" y="4"/>
                    <a:pt x="132" y="3"/>
                    <a:pt x="129" y="2"/>
                  </a:cubicBezTo>
                  <a:cubicBezTo>
                    <a:pt x="128" y="6"/>
                    <a:pt x="120" y="2"/>
                    <a:pt x="119" y="5"/>
                  </a:cubicBezTo>
                  <a:cubicBezTo>
                    <a:pt x="117" y="4"/>
                    <a:pt x="114" y="3"/>
                    <a:pt x="110" y="3"/>
                  </a:cubicBezTo>
                  <a:cubicBezTo>
                    <a:pt x="108" y="3"/>
                    <a:pt x="107" y="4"/>
                    <a:pt x="105" y="4"/>
                  </a:cubicBezTo>
                  <a:cubicBezTo>
                    <a:pt x="103" y="4"/>
                    <a:pt x="102" y="4"/>
                    <a:pt x="100" y="4"/>
                  </a:cubicBezTo>
                  <a:cubicBezTo>
                    <a:pt x="99" y="4"/>
                    <a:pt x="98" y="4"/>
                    <a:pt x="97" y="4"/>
                  </a:cubicBezTo>
                  <a:cubicBezTo>
                    <a:pt x="96" y="5"/>
                    <a:pt x="97" y="7"/>
                    <a:pt x="95" y="7"/>
                  </a:cubicBezTo>
                  <a:cubicBezTo>
                    <a:pt x="93" y="7"/>
                    <a:pt x="90" y="7"/>
                    <a:pt x="88" y="7"/>
                  </a:cubicBezTo>
                  <a:cubicBezTo>
                    <a:pt x="81" y="7"/>
                    <a:pt x="73" y="9"/>
                    <a:pt x="65" y="9"/>
                  </a:cubicBezTo>
                  <a:cubicBezTo>
                    <a:pt x="64" y="12"/>
                    <a:pt x="63" y="14"/>
                    <a:pt x="61" y="15"/>
                  </a:cubicBezTo>
                  <a:cubicBezTo>
                    <a:pt x="60" y="14"/>
                    <a:pt x="58" y="14"/>
                    <a:pt x="56" y="14"/>
                  </a:cubicBezTo>
                  <a:cubicBezTo>
                    <a:pt x="55" y="14"/>
                    <a:pt x="53" y="14"/>
                    <a:pt x="50" y="15"/>
                  </a:cubicBezTo>
                  <a:cubicBezTo>
                    <a:pt x="48" y="15"/>
                    <a:pt x="46" y="15"/>
                    <a:pt x="43" y="15"/>
                  </a:cubicBezTo>
                  <a:cubicBezTo>
                    <a:pt x="42" y="15"/>
                    <a:pt x="40" y="15"/>
                    <a:pt x="39" y="15"/>
                  </a:cubicBezTo>
                  <a:cubicBezTo>
                    <a:pt x="38" y="16"/>
                    <a:pt x="38" y="19"/>
                    <a:pt x="37" y="19"/>
                  </a:cubicBezTo>
                  <a:cubicBezTo>
                    <a:pt x="23" y="21"/>
                    <a:pt x="9" y="22"/>
                    <a:pt x="1" y="24"/>
                  </a:cubicBezTo>
                  <a:cubicBezTo>
                    <a:pt x="0" y="28"/>
                    <a:pt x="1" y="28"/>
                    <a:pt x="3" y="28"/>
                  </a:cubicBezTo>
                  <a:cubicBezTo>
                    <a:pt x="4" y="28"/>
                    <a:pt x="5" y="28"/>
                    <a:pt x="5" y="28"/>
                  </a:cubicBezTo>
                  <a:cubicBezTo>
                    <a:pt x="6" y="28"/>
                    <a:pt x="7" y="28"/>
                    <a:pt x="8" y="28"/>
                  </a:cubicBezTo>
                  <a:cubicBezTo>
                    <a:pt x="9" y="28"/>
                    <a:pt x="10" y="28"/>
                    <a:pt x="10" y="30"/>
                  </a:cubicBezTo>
                  <a:cubicBezTo>
                    <a:pt x="9" y="32"/>
                    <a:pt x="3" y="31"/>
                    <a:pt x="5" y="36"/>
                  </a:cubicBezTo>
                  <a:cubicBezTo>
                    <a:pt x="6" y="39"/>
                    <a:pt x="14" y="35"/>
                    <a:pt x="12" y="42"/>
                  </a:cubicBezTo>
                  <a:cubicBezTo>
                    <a:pt x="13" y="41"/>
                    <a:pt x="14" y="41"/>
                    <a:pt x="15" y="41"/>
                  </a:cubicBezTo>
                  <a:cubicBezTo>
                    <a:pt x="17" y="41"/>
                    <a:pt x="19" y="42"/>
                    <a:pt x="21" y="42"/>
                  </a:cubicBezTo>
                  <a:cubicBezTo>
                    <a:pt x="22" y="42"/>
                    <a:pt x="23" y="43"/>
                    <a:pt x="25" y="43"/>
                  </a:cubicBezTo>
                  <a:cubicBezTo>
                    <a:pt x="26" y="43"/>
                    <a:pt x="26" y="42"/>
                    <a:pt x="27" y="42"/>
                  </a:cubicBezTo>
                  <a:cubicBezTo>
                    <a:pt x="28" y="44"/>
                    <a:pt x="30" y="44"/>
                    <a:pt x="31" y="44"/>
                  </a:cubicBezTo>
                  <a:cubicBezTo>
                    <a:pt x="31" y="44"/>
                    <a:pt x="32" y="44"/>
                    <a:pt x="32" y="44"/>
                  </a:cubicBezTo>
                  <a:cubicBezTo>
                    <a:pt x="33" y="44"/>
                    <a:pt x="33" y="44"/>
                    <a:pt x="34" y="44"/>
                  </a:cubicBezTo>
                  <a:cubicBezTo>
                    <a:pt x="35" y="44"/>
                    <a:pt x="36" y="45"/>
                    <a:pt x="37" y="47"/>
                  </a:cubicBezTo>
                  <a:cubicBezTo>
                    <a:pt x="39" y="46"/>
                    <a:pt x="40" y="46"/>
                    <a:pt x="42" y="46"/>
                  </a:cubicBezTo>
                  <a:cubicBezTo>
                    <a:pt x="45" y="46"/>
                    <a:pt x="47" y="47"/>
                    <a:pt x="50" y="47"/>
                  </a:cubicBezTo>
                  <a:cubicBezTo>
                    <a:pt x="51" y="47"/>
                    <a:pt x="52" y="47"/>
                    <a:pt x="53" y="47"/>
                  </a:cubicBezTo>
                  <a:cubicBezTo>
                    <a:pt x="56" y="47"/>
                    <a:pt x="58" y="47"/>
                    <a:pt x="60" y="47"/>
                  </a:cubicBezTo>
                  <a:cubicBezTo>
                    <a:pt x="63" y="47"/>
                    <a:pt x="65" y="47"/>
                    <a:pt x="67" y="47"/>
                  </a:cubicBezTo>
                  <a:cubicBezTo>
                    <a:pt x="69" y="47"/>
                    <a:pt x="71" y="47"/>
                    <a:pt x="72" y="47"/>
                  </a:cubicBezTo>
                  <a:cubicBezTo>
                    <a:pt x="74" y="44"/>
                    <a:pt x="79" y="44"/>
                    <a:pt x="82" y="42"/>
                  </a:cubicBezTo>
                  <a:cubicBezTo>
                    <a:pt x="82" y="42"/>
                    <a:pt x="83" y="42"/>
                    <a:pt x="84" y="42"/>
                  </a:cubicBezTo>
                  <a:cubicBezTo>
                    <a:pt x="85" y="42"/>
                    <a:pt x="86" y="42"/>
                    <a:pt x="86" y="41"/>
                  </a:cubicBezTo>
                  <a:cubicBezTo>
                    <a:pt x="87" y="40"/>
                    <a:pt x="88" y="40"/>
                    <a:pt x="88" y="40"/>
                  </a:cubicBezTo>
                  <a:cubicBezTo>
                    <a:pt x="89" y="40"/>
                    <a:pt x="89" y="40"/>
                    <a:pt x="89" y="42"/>
                  </a:cubicBezTo>
                  <a:cubicBezTo>
                    <a:pt x="84" y="48"/>
                    <a:pt x="76" y="51"/>
                    <a:pt x="67" y="53"/>
                  </a:cubicBezTo>
                  <a:cubicBezTo>
                    <a:pt x="64" y="54"/>
                    <a:pt x="66" y="61"/>
                    <a:pt x="63" y="61"/>
                  </a:cubicBezTo>
                  <a:cubicBezTo>
                    <a:pt x="62" y="61"/>
                    <a:pt x="62" y="61"/>
                    <a:pt x="61" y="61"/>
                  </a:cubicBezTo>
                  <a:cubicBezTo>
                    <a:pt x="60" y="60"/>
                    <a:pt x="59" y="59"/>
                    <a:pt x="59" y="57"/>
                  </a:cubicBezTo>
                  <a:cubicBezTo>
                    <a:pt x="58" y="57"/>
                    <a:pt x="57" y="57"/>
                    <a:pt x="56" y="57"/>
                  </a:cubicBezTo>
                  <a:cubicBezTo>
                    <a:pt x="54" y="57"/>
                    <a:pt x="53" y="56"/>
                    <a:pt x="52" y="55"/>
                  </a:cubicBezTo>
                  <a:cubicBezTo>
                    <a:pt x="51" y="54"/>
                    <a:pt x="50" y="53"/>
                    <a:pt x="48" y="53"/>
                  </a:cubicBezTo>
                  <a:cubicBezTo>
                    <a:pt x="48" y="53"/>
                    <a:pt x="48" y="53"/>
                    <a:pt x="48" y="53"/>
                  </a:cubicBezTo>
                  <a:cubicBezTo>
                    <a:pt x="47" y="53"/>
                    <a:pt x="47" y="53"/>
                    <a:pt x="46" y="53"/>
                  </a:cubicBezTo>
                  <a:cubicBezTo>
                    <a:pt x="42" y="53"/>
                    <a:pt x="40" y="56"/>
                    <a:pt x="39" y="59"/>
                  </a:cubicBezTo>
                  <a:cubicBezTo>
                    <a:pt x="39" y="59"/>
                    <a:pt x="39" y="59"/>
                    <a:pt x="39" y="59"/>
                  </a:cubicBezTo>
                  <a:cubicBezTo>
                    <a:pt x="42" y="59"/>
                    <a:pt x="43" y="61"/>
                    <a:pt x="42" y="64"/>
                  </a:cubicBezTo>
                  <a:cubicBezTo>
                    <a:pt x="42" y="64"/>
                    <a:pt x="42" y="64"/>
                    <a:pt x="43" y="64"/>
                  </a:cubicBezTo>
                  <a:cubicBezTo>
                    <a:pt x="45" y="64"/>
                    <a:pt x="46" y="63"/>
                    <a:pt x="48" y="62"/>
                  </a:cubicBezTo>
                  <a:cubicBezTo>
                    <a:pt x="47" y="65"/>
                    <a:pt x="49" y="65"/>
                    <a:pt x="50" y="66"/>
                  </a:cubicBezTo>
                  <a:cubicBezTo>
                    <a:pt x="50" y="67"/>
                    <a:pt x="51" y="71"/>
                    <a:pt x="52" y="72"/>
                  </a:cubicBezTo>
                  <a:cubicBezTo>
                    <a:pt x="52" y="72"/>
                    <a:pt x="53" y="72"/>
                    <a:pt x="53" y="72"/>
                  </a:cubicBezTo>
                  <a:cubicBezTo>
                    <a:pt x="54" y="72"/>
                    <a:pt x="54" y="72"/>
                    <a:pt x="54" y="72"/>
                  </a:cubicBezTo>
                  <a:cubicBezTo>
                    <a:pt x="55" y="72"/>
                    <a:pt x="55" y="72"/>
                    <a:pt x="55" y="72"/>
                  </a:cubicBezTo>
                  <a:cubicBezTo>
                    <a:pt x="56" y="72"/>
                    <a:pt x="57" y="73"/>
                    <a:pt x="57" y="74"/>
                  </a:cubicBezTo>
                  <a:cubicBezTo>
                    <a:pt x="56" y="77"/>
                    <a:pt x="54" y="79"/>
                    <a:pt x="52" y="80"/>
                  </a:cubicBezTo>
                  <a:cubicBezTo>
                    <a:pt x="50" y="78"/>
                    <a:pt x="48" y="77"/>
                    <a:pt x="45" y="77"/>
                  </a:cubicBezTo>
                  <a:cubicBezTo>
                    <a:pt x="44" y="77"/>
                    <a:pt x="43" y="78"/>
                    <a:pt x="42" y="78"/>
                  </a:cubicBezTo>
                  <a:cubicBezTo>
                    <a:pt x="42" y="79"/>
                    <a:pt x="41" y="80"/>
                    <a:pt x="39" y="80"/>
                  </a:cubicBezTo>
                  <a:cubicBezTo>
                    <a:pt x="39" y="80"/>
                    <a:pt x="39" y="80"/>
                    <a:pt x="39" y="80"/>
                  </a:cubicBezTo>
                  <a:cubicBezTo>
                    <a:pt x="37" y="82"/>
                    <a:pt x="35" y="83"/>
                    <a:pt x="33" y="85"/>
                  </a:cubicBezTo>
                  <a:cubicBezTo>
                    <a:pt x="29" y="86"/>
                    <a:pt x="25" y="87"/>
                    <a:pt x="24" y="91"/>
                  </a:cubicBezTo>
                  <a:cubicBezTo>
                    <a:pt x="26" y="92"/>
                    <a:pt x="28" y="92"/>
                    <a:pt x="30" y="92"/>
                  </a:cubicBezTo>
                  <a:cubicBezTo>
                    <a:pt x="34" y="92"/>
                    <a:pt x="37" y="90"/>
                    <a:pt x="42" y="89"/>
                  </a:cubicBezTo>
                  <a:cubicBezTo>
                    <a:pt x="39" y="98"/>
                    <a:pt x="49" y="92"/>
                    <a:pt x="50" y="97"/>
                  </a:cubicBezTo>
                  <a:cubicBezTo>
                    <a:pt x="46" y="99"/>
                    <a:pt x="52" y="101"/>
                    <a:pt x="48" y="102"/>
                  </a:cubicBezTo>
                  <a:cubicBezTo>
                    <a:pt x="48" y="102"/>
                    <a:pt x="47" y="102"/>
                    <a:pt x="47" y="102"/>
                  </a:cubicBezTo>
                  <a:cubicBezTo>
                    <a:pt x="47" y="102"/>
                    <a:pt x="46" y="102"/>
                    <a:pt x="46" y="102"/>
                  </a:cubicBezTo>
                  <a:cubicBezTo>
                    <a:pt x="45" y="102"/>
                    <a:pt x="45" y="102"/>
                    <a:pt x="45" y="102"/>
                  </a:cubicBezTo>
                  <a:cubicBezTo>
                    <a:pt x="40" y="102"/>
                    <a:pt x="35" y="102"/>
                    <a:pt x="35" y="97"/>
                  </a:cubicBezTo>
                  <a:cubicBezTo>
                    <a:pt x="34" y="97"/>
                    <a:pt x="34" y="97"/>
                    <a:pt x="34" y="97"/>
                  </a:cubicBezTo>
                  <a:cubicBezTo>
                    <a:pt x="32" y="97"/>
                    <a:pt x="31" y="97"/>
                    <a:pt x="31" y="98"/>
                  </a:cubicBezTo>
                  <a:cubicBezTo>
                    <a:pt x="30" y="98"/>
                    <a:pt x="29" y="99"/>
                    <a:pt x="28" y="99"/>
                  </a:cubicBezTo>
                  <a:cubicBezTo>
                    <a:pt x="27" y="99"/>
                    <a:pt x="26" y="99"/>
                    <a:pt x="25" y="99"/>
                  </a:cubicBezTo>
                  <a:cubicBezTo>
                    <a:pt x="22" y="100"/>
                    <a:pt x="26" y="108"/>
                    <a:pt x="22" y="108"/>
                  </a:cubicBezTo>
                  <a:cubicBezTo>
                    <a:pt x="22" y="108"/>
                    <a:pt x="22" y="108"/>
                    <a:pt x="21" y="108"/>
                  </a:cubicBezTo>
                  <a:cubicBezTo>
                    <a:pt x="15" y="108"/>
                    <a:pt x="12" y="111"/>
                    <a:pt x="9" y="114"/>
                  </a:cubicBezTo>
                  <a:cubicBezTo>
                    <a:pt x="17" y="115"/>
                    <a:pt x="24" y="118"/>
                    <a:pt x="31" y="118"/>
                  </a:cubicBezTo>
                  <a:cubicBezTo>
                    <a:pt x="32" y="118"/>
                    <a:pt x="33" y="118"/>
                    <a:pt x="35" y="118"/>
                  </a:cubicBezTo>
                  <a:cubicBezTo>
                    <a:pt x="37" y="117"/>
                    <a:pt x="39" y="114"/>
                    <a:pt x="42" y="114"/>
                  </a:cubicBezTo>
                  <a:cubicBezTo>
                    <a:pt x="42" y="114"/>
                    <a:pt x="42" y="114"/>
                    <a:pt x="42" y="114"/>
                  </a:cubicBezTo>
                  <a:cubicBezTo>
                    <a:pt x="42" y="114"/>
                    <a:pt x="42" y="114"/>
                    <a:pt x="42" y="114"/>
                  </a:cubicBezTo>
                  <a:cubicBezTo>
                    <a:pt x="42" y="114"/>
                    <a:pt x="42" y="114"/>
                    <a:pt x="42" y="114"/>
                  </a:cubicBezTo>
                  <a:cubicBezTo>
                    <a:pt x="42" y="114"/>
                    <a:pt x="42" y="114"/>
                    <a:pt x="42" y="114"/>
                  </a:cubicBezTo>
                  <a:cubicBezTo>
                    <a:pt x="42" y="114"/>
                    <a:pt x="43" y="115"/>
                    <a:pt x="44" y="116"/>
                  </a:cubicBezTo>
                  <a:cubicBezTo>
                    <a:pt x="46" y="116"/>
                    <a:pt x="48" y="116"/>
                    <a:pt x="50" y="116"/>
                  </a:cubicBezTo>
                  <a:cubicBezTo>
                    <a:pt x="52" y="116"/>
                    <a:pt x="54" y="116"/>
                    <a:pt x="57" y="116"/>
                  </a:cubicBezTo>
                  <a:cubicBezTo>
                    <a:pt x="59" y="116"/>
                    <a:pt x="61" y="115"/>
                    <a:pt x="64" y="115"/>
                  </a:cubicBezTo>
                  <a:cubicBezTo>
                    <a:pt x="65" y="115"/>
                    <a:pt x="67" y="115"/>
                    <a:pt x="69" y="116"/>
                  </a:cubicBezTo>
                  <a:cubicBezTo>
                    <a:pt x="68" y="119"/>
                    <a:pt x="71" y="119"/>
                    <a:pt x="72" y="121"/>
                  </a:cubicBezTo>
                  <a:cubicBezTo>
                    <a:pt x="73" y="122"/>
                    <a:pt x="74" y="122"/>
                    <a:pt x="74" y="122"/>
                  </a:cubicBezTo>
                  <a:cubicBezTo>
                    <a:pt x="78" y="122"/>
                    <a:pt x="80" y="118"/>
                    <a:pt x="84" y="118"/>
                  </a:cubicBezTo>
                  <a:cubicBezTo>
                    <a:pt x="84" y="118"/>
                    <a:pt x="84" y="118"/>
                    <a:pt x="84" y="118"/>
                  </a:cubicBezTo>
                  <a:cubicBezTo>
                    <a:pt x="84" y="118"/>
                    <a:pt x="85" y="118"/>
                    <a:pt x="85" y="118"/>
                  </a:cubicBezTo>
                  <a:cubicBezTo>
                    <a:pt x="86" y="118"/>
                    <a:pt x="86" y="119"/>
                    <a:pt x="87" y="119"/>
                  </a:cubicBezTo>
                  <a:cubicBezTo>
                    <a:pt x="87" y="119"/>
                    <a:pt x="87" y="118"/>
                    <a:pt x="87" y="118"/>
                  </a:cubicBezTo>
                  <a:cubicBezTo>
                    <a:pt x="88" y="113"/>
                    <a:pt x="98" y="118"/>
                    <a:pt x="97" y="112"/>
                  </a:cubicBezTo>
                  <a:cubicBezTo>
                    <a:pt x="96" y="112"/>
                    <a:pt x="95" y="112"/>
                    <a:pt x="94" y="112"/>
                  </a:cubicBezTo>
                  <a:cubicBezTo>
                    <a:pt x="89" y="112"/>
                    <a:pt x="84" y="111"/>
                    <a:pt x="82" y="108"/>
                  </a:cubicBezTo>
                  <a:cubicBezTo>
                    <a:pt x="84" y="102"/>
                    <a:pt x="95" y="106"/>
                    <a:pt x="97" y="100"/>
                  </a:cubicBezTo>
                  <a:cubicBezTo>
                    <a:pt x="92" y="100"/>
                    <a:pt x="99" y="98"/>
                    <a:pt x="99" y="97"/>
                  </a:cubicBezTo>
                  <a:cubicBezTo>
                    <a:pt x="98" y="96"/>
                    <a:pt x="96" y="97"/>
                    <a:pt x="97" y="95"/>
                  </a:cubicBezTo>
                  <a:cubicBezTo>
                    <a:pt x="99" y="91"/>
                    <a:pt x="104" y="93"/>
                    <a:pt x="108" y="91"/>
                  </a:cubicBezTo>
                  <a:cubicBezTo>
                    <a:pt x="111" y="89"/>
                    <a:pt x="112" y="85"/>
                    <a:pt x="114" y="85"/>
                  </a:cubicBezTo>
                  <a:cubicBezTo>
                    <a:pt x="115" y="85"/>
                    <a:pt x="116" y="86"/>
                    <a:pt x="117" y="87"/>
                  </a:cubicBezTo>
                  <a:cubicBezTo>
                    <a:pt x="117" y="83"/>
                    <a:pt x="117" y="80"/>
                    <a:pt x="119" y="80"/>
                  </a:cubicBezTo>
                  <a:cubicBezTo>
                    <a:pt x="119" y="80"/>
                    <a:pt x="120" y="80"/>
                    <a:pt x="121" y="81"/>
                  </a:cubicBezTo>
                  <a:cubicBezTo>
                    <a:pt x="123" y="74"/>
                    <a:pt x="115" y="78"/>
                    <a:pt x="114" y="74"/>
                  </a:cubicBezTo>
                  <a:cubicBezTo>
                    <a:pt x="121" y="74"/>
                    <a:pt x="114" y="73"/>
                    <a:pt x="114" y="70"/>
                  </a:cubicBezTo>
                  <a:cubicBezTo>
                    <a:pt x="115" y="70"/>
                    <a:pt x="116" y="70"/>
                    <a:pt x="117" y="70"/>
                  </a:cubicBezTo>
                  <a:cubicBezTo>
                    <a:pt x="121" y="70"/>
                    <a:pt x="124" y="68"/>
                    <a:pt x="125" y="68"/>
                  </a:cubicBezTo>
                  <a:cubicBezTo>
                    <a:pt x="127" y="68"/>
                    <a:pt x="127" y="68"/>
                    <a:pt x="127" y="68"/>
                  </a:cubicBezTo>
                  <a:cubicBezTo>
                    <a:pt x="129" y="66"/>
                    <a:pt x="126" y="65"/>
                    <a:pt x="130" y="64"/>
                  </a:cubicBezTo>
                  <a:cubicBezTo>
                    <a:pt x="132" y="64"/>
                    <a:pt x="131" y="63"/>
                    <a:pt x="132" y="62"/>
                  </a:cubicBezTo>
                  <a:cubicBezTo>
                    <a:pt x="137" y="60"/>
                    <a:pt x="141" y="61"/>
                    <a:pt x="144" y="59"/>
                  </a:cubicBezTo>
                  <a:cubicBezTo>
                    <a:pt x="146" y="56"/>
                    <a:pt x="151" y="59"/>
                    <a:pt x="151" y="55"/>
                  </a:cubicBezTo>
                  <a:cubicBezTo>
                    <a:pt x="151" y="52"/>
                    <a:pt x="157" y="54"/>
                    <a:pt x="157" y="51"/>
                  </a:cubicBezTo>
                  <a:cubicBezTo>
                    <a:pt x="157" y="50"/>
                    <a:pt x="157" y="49"/>
                    <a:pt x="158" y="49"/>
                  </a:cubicBezTo>
                  <a:cubicBezTo>
                    <a:pt x="159" y="49"/>
                    <a:pt x="159" y="49"/>
                    <a:pt x="159" y="49"/>
                  </a:cubicBezTo>
                  <a:cubicBezTo>
                    <a:pt x="160" y="50"/>
                    <a:pt x="160" y="50"/>
                    <a:pt x="161" y="50"/>
                  </a:cubicBezTo>
                  <a:cubicBezTo>
                    <a:pt x="161" y="50"/>
                    <a:pt x="162" y="50"/>
                    <a:pt x="162" y="49"/>
                  </a:cubicBezTo>
                  <a:cubicBezTo>
                    <a:pt x="164" y="48"/>
                    <a:pt x="162" y="46"/>
                    <a:pt x="164" y="45"/>
                  </a:cubicBezTo>
                  <a:cubicBezTo>
                    <a:pt x="165" y="45"/>
                    <a:pt x="165" y="45"/>
                    <a:pt x="165" y="45"/>
                  </a:cubicBezTo>
                  <a:cubicBezTo>
                    <a:pt x="166" y="45"/>
                    <a:pt x="167" y="45"/>
                    <a:pt x="167" y="45"/>
                  </a:cubicBezTo>
                  <a:cubicBezTo>
                    <a:pt x="168" y="45"/>
                    <a:pt x="168" y="46"/>
                    <a:pt x="169" y="46"/>
                  </a:cubicBezTo>
                  <a:cubicBezTo>
                    <a:pt x="169" y="46"/>
                    <a:pt x="170" y="45"/>
                    <a:pt x="170" y="45"/>
                  </a:cubicBezTo>
                  <a:cubicBezTo>
                    <a:pt x="171" y="43"/>
                    <a:pt x="173" y="41"/>
                    <a:pt x="175" y="40"/>
                  </a:cubicBezTo>
                  <a:cubicBezTo>
                    <a:pt x="182" y="39"/>
                    <a:pt x="186" y="36"/>
                    <a:pt x="192" y="36"/>
                  </a:cubicBezTo>
                  <a:cubicBezTo>
                    <a:pt x="192" y="33"/>
                    <a:pt x="195" y="31"/>
                    <a:pt x="192" y="30"/>
                  </a:cubicBezTo>
                  <a:cubicBezTo>
                    <a:pt x="191" y="31"/>
                    <a:pt x="187" y="34"/>
                    <a:pt x="184" y="34"/>
                  </a:cubicBezTo>
                  <a:cubicBezTo>
                    <a:pt x="183" y="34"/>
                    <a:pt x="182" y="33"/>
                    <a:pt x="181" y="32"/>
                  </a:cubicBezTo>
                  <a:cubicBezTo>
                    <a:pt x="183" y="28"/>
                    <a:pt x="187" y="28"/>
                    <a:pt x="191" y="28"/>
                  </a:cubicBezTo>
                  <a:cubicBezTo>
                    <a:pt x="194" y="28"/>
                    <a:pt x="197" y="28"/>
                    <a:pt x="200" y="28"/>
                  </a:cubicBezTo>
                  <a:cubicBezTo>
                    <a:pt x="200" y="27"/>
                    <a:pt x="201" y="26"/>
                    <a:pt x="202" y="26"/>
                  </a:cubicBezTo>
                  <a:cubicBezTo>
                    <a:pt x="202" y="26"/>
                    <a:pt x="203" y="26"/>
                    <a:pt x="204" y="27"/>
                  </a:cubicBezTo>
                  <a:cubicBezTo>
                    <a:pt x="204" y="27"/>
                    <a:pt x="205" y="27"/>
                    <a:pt x="206" y="27"/>
                  </a:cubicBezTo>
                  <a:cubicBezTo>
                    <a:pt x="206" y="27"/>
                    <a:pt x="207" y="27"/>
                    <a:pt x="207" y="26"/>
                  </a:cubicBezTo>
                  <a:cubicBezTo>
                    <a:pt x="208" y="26"/>
                    <a:pt x="207" y="23"/>
                    <a:pt x="209" y="23"/>
                  </a:cubicBezTo>
                  <a:cubicBezTo>
                    <a:pt x="209" y="23"/>
                    <a:pt x="209" y="23"/>
                    <a:pt x="209" y="23"/>
                  </a:cubicBezTo>
                  <a:cubicBezTo>
                    <a:pt x="210" y="23"/>
                    <a:pt x="211" y="24"/>
                    <a:pt x="212" y="24"/>
                  </a:cubicBezTo>
                  <a:cubicBezTo>
                    <a:pt x="213" y="24"/>
                    <a:pt x="215" y="23"/>
                    <a:pt x="217" y="23"/>
                  </a:cubicBezTo>
                  <a:cubicBezTo>
                    <a:pt x="217" y="22"/>
                    <a:pt x="216" y="19"/>
                    <a:pt x="217" y="19"/>
                  </a:cubicBezTo>
                  <a:cubicBezTo>
                    <a:pt x="217" y="19"/>
                    <a:pt x="217" y="18"/>
                    <a:pt x="218" y="18"/>
                  </a:cubicBezTo>
                  <a:cubicBezTo>
                    <a:pt x="218" y="18"/>
                    <a:pt x="219" y="19"/>
                    <a:pt x="220" y="19"/>
                  </a:cubicBezTo>
                  <a:cubicBezTo>
                    <a:pt x="220" y="19"/>
                    <a:pt x="221" y="19"/>
                    <a:pt x="222" y="19"/>
                  </a:cubicBezTo>
                  <a:cubicBezTo>
                    <a:pt x="222" y="19"/>
                    <a:pt x="222" y="19"/>
                    <a:pt x="222" y="19"/>
                  </a:cubicBezTo>
                  <a:cubicBezTo>
                    <a:pt x="222" y="15"/>
                    <a:pt x="224" y="15"/>
                    <a:pt x="224" y="11"/>
                  </a:cubicBezTo>
                  <a:cubicBezTo>
                    <a:pt x="219" y="11"/>
                    <a:pt x="214" y="11"/>
                    <a:pt x="209" y="11"/>
                  </a:cubicBezTo>
                  <a:cubicBezTo>
                    <a:pt x="209" y="6"/>
                    <a:pt x="206" y="7"/>
                    <a:pt x="209" y="4"/>
                  </a:cubicBezTo>
                  <a:cubicBezTo>
                    <a:pt x="207" y="3"/>
                    <a:pt x="205" y="3"/>
                    <a:pt x="204" y="3"/>
                  </a:cubicBezTo>
                  <a:cubicBezTo>
                    <a:pt x="198" y="3"/>
                    <a:pt x="195" y="4"/>
                    <a:pt x="191" y="4"/>
                  </a:cubicBezTo>
                  <a:cubicBezTo>
                    <a:pt x="188" y="5"/>
                    <a:pt x="184" y="5"/>
                    <a:pt x="179" y="5"/>
                  </a:cubicBezTo>
                  <a:cubicBezTo>
                    <a:pt x="178" y="5"/>
                    <a:pt x="178" y="5"/>
                    <a:pt x="177" y="5"/>
                  </a:cubicBezTo>
                  <a:cubicBezTo>
                    <a:pt x="177" y="2"/>
                    <a:pt x="177" y="2"/>
                    <a:pt x="177" y="2"/>
                  </a:cubicBezTo>
                  <a:cubicBezTo>
                    <a:pt x="175" y="1"/>
                    <a:pt x="173" y="1"/>
                    <a:pt x="171" y="1"/>
                  </a:cubicBezTo>
                  <a:cubicBezTo>
                    <a:pt x="168" y="1"/>
                    <a:pt x="165" y="1"/>
                    <a:pt x="162" y="2"/>
                  </a:cubicBezTo>
                  <a:cubicBezTo>
                    <a:pt x="159" y="2"/>
                    <a:pt x="155" y="2"/>
                    <a:pt x="153" y="2"/>
                  </a:cubicBezTo>
                  <a:cubicBezTo>
                    <a:pt x="151" y="2"/>
                    <a:pt x="149" y="2"/>
                    <a:pt x="147" y="2"/>
                  </a:cubicBezTo>
                  <a:cubicBezTo>
                    <a:pt x="147" y="1"/>
                    <a:pt x="147" y="0"/>
                    <a:pt x="14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83" name="Freeform 94"/>
            <p:cNvSpPr>
              <a:spLocks/>
            </p:cNvSpPr>
            <p:nvPr/>
          </p:nvSpPr>
          <p:spPr bwMode="auto">
            <a:xfrm>
              <a:off x="6193043" y="2203328"/>
              <a:ext cx="194696" cy="61543"/>
            </a:xfrm>
            <a:custGeom>
              <a:avLst/>
              <a:gdLst>
                <a:gd name="T0" fmla="*/ 16 w 64"/>
                <a:gd name="T1" fmla="*/ 0 h 21"/>
                <a:gd name="T2" fmla="*/ 12 w 64"/>
                <a:gd name="T3" fmla="*/ 2 h 21"/>
                <a:gd name="T4" fmla="*/ 8 w 64"/>
                <a:gd name="T5" fmla="*/ 2 h 21"/>
                <a:gd name="T6" fmla="*/ 4 w 64"/>
                <a:gd name="T7" fmla="*/ 2 h 21"/>
                <a:gd name="T8" fmla="*/ 1 w 64"/>
                <a:gd name="T9" fmla="*/ 6 h 21"/>
                <a:gd name="T10" fmla="*/ 3 w 64"/>
                <a:gd name="T11" fmla="*/ 8 h 21"/>
                <a:gd name="T12" fmla="*/ 6 w 64"/>
                <a:gd name="T13" fmla="*/ 8 h 21"/>
                <a:gd name="T14" fmla="*/ 9 w 64"/>
                <a:gd name="T15" fmla="*/ 8 h 21"/>
                <a:gd name="T16" fmla="*/ 10 w 64"/>
                <a:gd name="T17" fmla="*/ 8 h 21"/>
                <a:gd name="T18" fmla="*/ 29 w 64"/>
                <a:gd name="T19" fmla="*/ 21 h 21"/>
                <a:gd name="T20" fmla="*/ 40 w 64"/>
                <a:gd name="T21" fmla="*/ 17 h 21"/>
                <a:gd name="T22" fmla="*/ 43 w 64"/>
                <a:gd name="T23" fmla="*/ 17 h 21"/>
                <a:gd name="T24" fmla="*/ 47 w 64"/>
                <a:gd name="T25" fmla="*/ 17 h 21"/>
                <a:gd name="T26" fmla="*/ 52 w 64"/>
                <a:gd name="T27" fmla="*/ 18 h 21"/>
                <a:gd name="T28" fmla="*/ 57 w 64"/>
                <a:gd name="T29" fmla="*/ 15 h 21"/>
                <a:gd name="T30" fmla="*/ 61 w 64"/>
                <a:gd name="T31" fmla="*/ 8 h 21"/>
                <a:gd name="T32" fmla="*/ 59 w 64"/>
                <a:gd name="T33" fmla="*/ 6 h 21"/>
                <a:gd name="T34" fmla="*/ 57 w 64"/>
                <a:gd name="T35" fmla="*/ 6 h 21"/>
                <a:gd name="T36" fmla="*/ 55 w 64"/>
                <a:gd name="T37" fmla="*/ 6 h 21"/>
                <a:gd name="T38" fmla="*/ 53 w 64"/>
                <a:gd name="T39" fmla="*/ 4 h 21"/>
                <a:gd name="T40" fmla="*/ 36 w 64"/>
                <a:gd name="T41" fmla="*/ 8 h 21"/>
                <a:gd name="T42" fmla="*/ 34 w 64"/>
                <a:gd name="T43" fmla="*/ 4 h 21"/>
                <a:gd name="T44" fmla="*/ 32 w 64"/>
                <a:gd name="T45" fmla="*/ 5 h 21"/>
                <a:gd name="T46" fmla="*/ 30 w 64"/>
                <a:gd name="T47" fmla="*/ 5 h 21"/>
                <a:gd name="T48" fmla="*/ 27 w 64"/>
                <a:gd name="T49" fmla="*/ 4 h 21"/>
                <a:gd name="T50" fmla="*/ 22 w 64"/>
                <a:gd name="T51" fmla="*/ 8 h 21"/>
                <a:gd name="T52" fmla="*/ 21 w 64"/>
                <a:gd name="T53" fmla="*/ 8 h 21"/>
                <a:gd name="T54" fmla="*/ 19 w 64"/>
                <a:gd name="T55" fmla="*/ 4 h 21"/>
                <a:gd name="T56" fmla="*/ 19 w 64"/>
                <a:gd name="T57" fmla="*/ 4 h 21"/>
                <a:gd name="T58" fmla="*/ 18 w 64"/>
                <a:gd name="T59" fmla="*/ 4 h 21"/>
                <a:gd name="T60" fmla="*/ 16 w 64"/>
                <a:gd name="T61" fmla="*/ 2 h 21"/>
                <a:gd name="T62" fmla="*/ 16 w 64"/>
                <a:gd name="T63" fmla="*/ 2 h 21"/>
                <a:gd name="T64" fmla="*/ 16 w 64"/>
                <a:gd name="T6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4" h="21">
                  <a:moveTo>
                    <a:pt x="16" y="0"/>
                  </a:moveTo>
                  <a:cubicBezTo>
                    <a:pt x="15" y="2"/>
                    <a:pt x="14" y="2"/>
                    <a:pt x="12" y="2"/>
                  </a:cubicBezTo>
                  <a:cubicBezTo>
                    <a:pt x="11" y="2"/>
                    <a:pt x="9" y="2"/>
                    <a:pt x="8" y="2"/>
                  </a:cubicBezTo>
                  <a:cubicBezTo>
                    <a:pt x="7" y="2"/>
                    <a:pt x="5" y="2"/>
                    <a:pt x="4" y="2"/>
                  </a:cubicBezTo>
                  <a:cubicBezTo>
                    <a:pt x="2" y="2"/>
                    <a:pt x="0" y="3"/>
                    <a:pt x="1" y="6"/>
                  </a:cubicBezTo>
                  <a:cubicBezTo>
                    <a:pt x="1" y="8"/>
                    <a:pt x="2" y="8"/>
                    <a:pt x="3" y="8"/>
                  </a:cubicBezTo>
                  <a:cubicBezTo>
                    <a:pt x="4" y="8"/>
                    <a:pt x="5" y="8"/>
                    <a:pt x="6" y="8"/>
                  </a:cubicBezTo>
                  <a:cubicBezTo>
                    <a:pt x="7" y="8"/>
                    <a:pt x="8" y="8"/>
                    <a:pt x="9" y="8"/>
                  </a:cubicBezTo>
                  <a:cubicBezTo>
                    <a:pt x="9" y="8"/>
                    <a:pt x="10" y="8"/>
                    <a:pt x="10" y="8"/>
                  </a:cubicBezTo>
                  <a:cubicBezTo>
                    <a:pt x="14" y="15"/>
                    <a:pt x="21" y="18"/>
                    <a:pt x="29" y="21"/>
                  </a:cubicBezTo>
                  <a:cubicBezTo>
                    <a:pt x="32" y="20"/>
                    <a:pt x="36" y="18"/>
                    <a:pt x="40" y="17"/>
                  </a:cubicBezTo>
                  <a:cubicBezTo>
                    <a:pt x="41" y="17"/>
                    <a:pt x="42" y="17"/>
                    <a:pt x="43" y="17"/>
                  </a:cubicBezTo>
                  <a:cubicBezTo>
                    <a:pt x="44" y="17"/>
                    <a:pt x="46" y="17"/>
                    <a:pt x="47" y="17"/>
                  </a:cubicBezTo>
                  <a:cubicBezTo>
                    <a:pt x="49" y="17"/>
                    <a:pt x="50" y="18"/>
                    <a:pt x="52" y="18"/>
                  </a:cubicBezTo>
                  <a:cubicBezTo>
                    <a:pt x="54" y="18"/>
                    <a:pt x="56" y="17"/>
                    <a:pt x="57" y="15"/>
                  </a:cubicBezTo>
                  <a:cubicBezTo>
                    <a:pt x="49" y="11"/>
                    <a:pt x="64" y="14"/>
                    <a:pt x="61" y="8"/>
                  </a:cubicBezTo>
                  <a:cubicBezTo>
                    <a:pt x="61" y="6"/>
                    <a:pt x="60" y="6"/>
                    <a:pt x="59" y="6"/>
                  </a:cubicBezTo>
                  <a:cubicBezTo>
                    <a:pt x="58" y="6"/>
                    <a:pt x="58" y="6"/>
                    <a:pt x="57" y="6"/>
                  </a:cubicBezTo>
                  <a:cubicBezTo>
                    <a:pt x="56" y="6"/>
                    <a:pt x="55" y="6"/>
                    <a:pt x="55" y="6"/>
                  </a:cubicBezTo>
                  <a:cubicBezTo>
                    <a:pt x="54" y="6"/>
                    <a:pt x="53" y="6"/>
                    <a:pt x="53" y="4"/>
                  </a:cubicBezTo>
                  <a:cubicBezTo>
                    <a:pt x="48" y="6"/>
                    <a:pt x="42" y="6"/>
                    <a:pt x="36" y="8"/>
                  </a:cubicBezTo>
                  <a:cubicBezTo>
                    <a:pt x="36" y="5"/>
                    <a:pt x="35" y="4"/>
                    <a:pt x="34" y="4"/>
                  </a:cubicBezTo>
                  <a:cubicBezTo>
                    <a:pt x="34" y="4"/>
                    <a:pt x="33" y="4"/>
                    <a:pt x="32" y="5"/>
                  </a:cubicBezTo>
                  <a:cubicBezTo>
                    <a:pt x="32" y="5"/>
                    <a:pt x="31" y="5"/>
                    <a:pt x="30" y="5"/>
                  </a:cubicBezTo>
                  <a:cubicBezTo>
                    <a:pt x="29" y="5"/>
                    <a:pt x="28" y="5"/>
                    <a:pt x="27" y="4"/>
                  </a:cubicBezTo>
                  <a:cubicBezTo>
                    <a:pt x="24" y="4"/>
                    <a:pt x="25" y="8"/>
                    <a:pt x="22" y="8"/>
                  </a:cubicBezTo>
                  <a:cubicBezTo>
                    <a:pt x="22" y="8"/>
                    <a:pt x="22" y="8"/>
                    <a:pt x="21" y="8"/>
                  </a:cubicBezTo>
                  <a:cubicBezTo>
                    <a:pt x="23" y="4"/>
                    <a:pt x="21" y="4"/>
                    <a:pt x="19" y="4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9" y="4"/>
                    <a:pt x="18" y="4"/>
                    <a:pt x="18" y="4"/>
                  </a:cubicBezTo>
                  <a:cubicBezTo>
                    <a:pt x="17" y="4"/>
                    <a:pt x="15" y="4"/>
                    <a:pt x="16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7" y="2"/>
                    <a:pt x="18" y="1"/>
                    <a:pt x="1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84" name="Freeform 95"/>
            <p:cNvSpPr>
              <a:spLocks/>
            </p:cNvSpPr>
            <p:nvPr/>
          </p:nvSpPr>
          <p:spPr bwMode="auto">
            <a:xfrm>
              <a:off x="3128620" y="2277957"/>
              <a:ext cx="79321" cy="20186"/>
            </a:xfrm>
            <a:custGeom>
              <a:avLst/>
              <a:gdLst>
                <a:gd name="T0" fmla="*/ 24 w 26"/>
                <a:gd name="T1" fmla="*/ 0 h 7"/>
                <a:gd name="T2" fmla="*/ 16 w 26"/>
                <a:gd name="T3" fmla="*/ 1 h 7"/>
                <a:gd name="T4" fmla="*/ 9 w 26"/>
                <a:gd name="T5" fmla="*/ 3 h 7"/>
                <a:gd name="T6" fmla="*/ 6 w 26"/>
                <a:gd name="T7" fmla="*/ 1 h 7"/>
                <a:gd name="T8" fmla="*/ 6 w 26"/>
                <a:gd name="T9" fmla="*/ 1 h 7"/>
                <a:gd name="T10" fmla="*/ 2 w 26"/>
                <a:gd name="T11" fmla="*/ 4 h 7"/>
                <a:gd name="T12" fmla="*/ 2 w 26"/>
                <a:gd name="T13" fmla="*/ 7 h 7"/>
                <a:gd name="T14" fmla="*/ 2 w 26"/>
                <a:gd name="T15" fmla="*/ 7 h 7"/>
                <a:gd name="T16" fmla="*/ 4 w 26"/>
                <a:gd name="T17" fmla="*/ 6 h 7"/>
                <a:gd name="T18" fmla="*/ 6 w 26"/>
                <a:gd name="T19" fmla="*/ 7 h 7"/>
                <a:gd name="T20" fmla="*/ 9 w 26"/>
                <a:gd name="T21" fmla="*/ 7 h 7"/>
                <a:gd name="T22" fmla="*/ 10 w 26"/>
                <a:gd name="T23" fmla="*/ 7 h 7"/>
                <a:gd name="T24" fmla="*/ 14 w 26"/>
                <a:gd name="T25" fmla="*/ 5 h 7"/>
                <a:gd name="T26" fmla="*/ 25 w 26"/>
                <a:gd name="T27" fmla="*/ 0 h 7"/>
                <a:gd name="T28" fmla="*/ 24 w 26"/>
                <a:gd name="T2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6" h="7">
                  <a:moveTo>
                    <a:pt x="24" y="0"/>
                  </a:moveTo>
                  <a:cubicBezTo>
                    <a:pt x="22" y="0"/>
                    <a:pt x="19" y="0"/>
                    <a:pt x="16" y="1"/>
                  </a:cubicBezTo>
                  <a:cubicBezTo>
                    <a:pt x="14" y="2"/>
                    <a:pt x="11" y="3"/>
                    <a:pt x="9" y="3"/>
                  </a:cubicBezTo>
                  <a:cubicBezTo>
                    <a:pt x="8" y="3"/>
                    <a:pt x="7" y="2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3" y="3"/>
                    <a:pt x="2" y="4"/>
                  </a:cubicBezTo>
                  <a:cubicBezTo>
                    <a:pt x="0" y="6"/>
                    <a:pt x="0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6"/>
                    <a:pt x="3" y="6"/>
                    <a:pt x="4" y="6"/>
                  </a:cubicBezTo>
                  <a:cubicBezTo>
                    <a:pt x="4" y="6"/>
                    <a:pt x="5" y="6"/>
                    <a:pt x="6" y="7"/>
                  </a:cubicBezTo>
                  <a:cubicBezTo>
                    <a:pt x="7" y="7"/>
                    <a:pt x="8" y="7"/>
                    <a:pt x="9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2" y="7"/>
                    <a:pt x="12" y="6"/>
                    <a:pt x="14" y="5"/>
                  </a:cubicBezTo>
                  <a:cubicBezTo>
                    <a:pt x="18" y="5"/>
                    <a:pt x="26" y="5"/>
                    <a:pt x="25" y="0"/>
                  </a:cubicBezTo>
                  <a:cubicBezTo>
                    <a:pt x="25" y="0"/>
                    <a:pt x="24" y="0"/>
                    <a:pt x="2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85" name="Freeform 96"/>
            <p:cNvSpPr>
              <a:spLocks/>
            </p:cNvSpPr>
            <p:nvPr/>
          </p:nvSpPr>
          <p:spPr bwMode="auto">
            <a:xfrm>
              <a:off x="3460436" y="2277957"/>
              <a:ext cx="82411" cy="49235"/>
            </a:xfrm>
            <a:custGeom>
              <a:avLst/>
              <a:gdLst>
                <a:gd name="T0" fmla="*/ 13 w 27"/>
                <a:gd name="T1" fmla="*/ 0 h 17"/>
                <a:gd name="T2" fmla="*/ 0 w 27"/>
                <a:gd name="T3" fmla="*/ 3 h 17"/>
                <a:gd name="T4" fmla="*/ 11 w 27"/>
                <a:gd name="T5" fmla="*/ 17 h 17"/>
                <a:gd name="T6" fmla="*/ 22 w 27"/>
                <a:gd name="T7" fmla="*/ 5 h 17"/>
                <a:gd name="T8" fmla="*/ 20 w 27"/>
                <a:gd name="T9" fmla="*/ 7 h 17"/>
                <a:gd name="T10" fmla="*/ 19 w 27"/>
                <a:gd name="T11" fmla="*/ 7 h 17"/>
                <a:gd name="T12" fmla="*/ 16 w 27"/>
                <a:gd name="T13" fmla="*/ 3 h 17"/>
                <a:gd name="T14" fmla="*/ 14 w 27"/>
                <a:gd name="T15" fmla="*/ 3 h 17"/>
                <a:gd name="T16" fmla="*/ 12 w 27"/>
                <a:gd name="T17" fmla="*/ 4 h 17"/>
                <a:gd name="T18" fmla="*/ 9 w 27"/>
                <a:gd name="T19" fmla="*/ 1 h 17"/>
                <a:gd name="T20" fmla="*/ 13 w 27"/>
                <a:gd name="T2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7" h="17">
                  <a:moveTo>
                    <a:pt x="13" y="0"/>
                  </a:moveTo>
                  <a:cubicBezTo>
                    <a:pt x="10" y="2"/>
                    <a:pt x="2" y="0"/>
                    <a:pt x="0" y="3"/>
                  </a:cubicBezTo>
                  <a:cubicBezTo>
                    <a:pt x="7" y="4"/>
                    <a:pt x="6" y="13"/>
                    <a:pt x="11" y="17"/>
                  </a:cubicBezTo>
                  <a:cubicBezTo>
                    <a:pt x="13" y="12"/>
                    <a:pt x="27" y="10"/>
                    <a:pt x="22" y="5"/>
                  </a:cubicBezTo>
                  <a:cubicBezTo>
                    <a:pt x="22" y="7"/>
                    <a:pt x="21" y="7"/>
                    <a:pt x="20" y="7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20" y="4"/>
                    <a:pt x="18" y="3"/>
                    <a:pt x="16" y="3"/>
                  </a:cubicBezTo>
                  <a:cubicBezTo>
                    <a:pt x="16" y="3"/>
                    <a:pt x="15" y="3"/>
                    <a:pt x="14" y="3"/>
                  </a:cubicBezTo>
                  <a:cubicBezTo>
                    <a:pt x="13" y="3"/>
                    <a:pt x="13" y="4"/>
                    <a:pt x="12" y="4"/>
                  </a:cubicBezTo>
                  <a:cubicBezTo>
                    <a:pt x="10" y="4"/>
                    <a:pt x="9" y="3"/>
                    <a:pt x="9" y="1"/>
                  </a:cubicBezTo>
                  <a:cubicBezTo>
                    <a:pt x="11" y="1"/>
                    <a:pt x="13" y="1"/>
                    <a:pt x="1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86" name="Freeform 97"/>
            <p:cNvSpPr>
              <a:spLocks noEditPoints="1"/>
            </p:cNvSpPr>
            <p:nvPr/>
          </p:nvSpPr>
          <p:spPr bwMode="auto">
            <a:xfrm>
              <a:off x="5334224" y="2333930"/>
              <a:ext cx="4823620" cy="3057462"/>
            </a:xfrm>
            <a:custGeom>
              <a:avLst/>
              <a:gdLst>
                <a:gd name="T0" fmla="*/ 599 w 1585"/>
                <a:gd name="T1" fmla="*/ 382 h 1050"/>
                <a:gd name="T2" fmla="*/ 550 w 1585"/>
                <a:gd name="T3" fmla="*/ 468 h 1050"/>
                <a:gd name="T4" fmla="*/ 516 w 1585"/>
                <a:gd name="T5" fmla="*/ 384 h 1050"/>
                <a:gd name="T6" fmla="*/ 368 w 1585"/>
                <a:gd name="T7" fmla="*/ 431 h 1050"/>
                <a:gd name="T8" fmla="*/ 1399 w 1585"/>
                <a:gd name="T9" fmla="*/ 238 h 1050"/>
                <a:gd name="T10" fmla="*/ 748 w 1585"/>
                <a:gd name="T11" fmla="*/ 84 h 1050"/>
                <a:gd name="T12" fmla="*/ 705 w 1585"/>
                <a:gd name="T13" fmla="*/ 121 h 1050"/>
                <a:gd name="T14" fmla="*/ 670 w 1585"/>
                <a:gd name="T15" fmla="*/ 71 h 1050"/>
                <a:gd name="T16" fmla="*/ 608 w 1585"/>
                <a:gd name="T17" fmla="*/ 118 h 1050"/>
                <a:gd name="T18" fmla="*/ 494 w 1585"/>
                <a:gd name="T19" fmla="*/ 143 h 1050"/>
                <a:gd name="T20" fmla="*/ 388 w 1585"/>
                <a:gd name="T21" fmla="*/ 156 h 1050"/>
                <a:gd name="T22" fmla="*/ 389 w 1585"/>
                <a:gd name="T23" fmla="*/ 122 h 1050"/>
                <a:gd name="T24" fmla="*/ 301 w 1585"/>
                <a:gd name="T25" fmla="*/ 109 h 1050"/>
                <a:gd name="T26" fmla="*/ 220 w 1585"/>
                <a:gd name="T27" fmla="*/ 186 h 1050"/>
                <a:gd name="T28" fmla="*/ 214 w 1585"/>
                <a:gd name="T29" fmla="*/ 244 h 1050"/>
                <a:gd name="T30" fmla="*/ 295 w 1585"/>
                <a:gd name="T31" fmla="*/ 188 h 1050"/>
                <a:gd name="T32" fmla="*/ 342 w 1585"/>
                <a:gd name="T33" fmla="*/ 234 h 1050"/>
                <a:gd name="T34" fmla="*/ 316 w 1585"/>
                <a:gd name="T35" fmla="*/ 270 h 1050"/>
                <a:gd name="T36" fmla="*/ 216 w 1585"/>
                <a:gd name="T37" fmla="*/ 276 h 1050"/>
                <a:gd name="T38" fmla="*/ 136 w 1585"/>
                <a:gd name="T39" fmla="*/ 354 h 1050"/>
                <a:gd name="T40" fmla="*/ 66 w 1585"/>
                <a:gd name="T41" fmla="*/ 416 h 1050"/>
                <a:gd name="T42" fmla="*/ 199 w 1585"/>
                <a:gd name="T43" fmla="*/ 407 h 1050"/>
                <a:gd name="T44" fmla="*/ 267 w 1585"/>
                <a:gd name="T45" fmla="*/ 432 h 1050"/>
                <a:gd name="T46" fmla="*/ 274 w 1585"/>
                <a:gd name="T47" fmla="*/ 416 h 1050"/>
                <a:gd name="T48" fmla="*/ 318 w 1585"/>
                <a:gd name="T49" fmla="*/ 451 h 1050"/>
                <a:gd name="T50" fmla="*/ 404 w 1585"/>
                <a:gd name="T51" fmla="*/ 500 h 1050"/>
                <a:gd name="T52" fmla="*/ 304 w 1585"/>
                <a:gd name="T53" fmla="*/ 509 h 1050"/>
                <a:gd name="T54" fmla="*/ 232 w 1585"/>
                <a:gd name="T55" fmla="*/ 510 h 1050"/>
                <a:gd name="T56" fmla="*/ 120 w 1585"/>
                <a:gd name="T57" fmla="*/ 487 h 1050"/>
                <a:gd name="T58" fmla="*/ 8 w 1585"/>
                <a:gd name="T59" fmla="*/ 606 h 1050"/>
                <a:gd name="T60" fmla="*/ 45 w 1585"/>
                <a:gd name="T61" fmla="*/ 713 h 1050"/>
                <a:gd name="T62" fmla="*/ 207 w 1585"/>
                <a:gd name="T63" fmla="*/ 740 h 1050"/>
                <a:gd name="T64" fmla="*/ 234 w 1585"/>
                <a:gd name="T65" fmla="*/ 931 h 1050"/>
                <a:gd name="T66" fmla="*/ 310 w 1585"/>
                <a:gd name="T67" fmla="*/ 1043 h 1050"/>
                <a:gd name="T68" fmla="*/ 381 w 1585"/>
                <a:gd name="T69" fmla="*/ 996 h 1050"/>
                <a:gd name="T70" fmla="*/ 438 w 1585"/>
                <a:gd name="T71" fmla="*/ 798 h 1050"/>
                <a:gd name="T72" fmla="*/ 522 w 1585"/>
                <a:gd name="T73" fmla="*/ 688 h 1050"/>
                <a:gd name="T74" fmla="*/ 403 w 1585"/>
                <a:gd name="T75" fmla="*/ 591 h 1050"/>
                <a:gd name="T76" fmla="*/ 460 w 1585"/>
                <a:gd name="T77" fmla="*/ 646 h 1050"/>
                <a:gd name="T78" fmla="*/ 565 w 1585"/>
                <a:gd name="T79" fmla="*/ 627 h 1050"/>
                <a:gd name="T80" fmla="*/ 514 w 1585"/>
                <a:gd name="T81" fmla="*/ 528 h 1050"/>
                <a:gd name="T82" fmla="*/ 658 w 1585"/>
                <a:gd name="T83" fmla="*/ 582 h 1050"/>
                <a:gd name="T84" fmla="*/ 747 w 1585"/>
                <a:gd name="T85" fmla="*/ 669 h 1050"/>
                <a:gd name="T86" fmla="*/ 866 w 1585"/>
                <a:gd name="T87" fmla="*/ 644 h 1050"/>
                <a:gd name="T88" fmla="*/ 923 w 1585"/>
                <a:gd name="T89" fmla="*/ 753 h 1050"/>
                <a:gd name="T90" fmla="*/ 929 w 1585"/>
                <a:gd name="T91" fmla="*/ 688 h 1050"/>
                <a:gd name="T92" fmla="*/ 944 w 1585"/>
                <a:gd name="T93" fmla="*/ 616 h 1050"/>
                <a:gd name="T94" fmla="*/ 1049 w 1585"/>
                <a:gd name="T95" fmla="*/ 563 h 1050"/>
                <a:gd name="T96" fmla="*/ 1037 w 1585"/>
                <a:gd name="T97" fmla="*/ 458 h 1050"/>
                <a:gd name="T98" fmla="*/ 1105 w 1585"/>
                <a:gd name="T99" fmla="*/ 471 h 1050"/>
                <a:gd name="T100" fmla="*/ 1168 w 1585"/>
                <a:gd name="T101" fmla="*/ 409 h 1050"/>
                <a:gd name="T102" fmla="*/ 1193 w 1585"/>
                <a:gd name="T103" fmla="*/ 306 h 1050"/>
                <a:gd name="T104" fmla="*/ 1298 w 1585"/>
                <a:gd name="T105" fmla="*/ 253 h 1050"/>
                <a:gd name="T106" fmla="*/ 1378 w 1585"/>
                <a:gd name="T107" fmla="*/ 230 h 1050"/>
                <a:gd name="T108" fmla="*/ 1341 w 1585"/>
                <a:gd name="T109" fmla="*/ 333 h 1050"/>
                <a:gd name="T110" fmla="*/ 1415 w 1585"/>
                <a:gd name="T111" fmla="*/ 242 h 1050"/>
                <a:gd name="T112" fmla="*/ 1514 w 1585"/>
                <a:gd name="T113" fmla="*/ 166 h 1050"/>
                <a:gd name="T114" fmla="*/ 1541 w 1585"/>
                <a:gd name="T115" fmla="*/ 145 h 1050"/>
                <a:gd name="T116" fmla="*/ 1407 w 1585"/>
                <a:gd name="T117" fmla="*/ 118 h 1050"/>
                <a:gd name="T118" fmla="*/ 1261 w 1585"/>
                <a:gd name="T119" fmla="*/ 78 h 1050"/>
                <a:gd name="T120" fmla="*/ 1148 w 1585"/>
                <a:gd name="T121" fmla="*/ 91 h 1050"/>
                <a:gd name="T122" fmla="*/ 991 w 1585"/>
                <a:gd name="T123" fmla="*/ 57 h 1050"/>
                <a:gd name="T124" fmla="*/ 979 w 1585"/>
                <a:gd name="T125" fmla="*/ 45 h 10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585" h="1050">
                  <a:moveTo>
                    <a:pt x="263" y="430"/>
                  </a:moveTo>
                  <a:cubicBezTo>
                    <a:pt x="263" y="430"/>
                    <a:pt x="263" y="430"/>
                    <a:pt x="263" y="430"/>
                  </a:cubicBezTo>
                  <a:cubicBezTo>
                    <a:pt x="263" y="430"/>
                    <a:pt x="263" y="430"/>
                    <a:pt x="263" y="430"/>
                  </a:cubicBezTo>
                  <a:moveTo>
                    <a:pt x="298" y="181"/>
                  </a:moveTo>
                  <a:cubicBezTo>
                    <a:pt x="298" y="181"/>
                    <a:pt x="298" y="181"/>
                    <a:pt x="298" y="181"/>
                  </a:cubicBezTo>
                  <a:cubicBezTo>
                    <a:pt x="298" y="181"/>
                    <a:pt x="298" y="181"/>
                    <a:pt x="298" y="181"/>
                  </a:cubicBezTo>
                  <a:moveTo>
                    <a:pt x="235" y="162"/>
                  </a:moveTo>
                  <a:cubicBezTo>
                    <a:pt x="235" y="162"/>
                    <a:pt x="235" y="162"/>
                    <a:pt x="235" y="162"/>
                  </a:cubicBezTo>
                  <a:cubicBezTo>
                    <a:pt x="235" y="162"/>
                    <a:pt x="235" y="162"/>
                    <a:pt x="235" y="162"/>
                  </a:cubicBezTo>
                  <a:moveTo>
                    <a:pt x="612" y="116"/>
                  </a:moveTo>
                  <a:cubicBezTo>
                    <a:pt x="612" y="116"/>
                    <a:pt x="612" y="116"/>
                    <a:pt x="612" y="116"/>
                  </a:cubicBezTo>
                  <a:cubicBezTo>
                    <a:pt x="612" y="116"/>
                    <a:pt x="612" y="116"/>
                    <a:pt x="612" y="116"/>
                  </a:cubicBezTo>
                  <a:cubicBezTo>
                    <a:pt x="612" y="116"/>
                    <a:pt x="612" y="116"/>
                    <a:pt x="612" y="116"/>
                  </a:cubicBezTo>
                  <a:moveTo>
                    <a:pt x="377" y="775"/>
                  </a:moveTo>
                  <a:cubicBezTo>
                    <a:pt x="378" y="773"/>
                    <a:pt x="387" y="772"/>
                    <a:pt x="379" y="772"/>
                  </a:cubicBezTo>
                  <a:cubicBezTo>
                    <a:pt x="381" y="770"/>
                    <a:pt x="383" y="769"/>
                    <a:pt x="385" y="769"/>
                  </a:cubicBezTo>
                  <a:cubicBezTo>
                    <a:pt x="387" y="769"/>
                    <a:pt x="388" y="770"/>
                    <a:pt x="390" y="770"/>
                  </a:cubicBezTo>
                  <a:cubicBezTo>
                    <a:pt x="392" y="771"/>
                    <a:pt x="394" y="771"/>
                    <a:pt x="396" y="771"/>
                  </a:cubicBezTo>
                  <a:cubicBezTo>
                    <a:pt x="397" y="771"/>
                    <a:pt x="399" y="771"/>
                    <a:pt x="400" y="770"/>
                  </a:cubicBezTo>
                  <a:cubicBezTo>
                    <a:pt x="401" y="781"/>
                    <a:pt x="391" y="781"/>
                    <a:pt x="388" y="789"/>
                  </a:cubicBezTo>
                  <a:cubicBezTo>
                    <a:pt x="388" y="789"/>
                    <a:pt x="388" y="789"/>
                    <a:pt x="388" y="789"/>
                  </a:cubicBezTo>
                  <a:cubicBezTo>
                    <a:pt x="387" y="789"/>
                    <a:pt x="387" y="789"/>
                    <a:pt x="386" y="789"/>
                  </a:cubicBezTo>
                  <a:cubicBezTo>
                    <a:pt x="385" y="789"/>
                    <a:pt x="384" y="789"/>
                    <a:pt x="383" y="789"/>
                  </a:cubicBezTo>
                  <a:cubicBezTo>
                    <a:pt x="380" y="789"/>
                    <a:pt x="377" y="788"/>
                    <a:pt x="375" y="787"/>
                  </a:cubicBezTo>
                  <a:cubicBezTo>
                    <a:pt x="376" y="786"/>
                    <a:pt x="376" y="785"/>
                    <a:pt x="376" y="785"/>
                  </a:cubicBezTo>
                  <a:cubicBezTo>
                    <a:pt x="377" y="785"/>
                    <a:pt x="377" y="786"/>
                    <a:pt x="377" y="787"/>
                  </a:cubicBezTo>
                  <a:cubicBezTo>
                    <a:pt x="379" y="786"/>
                    <a:pt x="379" y="783"/>
                    <a:pt x="379" y="781"/>
                  </a:cubicBezTo>
                  <a:cubicBezTo>
                    <a:pt x="379" y="780"/>
                    <a:pt x="378" y="775"/>
                    <a:pt x="377" y="775"/>
                  </a:cubicBezTo>
                  <a:cubicBezTo>
                    <a:pt x="377" y="775"/>
                    <a:pt x="377" y="775"/>
                    <a:pt x="377" y="775"/>
                  </a:cubicBezTo>
                  <a:moveTo>
                    <a:pt x="350" y="440"/>
                  </a:moveTo>
                  <a:cubicBezTo>
                    <a:pt x="347" y="440"/>
                    <a:pt x="345" y="438"/>
                    <a:pt x="345" y="435"/>
                  </a:cubicBezTo>
                  <a:cubicBezTo>
                    <a:pt x="348" y="434"/>
                    <a:pt x="350" y="434"/>
                    <a:pt x="352" y="434"/>
                  </a:cubicBezTo>
                  <a:cubicBezTo>
                    <a:pt x="354" y="434"/>
                    <a:pt x="356" y="434"/>
                    <a:pt x="358" y="435"/>
                  </a:cubicBezTo>
                  <a:cubicBezTo>
                    <a:pt x="358" y="437"/>
                    <a:pt x="353" y="440"/>
                    <a:pt x="350" y="440"/>
                  </a:cubicBezTo>
                  <a:moveTo>
                    <a:pt x="599" y="382"/>
                  </a:moveTo>
                  <a:cubicBezTo>
                    <a:pt x="599" y="382"/>
                    <a:pt x="599" y="382"/>
                    <a:pt x="599" y="382"/>
                  </a:cubicBezTo>
                  <a:cubicBezTo>
                    <a:pt x="599" y="382"/>
                    <a:pt x="599" y="382"/>
                    <a:pt x="599" y="382"/>
                  </a:cubicBezTo>
                  <a:cubicBezTo>
                    <a:pt x="597" y="384"/>
                    <a:pt x="597" y="386"/>
                    <a:pt x="600" y="386"/>
                  </a:cubicBezTo>
                  <a:cubicBezTo>
                    <a:pt x="600" y="386"/>
                    <a:pt x="600" y="386"/>
                    <a:pt x="600" y="386"/>
                  </a:cubicBezTo>
                  <a:cubicBezTo>
                    <a:pt x="601" y="391"/>
                    <a:pt x="598" y="392"/>
                    <a:pt x="595" y="394"/>
                  </a:cubicBezTo>
                  <a:cubicBezTo>
                    <a:pt x="596" y="397"/>
                    <a:pt x="600" y="397"/>
                    <a:pt x="599" y="403"/>
                  </a:cubicBezTo>
                  <a:cubicBezTo>
                    <a:pt x="597" y="404"/>
                    <a:pt x="595" y="405"/>
                    <a:pt x="595" y="407"/>
                  </a:cubicBezTo>
                  <a:cubicBezTo>
                    <a:pt x="593" y="404"/>
                    <a:pt x="589" y="405"/>
                    <a:pt x="587" y="403"/>
                  </a:cubicBezTo>
                  <a:cubicBezTo>
                    <a:pt x="586" y="402"/>
                    <a:pt x="589" y="401"/>
                    <a:pt x="589" y="401"/>
                  </a:cubicBezTo>
                  <a:cubicBezTo>
                    <a:pt x="589" y="399"/>
                    <a:pt x="585" y="395"/>
                    <a:pt x="584" y="394"/>
                  </a:cubicBezTo>
                  <a:cubicBezTo>
                    <a:pt x="584" y="391"/>
                    <a:pt x="588" y="391"/>
                    <a:pt x="589" y="390"/>
                  </a:cubicBezTo>
                  <a:cubicBezTo>
                    <a:pt x="590" y="388"/>
                    <a:pt x="590" y="385"/>
                    <a:pt x="591" y="384"/>
                  </a:cubicBezTo>
                  <a:cubicBezTo>
                    <a:pt x="593" y="383"/>
                    <a:pt x="596" y="383"/>
                    <a:pt x="599" y="382"/>
                  </a:cubicBezTo>
                  <a:moveTo>
                    <a:pt x="524" y="381"/>
                  </a:moveTo>
                  <a:cubicBezTo>
                    <a:pt x="526" y="381"/>
                    <a:pt x="527" y="381"/>
                    <a:pt x="529" y="381"/>
                  </a:cubicBezTo>
                  <a:cubicBezTo>
                    <a:pt x="531" y="380"/>
                    <a:pt x="533" y="380"/>
                    <a:pt x="535" y="380"/>
                  </a:cubicBezTo>
                  <a:cubicBezTo>
                    <a:pt x="536" y="380"/>
                    <a:pt x="537" y="380"/>
                    <a:pt x="539" y="380"/>
                  </a:cubicBezTo>
                  <a:cubicBezTo>
                    <a:pt x="539" y="385"/>
                    <a:pt x="545" y="384"/>
                    <a:pt x="544" y="390"/>
                  </a:cubicBezTo>
                  <a:cubicBezTo>
                    <a:pt x="542" y="390"/>
                    <a:pt x="543" y="392"/>
                    <a:pt x="542" y="394"/>
                  </a:cubicBezTo>
                  <a:cubicBezTo>
                    <a:pt x="541" y="393"/>
                    <a:pt x="539" y="393"/>
                    <a:pt x="538" y="393"/>
                  </a:cubicBezTo>
                  <a:cubicBezTo>
                    <a:pt x="531" y="393"/>
                    <a:pt x="528" y="398"/>
                    <a:pt x="524" y="401"/>
                  </a:cubicBezTo>
                  <a:cubicBezTo>
                    <a:pt x="523" y="411"/>
                    <a:pt x="536" y="407"/>
                    <a:pt x="535" y="418"/>
                  </a:cubicBezTo>
                  <a:cubicBezTo>
                    <a:pt x="535" y="418"/>
                    <a:pt x="535" y="418"/>
                    <a:pt x="535" y="418"/>
                  </a:cubicBezTo>
                  <a:cubicBezTo>
                    <a:pt x="537" y="418"/>
                    <a:pt x="538" y="419"/>
                    <a:pt x="539" y="419"/>
                  </a:cubicBezTo>
                  <a:cubicBezTo>
                    <a:pt x="540" y="420"/>
                    <a:pt x="542" y="421"/>
                    <a:pt x="543" y="421"/>
                  </a:cubicBezTo>
                  <a:cubicBezTo>
                    <a:pt x="544" y="421"/>
                    <a:pt x="545" y="420"/>
                    <a:pt x="546" y="420"/>
                  </a:cubicBezTo>
                  <a:cubicBezTo>
                    <a:pt x="547" y="422"/>
                    <a:pt x="545" y="424"/>
                    <a:pt x="544" y="424"/>
                  </a:cubicBezTo>
                  <a:cubicBezTo>
                    <a:pt x="544" y="424"/>
                    <a:pt x="544" y="424"/>
                    <a:pt x="544" y="424"/>
                  </a:cubicBezTo>
                  <a:cubicBezTo>
                    <a:pt x="545" y="426"/>
                    <a:pt x="550" y="426"/>
                    <a:pt x="550" y="430"/>
                  </a:cubicBezTo>
                  <a:cubicBezTo>
                    <a:pt x="550" y="432"/>
                    <a:pt x="555" y="432"/>
                    <a:pt x="554" y="439"/>
                  </a:cubicBezTo>
                  <a:cubicBezTo>
                    <a:pt x="550" y="439"/>
                    <a:pt x="546" y="439"/>
                    <a:pt x="542" y="439"/>
                  </a:cubicBezTo>
                  <a:cubicBezTo>
                    <a:pt x="538" y="440"/>
                    <a:pt x="543" y="442"/>
                    <a:pt x="544" y="445"/>
                  </a:cubicBezTo>
                  <a:cubicBezTo>
                    <a:pt x="544" y="446"/>
                    <a:pt x="544" y="448"/>
                    <a:pt x="544" y="449"/>
                  </a:cubicBezTo>
                  <a:cubicBezTo>
                    <a:pt x="545" y="451"/>
                    <a:pt x="548" y="452"/>
                    <a:pt x="550" y="454"/>
                  </a:cubicBezTo>
                  <a:cubicBezTo>
                    <a:pt x="550" y="459"/>
                    <a:pt x="550" y="463"/>
                    <a:pt x="550" y="468"/>
                  </a:cubicBezTo>
                  <a:cubicBezTo>
                    <a:pt x="550" y="468"/>
                    <a:pt x="550" y="468"/>
                    <a:pt x="550" y="468"/>
                  </a:cubicBezTo>
                  <a:cubicBezTo>
                    <a:pt x="549" y="468"/>
                    <a:pt x="549" y="467"/>
                    <a:pt x="548" y="467"/>
                  </a:cubicBezTo>
                  <a:cubicBezTo>
                    <a:pt x="548" y="466"/>
                    <a:pt x="547" y="466"/>
                    <a:pt x="546" y="466"/>
                  </a:cubicBezTo>
                  <a:cubicBezTo>
                    <a:pt x="546" y="466"/>
                    <a:pt x="546" y="466"/>
                    <a:pt x="546" y="466"/>
                  </a:cubicBezTo>
                  <a:cubicBezTo>
                    <a:pt x="546" y="466"/>
                    <a:pt x="547" y="469"/>
                    <a:pt x="546" y="470"/>
                  </a:cubicBezTo>
                  <a:cubicBezTo>
                    <a:pt x="543" y="471"/>
                    <a:pt x="536" y="470"/>
                    <a:pt x="533" y="473"/>
                  </a:cubicBezTo>
                  <a:cubicBezTo>
                    <a:pt x="530" y="472"/>
                    <a:pt x="533" y="471"/>
                    <a:pt x="535" y="471"/>
                  </a:cubicBezTo>
                  <a:cubicBezTo>
                    <a:pt x="535" y="471"/>
                    <a:pt x="535" y="471"/>
                    <a:pt x="535" y="471"/>
                  </a:cubicBezTo>
                  <a:cubicBezTo>
                    <a:pt x="535" y="470"/>
                    <a:pt x="532" y="469"/>
                    <a:pt x="530" y="469"/>
                  </a:cubicBezTo>
                  <a:cubicBezTo>
                    <a:pt x="529" y="469"/>
                    <a:pt x="529" y="469"/>
                    <a:pt x="528" y="469"/>
                  </a:cubicBezTo>
                  <a:cubicBezTo>
                    <a:pt x="528" y="469"/>
                    <a:pt x="527" y="469"/>
                    <a:pt x="526" y="469"/>
                  </a:cubicBezTo>
                  <a:cubicBezTo>
                    <a:pt x="524" y="469"/>
                    <a:pt x="522" y="469"/>
                    <a:pt x="525" y="466"/>
                  </a:cubicBezTo>
                  <a:cubicBezTo>
                    <a:pt x="524" y="467"/>
                    <a:pt x="522" y="467"/>
                    <a:pt x="521" y="467"/>
                  </a:cubicBezTo>
                  <a:cubicBezTo>
                    <a:pt x="516" y="467"/>
                    <a:pt x="515" y="459"/>
                    <a:pt x="509" y="458"/>
                  </a:cubicBezTo>
                  <a:cubicBezTo>
                    <a:pt x="512" y="457"/>
                    <a:pt x="508" y="448"/>
                    <a:pt x="513" y="448"/>
                  </a:cubicBezTo>
                  <a:cubicBezTo>
                    <a:pt x="513" y="448"/>
                    <a:pt x="514" y="449"/>
                    <a:pt x="514" y="449"/>
                  </a:cubicBezTo>
                  <a:cubicBezTo>
                    <a:pt x="516" y="445"/>
                    <a:pt x="511" y="444"/>
                    <a:pt x="510" y="443"/>
                  </a:cubicBezTo>
                  <a:cubicBezTo>
                    <a:pt x="510" y="441"/>
                    <a:pt x="511" y="439"/>
                    <a:pt x="510" y="437"/>
                  </a:cubicBezTo>
                  <a:cubicBezTo>
                    <a:pt x="509" y="434"/>
                    <a:pt x="508" y="435"/>
                    <a:pt x="507" y="430"/>
                  </a:cubicBezTo>
                  <a:cubicBezTo>
                    <a:pt x="505" y="424"/>
                    <a:pt x="505" y="424"/>
                    <a:pt x="505" y="424"/>
                  </a:cubicBezTo>
                  <a:cubicBezTo>
                    <a:pt x="503" y="423"/>
                    <a:pt x="504" y="423"/>
                    <a:pt x="503" y="420"/>
                  </a:cubicBezTo>
                  <a:cubicBezTo>
                    <a:pt x="503" y="419"/>
                    <a:pt x="500" y="415"/>
                    <a:pt x="501" y="409"/>
                  </a:cubicBezTo>
                  <a:cubicBezTo>
                    <a:pt x="501" y="407"/>
                    <a:pt x="499" y="407"/>
                    <a:pt x="499" y="405"/>
                  </a:cubicBezTo>
                  <a:cubicBezTo>
                    <a:pt x="499" y="403"/>
                    <a:pt x="498" y="402"/>
                    <a:pt x="497" y="402"/>
                  </a:cubicBezTo>
                  <a:cubicBezTo>
                    <a:pt x="497" y="402"/>
                    <a:pt x="496" y="402"/>
                    <a:pt x="496" y="402"/>
                  </a:cubicBezTo>
                  <a:cubicBezTo>
                    <a:pt x="495" y="402"/>
                    <a:pt x="495" y="403"/>
                    <a:pt x="495" y="403"/>
                  </a:cubicBezTo>
                  <a:cubicBezTo>
                    <a:pt x="494" y="403"/>
                    <a:pt x="494" y="402"/>
                    <a:pt x="494" y="401"/>
                  </a:cubicBezTo>
                  <a:cubicBezTo>
                    <a:pt x="494" y="400"/>
                    <a:pt x="493" y="396"/>
                    <a:pt x="494" y="395"/>
                  </a:cubicBezTo>
                  <a:cubicBezTo>
                    <a:pt x="494" y="395"/>
                    <a:pt x="494" y="395"/>
                    <a:pt x="494" y="395"/>
                  </a:cubicBezTo>
                  <a:cubicBezTo>
                    <a:pt x="494" y="395"/>
                    <a:pt x="495" y="395"/>
                    <a:pt x="495" y="396"/>
                  </a:cubicBezTo>
                  <a:cubicBezTo>
                    <a:pt x="496" y="396"/>
                    <a:pt x="496" y="396"/>
                    <a:pt x="497" y="396"/>
                  </a:cubicBezTo>
                  <a:cubicBezTo>
                    <a:pt x="497" y="396"/>
                    <a:pt x="497" y="396"/>
                    <a:pt x="497" y="395"/>
                  </a:cubicBezTo>
                  <a:cubicBezTo>
                    <a:pt x="500" y="392"/>
                    <a:pt x="497" y="391"/>
                    <a:pt x="503" y="390"/>
                  </a:cubicBezTo>
                  <a:cubicBezTo>
                    <a:pt x="505" y="389"/>
                    <a:pt x="512" y="386"/>
                    <a:pt x="516" y="384"/>
                  </a:cubicBezTo>
                  <a:cubicBezTo>
                    <a:pt x="516" y="384"/>
                    <a:pt x="516" y="384"/>
                    <a:pt x="516" y="384"/>
                  </a:cubicBezTo>
                  <a:cubicBezTo>
                    <a:pt x="516" y="384"/>
                    <a:pt x="516" y="384"/>
                    <a:pt x="516" y="383"/>
                  </a:cubicBezTo>
                  <a:cubicBezTo>
                    <a:pt x="517" y="382"/>
                    <a:pt x="517" y="382"/>
                    <a:pt x="517" y="382"/>
                  </a:cubicBezTo>
                  <a:cubicBezTo>
                    <a:pt x="518" y="382"/>
                    <a:pt x="518" y="382"/>
                    <a:pt x="518" y="382"/>
                  </a:cubicBezTo>
                  <a:cubicBezTo>
                    <a:pt x="519" y="383"/>
                    <a:pt x="519" y="383"/>
                    <a:pt x="519" y="383"/>
                  </a:cubicBezTo>
                  <a:cubicBezTo>
                    <a:pt x="520" y="383"/>
                    <a:pt x="519" y="382"/>
                    <a:pt x="520" y="380"/>
                  </a:cubicBezTo>
                  <a:cubicBezTo>
                    <a:pt x="521" y="381"/>
                    <a:pt x="523" y="381"/>
                    <a:pt x="524" y="381"/>
                  </a:cubicBezTo>
                  <a:moveTo>
                    <a:pt x="410" y="394"/>
                  </a:moveTo>
                  <a:cubicBezTo>
                    <a:pt x="410" y="394"/>
                    <a:pt x="409" y="394"/>
                    <a:pt x="409" y="394"/>
                  </a:cubicBezTo>
                  <a:cubicBezTo>
                    <a:pt x="412" y="386"/>
                    <a:pt x="404" y="390"/>
                    <a:pt x="405" y="384"/>
                  </a:cubicBezTo>
                  <a:cubicBezTo>
                    <a:pt x="413" y="382"/>
                    <a:pt x="418" y="378"/>
                    <a:pt x="426" y="378"/>
                  </a:cubicBezTo>
                  <a:cubicBezTo>
                    <a:pt x="428" y="378"/>
                    <a:pt x="429" y="378"/>
                    <a:pt x="430" y="378"/>
                  </a:cubicBezTo>
                  <a:cubicBezTo>
                    <a:pt x="431" y="386"/>
                    <a:pt x="425" y="386"/>
                    <a:pt x="424" y="392"/>
                  </a:cubicBezTo>
                  <a:cubicBezTo>
                    <a:pt x="425" y="393"/>
                    <a:pt x="426" y="395"/>
                    <a:pt x="426" y="397"/>
                  </a:cubicBezTo>
                  <a:cubicBezTo>
                    <a:pt x="427" y="399"/>
                    <a:pt x="430" y="399"/>
                    <a:pt x="430" y="403"/>
                  </a:cubicBezTo>
                  <a:cubicBezTo>
                    <a:pt x="442" y="405"/>
                    <a:pt x="448" y="414"/>
                    <a:pt x="454" y="422"/>
                  </a:cubicBezTo>
                  <a:cubicBezTo>
                    <a:pt x="453" y="424"/>
                    <a:pt x="452" y="427"/>
                    <a:pt x="452" y="432"/>
                  </a:cubicBezTo>
                  <a:cubicBezTo>
                    <a:pt x="450" y="431"/>
                    <a:pt x="448" y="431"/>
                    <a:pt x="445" y="431"/>
                  </a:cubicBezTo>
                  <a:cubicBezTo>
                    <a:pt x="443" y="431"/>
                    <a:pt x="440" y="431"/>
                    <a:pt x="438" y="431"/>
                  </a:cubicBezTo>
                  <a:cubicBezTo>
                    <a:pt x="435" y="432"/>
                    <a:pt x="432" y="432"/>
                    <a:pt x="430" y="432"/>
                  </a:cubicBezTo>
                  <a:cubicBezTo>
                    <a:pt x="429" y="432"/>
                    <a:pt x="427" y="432"/>
                    <a:pt x="426" y="432"/>
                  </a:cubicBezTo>
                  <a:cubicBezTo>
                    <a:pt x="422" y="431"/>
                    <a:pt x="422" y="431"/>
                    <a:pt x="417" y="430"/>
                  </a:cubicBezTo>
                  <a:cubicBezTo>
                    <a:pt x="416" y="429"/>
                    <a:pt x="414" y="428"/>
                    <a:pt x="415" y="428"/>
                  </a:cubicBezTo>
                  <a:cubicBezTo>
                    <a:pt x="413" y="428"/>
                    <a:pt x="413" y="430"/>
                    <a:pt x="411" y="430"/>
                  </a:cubicBezTo>
                  <a:cubicBezTo>
                    <a:pt x="411" y="430"/>
                    <a:pt x="411" y="430"/>
                    <a:pt x="411" y="430"/>
                  </a:cubicBezTo>
                  <a:cubicBezTo>
                    <a:pt x="407" y="429"/>
                    <a:pt x="407" y="427"/>
                    <a:pt x="403" y="426"/>
                  </a:cubicBezTo>
                  <a:cubicBezTo>
                    <a:pt x="401" y="425"/>
                    <a:pt x="398" y="425"/>
                    <a:pt x="395" y="425"/>
                  </a:cubicBezTo>
                  <a:cubicBezTo>
                    <a:pt x="392" y="425"/>
                    <a:pt x="389" y="425"/>
                    <a:pt x="387" y="426"/>
                  </a:cubicBezTo>
                  <a:cubicBezTo>
                    <a:pt x="385" y="426"/>
                    <a:pt x="385" y="428"/>
                    <a:pt x="385" y="430"/>
                  </a:cubicBezTo>
                  <a:cubicBezTo>
                    <a:pt x="385" y="430"/>
                    <a:pt x="384" y="430"/>
                    <a:pt x="384" y="430"/>
                  </a:cubicBezTo>
                  <a:cubicBezTo>
                    <a:pt x="383" y="430"/>
                    <a:pt x="382" y="429"/>
                    <a:pt x="381" y="429"/>
                  </a:cubicBezTo>
                  <a:cubicBezTo>
                    <a:pt x="380" y="428"/>
                    <a:pt x="379" y="428"/>
                    <a:pt x="378" y="428"/>
                  </a:cubicBezTo>
                  <a:cubicBezTo>
                    <a:pt x="378" y="428"/>
                    <a:pt x="378" y="428"/>
                    <a:pt x="377" y="428"/>
                  </a:cubicBezTo>
                  <a:cubicBezTo>
                    <a:pt x="374" y="430"/>
                    <a:pt x="376" y="431"/>
                    <a:pt x="370" y="432"/>
                  </a:cubicBezTo>
                  <a:cubicBezTo>
                    <a:pt x="370" y="432"/>
                    <a:pt x="370" y="432"/>
                    <a:pt x="370" y="432"/>
                  </a:cubicBezTo>
                  <a:cubicBezTo>
                    <a:pt x="369" y="432"/>
                    <a:pt x="369" y="432"/>
                    <a:pt x="368" y="431"/>
                  </a:cubicBezTo>
                  <a:cubicBezTo>
                    <a:pt x="368" y="431"/>
                    <a:pt x="367" y="431"/>
                    <a:pt x="367" y="431"/>
                  </a:cubicBezTo>
                  <a:cubicBezTo>
                    <a:pt x="366" y="431"/>
                    <a:pt x="366" y="431"/>
                    <a:pt x="366" y="432"/>
                  </a:cubicBezTo>
                  <a:cubicBezTo>
                    <a:pt x="365" y="432"/>
                    <a:pt x="365" y="433"/>
                    <a:pt x="364" y="433"/>
                  </a:cubicBezTo>
                  <a:cubicBezTo>
                    <a:pt x="363" y="433"/>
                    <a:pt x="362" y="430"/>
                    <a:pt x="358" y="430"/>
                  </a:cubicBezTo>
                  <a:cubicBezTo>
                    <a:pt x="358" y="430"/>
                    <a:pt x="358" y="430"/>
                    <a:pt x="358" y="430"/>
                  </a:cubicBezTo>
                  <a:cubicBezTo>
                    <a:pt x="358" y="430"/>
                    <a:pt x="357" y="430"/>
                    <a:pt x="357" y="430"/>
                  </a:cubicBezTo>
                  <a:cubicBezTo>
                    <a:pt x="356" y="430"/>
                    <a:pt x="356" y="430"/>
                    <a:pt x="356" y="430"/>
                  </a:cubicBezTo>
                  <a:cubicBezTo>
                    <a:pt x="355" y="430"/>
                    <a:pt x="355" y="430"/>
                    <a:pt x="355" y="430"/>
                  </a:cubicBezTo>
                  <a:cubicBezTo>
                    <a:pt x="354" y="429"/>
                    <a:pt x="354" y="425"/>
                    <a:pt x="352" y="425"/>
                  </a:cubicBezTo>
                  <a:cubicBezTo>
                    <a:pt x="352" y="425"/>
                    <a:pt x="351" y="426"/>
                    <a:pt x="351" y="426"/>
                  </a:cubicBezTo>
                  <a:cubicBezTo>
                    <a:pt x="355" y="422"/>
                    <a:pt x="349" y="419"/>
                    <a:pt x="351" y="413"/>
                  </a:cubicBezTo>
                  <a:cubicBezTo>
                    <a:pt x="352" y="413"/>
                    <a:pt x="353" y="414"/>
                    <a:pt x="355" y="414"/>
                  </a:cubicBezTo>
                  <a:cubicBezTo>
                    <a:pt x="355" y="414"/>
                    <a:pt x="355" y="414"/>
                    <a:pt x="355" y="414"/>
                  </a:cubicBezTo>
                  <a:cubicBezTo>
                    <a:pt x="356" y="409"/>
                    <a:pt x="355" y="405"/>
                    <a:pt x="357" y="401"/>
                  </a:cubicBezTo>
                  <a:cubicBezTo>
                    <a:pt x="357" y="400"/>
                    <a:pt x="363" y="398"/>
                    <a:pt x="360" y="392"/>
                  </a:cubicBezTo>
                  <a:cubicBezTo>
                    <a:pt x="361" y="392"/>
                    <a:pt x="361" y="392"/>
                    <a:pt x="362" y="392"/>
                  </a:cubicBezTo>
                  <a:cubicBezTo>
                    <a:pt x="365" y="392"/>
                    <a:pt x="366" y="388"/>
                    <a:pt x="368" y="386"/>
                  </a:cubicBezTo>
                  <a:cubicBezTo>
                    <a:pt x="369" y="385"/>
                    <a:pt x="372" y="385"/>
                    <a:pt x="373" y="384"/>
                  </a:cubicBezTo>
                  <a:cubicBezTo>
                    <a:pt x="374" y="383"/>
                    <a:pt x="373" y="380"/>
                    <a:pt x="375" y="380"/>
                  </a:cubicBezTo>
                  <a:cubicBezTo>
                    <a:pt x="375" y="380"/>
                    <a:pt x="375" y="380"/>
                    <a:pt x="375" y="380"/>
                  </a:cubicBezTo>
                  <a:cubicBezTo>
                    <a:pt x="376" y="380"/>
                    <a:pt x="377" y="380"/>
                    <a:pt x="377" y="380"/>
                  </a:cubicBezTo>
                  <a:cubicBezTo>
                    <a:pt x="382" y="380"/>
                    <a:pt x="383" y="383"/>
                    <a:pt x="385" y="386"/>
                  </a:cubicBezTo>
                  <a:cubicBezTo>
                    <a:pt x="387" y="385"/>
                    <a:pt x="388" y="385"/>
                    <a:pt x="390" y="385"/>
                  </a:cubicBezTo>
                  <a:cubicBezTo>
                    <a:pt x="392" y="385"/>
                    <a:pt x="394" y="386"/>
                    <a:pt x="396" y="388"/>
                  </a:cubicBezTo>
                  <a:cubicBezTo>
                    <a:pt x="396" y="391"/>
                    <a:pt x="390" y="389"/>
                    <a:pt x="390" y="392"/>
                  </a:cubicBezTo>
                  <a:cubicBezTo>
                    <a:pt x="394" y="394"/>
                    <a:pt x="395" y="398"/>
                    <a:pt x="400" y="399"/>
                  </a:cubicBezTo>
                  <a:cubicBezTo>
                    <a:pt x="400" y="399"/>
                    <a:pt x="400" y="399"/>
                    <a:pt x="400" y="399"/>
                  </a:cubicBezTo>
                  <a:cubicBezTo>
                    <a:pt x="403" y="399"/>
                    <a:pt x="410" y="397"/>
                    <a:pt x="413" y="395"/>
                  </a:cubicBezTo>
                  <a:cubicBezTo>
                    <a:pt x="414" y="395"/>
                    <a:pt x="415" y="395"/>
                    <a:pt x="415" y="394"/>
                  </a:cubicBezTo>
                  <a:cubicBezTo>
                    <a:pt x="415" y="393"/>
                    <a:pt x="414" y="392"/>
                    <a:pt x="414" y="392"/>
                  </a:cubicBezTo>
                  <a:cubicBezTo>
                    <a:pt x="413" y="392"/>
                    <a:pt x="413" y="393"/>
                    <a:pt x="412" y="393"/>
                  </a:cubicBezTo>
                  <a:cubicBezTo>
                    <a:pt x="412" y="393"/>
                    <a:pt x="411" y="394"/>
                    <a:pt x="410" y="394"/>
                  </a:cubicBezTo>
                  <a:moveTo>
                    <a:pt x="1399" y="240"/>
                  </a:moveTo>
                  <a:cubicBezTo>
                    <a:pt x="1397" y="240"/>
                    <a:pt x="1396" y="239"/>
                    <a:pt x="1396" y="239"/>
                  </a:cubicBezTo>
                  <a:cubicBezTo>
                    <a:pt x="1396" y="238"/>
                    <a:pt x="1397" y="238"/>
                    <a:pt x="1399" y="238"/>
                  </a:cubicBezTo>
                  <a:cubicBezTo>
                    <a:pt x="1400" y="238"/>
                    <a:pt x="1401" y="238"/>
                    <a:pt x="1402" y="238"/>
                  </a:cubicBezTo>
                  <a:cubicBezTo>
                    <a:pt x="1402" y="240"/>
                    <a:pt x="1405" y="239"/>
                    <a:pt x="1405" y="242"/>
                  </a:cubicBezTo>
                  <a:cubicBezTo>
                    <a:pt x="1405" y="242"/>
                    <a:pt x="1405" y="242"/>
                    <a:pt x="1404" y="242"/>
                  </a:cubicBezTo>
                  <a:cubicBezTo>
                    <a:pt x="1403" y="242"/>
                    <a:pt x="1402" y="241"/>
                    <a:pt x="1402" y="240"/>
                  </a:cubicBezTo>
                  <a:cubicBezTo>
                    <a:pt x="1401" y="240"/>
                    <a:pt x="1400" y="240"/>
                    <a:pt x="1399" y="240"/>
                  </a:cubicBezTo>
                  <a:moveTo>
                    <a:pt x="936" y="0"/>
                  </a:moveTo>
                  <a:cubicBezTo>
                    <a:pt x="926" y="0"/>
                    <a:pt x="918" y="3"/>
                    <a:pt x="910" y="6"/>
                  </a:cubicBezTo>
                  <a:cubicBezTo>
                    <a:pt x="910" y="11"/>
                    <a:pt x="911" y="17"/>
                    <a:pt x="906" y="18"/>
                  </a:cubicBezTo>
                  <a:cubicBezTo>
                    <a:pt x="904" y="17"/>
                    <a:pt x="903" y="14"/>
                    <a:pt x="901" y="14"/>
                  </a:cubicBezTo>
                  <a:cubicBezTo>
                    <a:pt x="901" y="17"/>
                    <a:pt x="899" y="18"/>
                    <a:pt x="897" y="18"/>
                  </a:cubicBezTo>
                  <a:cubicBezTo>
                    <a:pt x="896" y="18"/>
                    <a:pt x="896" y="18"/>
                    <a:pt x="895" y="18"/>
                  </a:cubicBezTo>
                  <a:cubicBezTo>
                    <a:pt x="895" y="24"/>
                    <a:pt x="889" y="22"/>
                    <a:pt x="886" y="23"/>
                  </a:cubicBezTo>
                  <a:cubicBezTo>
                    <a:pt x="882" y="24"/>
                    <a:pt x="887" y="26"/>
                    <a:pt x="884" y="27"/>
                  </a:cubicBezTo>
                  <a:cubicBezTo>
                    <a:pt x="885" y="25"/>
                    <a:pt x="881" y="26"/>
                    <a:pt x="880" y="25"/>
                  </a:cubicBezTo>
                  <a:cubicBezTo>
                    <a:pt x="878" y="23"/>
                    <a:pt x="881" y="21"/>
                    <a:pt x="878" y="19"/>
                  </a:cubicBezTo>
                  <a:cubicBezTo>
                    <a:pt x="879" y="20"/>
                    <a:pt x="877" y="25"/>
                    <a:pt x="876" y="25"/>
                  </a:cubicBezTo>
                  <a:cubicBezTo>
                    <a:pt x="876" y="25"/>
                    <a:pt x="876" y="21"/>
                    <a:pt x="874" y="21"/>
                  </a:cubicBezTo>
                  <a:cubicBezTo>
                    <a:pt x="873" y="21"/>
                    <a:pt x="873" y="21"/>
                    <a:pt x="873" y="21"/>
                  </a:cubicBezTo>
                  <a:cubicBezTo>
                    <a:pt x="857" y="28"/>
                    <a:pt x="837" y="30"/>
                    <a:pt x="818" y="33"/>
                  </a:cubicBezTo>
                  <a:cubicBezTo>
                    <a:pt x="815" y="36"/>
                    <a:pt x="810" y="38"/>
                    <a:pt x="807" y="42"/>
                  </a:cubicBezTo>
                  <a:cubicBezTo>
                    <a:pt x="805" y="43"/>
                    <a:pt x="803" y="44"/>
                    <a:pt x="800" y="44"/>
                  </a:cubicBezTo>
                  <a:cubicBezTo>
                    <a:pt x="799" y="44"/>
                    <a:pt x="798" y="44"/>
                    <a:pt x="797" y="44"/>
                  </a:cubicBezTo>
                  <a:cubicBezTo>
                    <a:pt x="795" y="50"/>
                    <a:pt x="800" y="53"/>
                    <a:pt x="794" y="57"/>
                  </a:cubicBezTo>
                  <a:cubicBezTo>
                    <a:pt x="792" y="56"/>
                    <a:pt x="792" y="56"/>
                    <a:pt x="791" y="56"/>
                  </a:cubicBezTo>
                  <a:cubicBezTo>
                    <a:pt x="790" y="56"/>
                    <a:pt x="791" y="59"/>
                    <a:pt x="788" y="59"/>
                  </a:cubicBezTo>
                  <a:cubicBezTo>
                    <a:pt x="786" y="60"/>
                    <a:pt x="784" y="60"/>
                    <a:pt x="782" y="60"/>
                  </a:cubicBezTo>
                  <a:cubicBezTo>
                    <a:pt x="779" y="60"/>
                    <a:pt x="775" y="60"/>
                    <a:pt x="772" y="59"/>
                  </a:cubicBezTo>
                  <a:cubicBezTo>
                    <a:pt x="769" y="59"/>
                    <a:pt x="765" y="59"/>
                    <a:pt x="762" y="59"/>
                  </a:cubicBezTo>
                  <a:cubicBezTo>
                    <a:pt x="760" y="59"/>
                    <a:pt x="758" y="59"/>
                    <a:pt x="756" y="59"/>
                  </a:cubicBezTo>
                  <a:cubicBezTo>
                    <a:pt x="756" y="70"/>
                    <a:pt x="755" y="71"/>
                    <a:pt x="756" y="80"/>
                  </a:cubicBezTo>
                  <a:cubicBezTo>
                    <a:pt x="758" y="81"/>
                    <a:pt x="760" y="82"/>
                    <a:pt x="762" y="84"/>
                  </a:cubicBezTo>
                  <a:cubicBezTo>
                    <a:pt x="756" y="86"/>
                    <a:pt x="764" y="88"/>
                    <a:pt x="764" y="90"/>
                  </a:cubicBezTo>
                  <a:cubicBezTo>
                    <a:pt x="761" y="90"/>
                    <a:pt x="757" y="90"/>
                    <a:pt x="754" y="90"/>
                  </a:cubicBezTo>
                  <a:cubicBezTo>
                    <a:pt x="759" y="84"/>
                    <a:pt x="752" y="88"/>
                    <a:pt x="749" y="84"/>
                  </a:cubicBezTo>
                  <a:cubicBezTo>
                    <a:pt x="749" y="84"/>
                    <a:pt x="748" y="84"/>
                    <a:pt x="748" y="84"/>
                  </a:cubicBezTo>
                  <a:cubicBezTo>
                    <a:pt x="748" y="84"/>
                    <a:pt x="747" y="84"/>
                    <a:pt x="747" y="84"/>
                  </a:cubicBezTo>
                  <a:cubicBezTo>
                    <a:pt x="746" y="84"/>
                    <a:pt x="746" y="84"/>
                    <a:pt x="746" y="84"/>
                  </a:cubicBezTo>
                  <a:cubicBezTo>
                    <a:pt x="745" y="84"/>
                    <a:pt x="745" y="84"/>
                    <a:pt x="745" y="84"/>
                  </a:cubicBezTo>
                  <a:cubicBezTo>
                    <a:pt x="743" y="83"/>
                    <a:pt x="745" y="81"/>
                    <a:pt x="743" y="80"/>
                  </a:cubicBezTo>
                  <a:cubicBezTo>
                    <a:pt x="743" y="80"/>
                    <a:pt x="742" y="82"/>
                    <a:pt x="740" y="82"/>
                  </a:cubicBezTo>
                  <a:cubicBezTo>
                    <a:pt x="740" y="82"/>
                    <a:pt x="740" y="82"/>
                    <a:pt x="739" y="82"/>
                  </a:cubicBezTo>
                  <a:cubicBezTo>
                    <a:pt x="740" y="79"/>
                    <a:pt x="738" y="78"/>
                    <a:pt x="735" y="78"/>
                  </a:cubicBezTo>
                  <a:cubicBezTo>
                    <a:pt x="735" y="78"/>
                    <a:pt x="734" y="78"/>
                    <a:pt x="734" y="78"/>
                  </a:cubicBezTo>
                  <a:cubicBezTo>
                    <a:pt x="733" y="78"/>
                    <a:pt x="733" y="78"/>
                    <a:pt x="732" y="78"/>
                  </a:cubicBezTo>
                  <a:cubicBezTo>
                    <a:pt x="730" y="78"/>
                    <a:pt x="729" y="78"/>
                    <a:pt x="728" y="76"/>
                  </a:cubicBezTo>
                  <a:cubicBezTo>
                    <a:pt x="727" y="81"/>
                    <a:pt x="731" y="81"/>
                    <a:pt x="730" y="86"/>
                  </a:cubicBezTo>
                  <a:cubicBezTo>
                    <a:pt x="732" y="86"/>
                    <a:pt x="735" y="86"/>
                    <a:pt x="736" y="88"/>
                  </a:cubicBezTo>
                  <a:cubicBezTo>
                    <a:pt x="731" y="89"/>
                    <a:pt x="725" y="89"/>
                    <a:pt x="722" y="92"/>
                  </a:cubicBezTo>
                  <a:cubicBezTo>
                    <a:pt x="724" y="92"/>
                    <a:pt x="728" y="97"/>
                    <a:pt x="725" y="97"/>
                  </a:cubicBezTo>
                  <a:cubicBezTo>
                    <a:pt x="725" y="97"/>
                    <a:pt x="724" y="97"/>
                    <a:pt x="724" y="97"/>
                  </a:cubicBezTo>
                  <a:cubicBezTo>
                    <a:pt x="719" y="94"/>
                    <a:pt x="714" y="93"/>
                    <a:pt x="713" y="88"/>
                  </a:cubicBezTo>
                  <a:cubicBezTo>
                    <a:pt x="713" y="88"/>
                    <a:pt x="713" y="88"/>
                    <a:pt x="713" y="88"/>
                  </a:cubicBezTo>
                  <a:cubicBezTo>
                    <a:pt x="714" y="88"/>
                    <a:pt x="715" y="87"/>
                    <a:pt x="715" y="86"/>
                  </a:cubicBezTo>
                  <a:cubicBezTo>
                    <a:pt x="715" y="85"/>
                    <a:pt x="715" y="84"/>
                    <a:pt x="714" y="84"/>
                  </a:cubicBezTo>
                  <a:cubicBezTo>
                    <a:pt x="714" y="84"/>
                    <a:pt x="713" y="85"/>
                    <a:pt x="713" y="85"/>
                  </a:cubicBezTo>
                  <a:cubicBezTo>
                    <a:pt x="713" y="85"/>
                    <a:pt x="712" y="85"/>
                    <a:pt x="712" y="85"/>
                  </a:cubicBezTo>
                  <a:cubicBezTo>
                    <a:pt x="712" y="85"/>
                    <a:pt x="711" y="85"/>
                    <a:pt x="711" y="84"/>
                  </a:cubicBezTo>
                  <a:cubicBezTo>
                    <a:pt x="710" y="81"/>
                    <a:pt x="713" y="74"/>
                    <a:pt x="709" y="74"/>
                  </a:cubicBezTo>
                  <a:cubicBezTo>
                    <a:pt x="709" y="74"/>
                    <a:pt x="708" y="74"/>
                    <a:pt x="707" y="75"/>
                  </a:cubicBezTo>
                  <a:cubicBezTo>
                    <a:pt x="707" y="78"/>
                    <a:pt x="707" y="81"/>
                    <a:pt x="707" y="84"/>
                  </a:cubicBezTo>
                  <a:cubicBezTo>
                    <a:pt x="703" y="84"/>
                    <a:pt x="705" y="90"/>
                    <a:pt x="700" y="90"/>
                  </a:cubicBezTo>
                  <a:cubicBezTo>
                    <a:pt x="700" y="90"/>
                    <a:pt x="699" y="90"/>
                    <a:pt x="698" y="90"/>
                  </a:cubicBezTo>
                  <a:cubicBezTo>
                    <a:pt x="700" y="94"/>
                    <a:pt x="698" y="98"/>
                    <a:pt x="702" y="101"/>
                  </a:cubicBezTo>
                  <a:cubicBezTo>
                    <a:pt x="701" y="101"/>
                    <a:pt x="702" y="100"/>
                    <a:pt x="703" y="100"/>
                  </a:cubicBezTo>
                  <a:cubicBezTo>
                    <a:pt x="703" y="100"/>
                    <a:pt x="704" y="100"/>
                    <a:pt x="704" y="101"/>
                  </a:cubicBezTo>
                  <a:cubicBezTo>
                    <a:pt x="702" y="103"/>
                    <a:pt x="705" y="109"/>
                    <a:pt x="704" y="111"/>
                  </a:cubicBezTo>
                  <a:cubicBezTo>
                    <a:pt x="700" y="111"/>
                    <a:pt x="700" y="111"/>
                    <a:pt x="700" y="111"/>
                  </a:cubicBezTo>
                  <a:cubicBezTo>
                    <a:pt x="699" y="115"/>
                    <a:pt x="699" y="119"/>
                    <a:pt x="702" y="122"/>
                  </a:cubicBezTo>
                  <a:cubicBezTo>
                    <a:pt x="702" y="121"/>
                    <a:pt x="702" y="120"/>
                    <a:pt x="703" y="120"/>
                  </a:cubicBezTo>
                  <a:cubicBezTo>
                    <a:pt x="703" y="120"/>
                    <a:pt x="704" y="121"/>
                    <a:pt x="705" y="121"/>
                  </a:cubicBezTo>
                  <a:cubicBezTo>
                    <a:pt x="705" y="122"/>
                    <a:pt x="706" y="123"/>
                    <a:pt x="707" y="123"/>
                  </a:cubicBezTo>
                  <a:cubicBezTo>
                    <a:pt x="708" y="123"/>
                    <a:pt x="709" y="122"/>
                    <a:pt x="709" y="122"/>
                  </a:cubicBezTo>
                  <a:cubicBezTo>
                    <a:pt x="710" y="122"/>
                    <a:pt x="710" y="122"/>
                    <a:pt x="711" y="122"/>
                  </a:cubicBezTo>
                  <a:cubicBezTo>
                    <a:pt x="714" y="122"/>
                    <a:pt x="713" y="126"/>
                    <a:pt x="715" y="128"/>
                  </a:cubicBezTo>
                  <a:cubicBezTo>
                    <a:pt x="714" y="128"/>
                    <a:pt x="714" y="128"/>
                    <a:pt x="713" y="128"/>
                  </a:cubicBezTo>
                  <a:cubicBezTo>
                    <a:pt x="713" y="128"/>
                    <a:pt x="712" y="128"/>
                    <a:pt x="711" y="128"/>
                  </a:cubicBezTo>
                  <a:cubicBezTo>
                    <a:pt x="710" y="128"/>
                    <a:pt x="709" y="127"/>
                    <a:pt x="708" y="127"/>
                  </a:cubicBezTo>
                  <a:cubicBezTo>
                    <a:pt x="707" y="127"/>
                    <a:pt x="705" y="128"/>
                    <a:pt x="706" y="130"/>
                  </a:cubicBezTo>
                  <a:cubicBezTo>
                    <a:pt x="707" y="130"/>
                    <a:pt x="709" y="130"/>
                    <a:pt x="709" y="131"/>
                  </a:cubicBezTo>
                  <a:cubicBezTo>
                    <a:pt x="709" y="134"/>
                    <a:pt x="706" y="133"/>
                    <a:pt x="706" y="135"/>
                  </a:cubicBezTo>
                  <a:cubicBezTo>
                    <a:pt x="711" y="139"/>
                    <a:pt x="703" y="144"/>
                    <a:pt x="706" y="150"/>
                  </a:cubicBezTo>
                  <a:cubicBezTo>
                    <a:pt x="704" y="150"/>
                    <a:pt x="702" y="150"/>
                    <a:pt x="700" y="150"/>
                  </a:cubicBezTo>
                  <a:cubicBezTo>
                    <a:pt x="699" y="152"/>
                    <a:pt x="701" y="155"/>
                    <a:pt x="700" y="156"/>
                  </a:cubicBezTo>
                  <a:cubicBezTo>
                    <a:pt x="700" y="156"/>
                    <a:pt x="700" y="156"/>
                    <a:pt x="699" y="156"/>
                  </a:cubicBezTo>
                  <a:cubicBezTo>
                    <a:pt x="699" y="156"/>
                    <a:pt x="698" y="156"/>
                    <a:pt x="698" y="156"/>
                  </a:cubicBezTo>
                  <a:cubicBezTo>
                    <a:pt x="697" y="156"/>
                    <a:pt x="697" y="156"/>
                    <a:pt x="697" y="156"/>
                  </a:cubicBezTo>
                  <a:cubicBezTo>
                    <a:pt x="696" y="156"/>
                    <a:pt x="696" y="156"/>
                    <a:pt x="696" y="156"/>
                  </a:cubicBezTo>
                  <a:cubicBezTo>
                    <a:pt x="695" y="157"/>
                    <a:pt x="696" y="160"/>
                    <a:pt x="695" y="160"/>
                  </a:cubicBezTo>
                  <a:cubicBezTo>
                    <a:pt x="695" y="160"/>
                    <a:pt x="694" y="160"/>
                    <a:pt x="694" y="160"/>
                  </a:cubicBezTo>
                  <a:cubicBezTo>
                    <a:pt x="692" y="160"/>
                    <a:pt x="693" y="163"/>
                    <a:pt x="691" y="164"/>
                  </a:cubicBezTo>
                  <a:cubicBezTo>
                    <a:pt x="690" y="161"/>
                    <a:pt x="691" y="160"/>
                    <a:pt x="692" y="158"/>
                  </a:cubicBezTo>
                  <a:cubicBezTo>
                    <a:pt x="692" y="158"/>
                    <a:pt x="692" y="158"/>
                    <a:pt x="691" y="158"/>
                  </a:cubicBezTo>
                  <a:cubicBezTo>
                    <a:pt x="687" y="158"/>
                    <a:pt x="687" y="163"/>
                    <a:pt x="683" y="164"/>
                  </a:cubicBezTo>
                  <a:cubicBezTo>
                    <a:pt x="682" y="161"/>
                    <a:pt x="674" y="164"/>
                    <a:pt x="674" y="160"/>
                  </a:cubicBezTo>
                  <a:cubicBezTo>
                    <a:pt x="686" y="156"/>
                    <a:pt x="693" y="147"/>
                    <a:pt x="694" y="131"/>
                  </a:cubicBezTo>
                  <a:cubicBezTo>
                    <a:pt x="694" y="128"/>
                    <a:pt x="687" y="130"/>
                    <a:pt x="689" y="124"/>
                  </a:cubicBezTo>
                  <a:cubicBezTo>
                    <a:pt x="692" y="119"/>
                    <a:pt x="689" y="109"/>
                    <a:pt x="692" y="105"/>
                  </a:cubicBezTo>
                  <a:cubicBezTo>
                    <a:pt x="692" y="105"/>
                    <a:pt x="692" y="105"/>
                    <a:pt x="692" y="105"/>
                  </a:cubicBezTo>
                  <a:cubicBezTo>
                    <a:pt x="690" y="105"/>
                    <a:pt x="689" y="104"/>
                    <a:pt x="689" y="103"/>
                  </a:cubicBezTo>
                  <a:cubicBezTo>
                    <a:pt x="687" y="102"/>
                    <a:pt x="686" y="100"/>
                    <a:pt x="685" y="99"/>
                  </a:cubicBezTo>
                  <a:cubicBezTo>
                    <a:pt x="688" y="93"/>
                    <a:pt x="685" y="90"/>
                    <a:pt x="685" y="82"/>
                  </a:cubicBezTo>
                  <a:cubicBezTo>
                    <a:pt x="687" y="82"/>
                    <a:pt x="690" y="82"/>
                    <a:pt x="691" y="80"/>
                  </a:cubicBezTo>
                  <a:cubicBezTo>
                    <a:pt x="688" y="80"/>
                    <a:pt x="689" y="77"/>
                    <a:pt x="689" y="75"/>
                  </a:cubicBezTo>
                  <a:cubicBezTo>
                    <a:pt x="683" y="74"/>
                    <a:pt x="680" y="70"/>
                    <a:pt x="674" y="70"/>
                  </a:cubicBezTo>
                  <a:cubicBezTo>
                    <a:pt x="673" y="70"/>
                    <a:pt x="671" y="70"/>
                    <a:pt x="670" y="71"/>
                  </a:cubicBezTo>
                  <a:cubicBezTo>
                    <a:pt x="671" y="78"/>
                    <a:pt x="662" y="76"/>
                    <a:pt x="664" y="84"/>
                  </a:cubicBezTo>
                  <a:cubicBezTo>
                    <a:pt x="664" y="84"/>
                    <a:pt x="664" y="84"/>
                    <a:pt x="663" y="84"/>
                  </a:cubicBezTo>
                  <a:cubicBezTo>
                    <a:pt x="660" y="84"/>
                    <a:pt x="658" y="86"/>
                    <a:pt x="659" y="90"/>
                  </a:cubicBezTo>
                  <a:cubicBezTo>
                    <a:pt x="658" y="90"/>
                    <a:pt x="658" y="89"/>
                    <a:pt x="657" y="89"/>
                  </a:cubicBezTo>
                  <a:cubicBezTo>
                    <a:pt x="654" y="89"/>
                    <a:pt x="654" y="93"/>
                    <a:pt x="651" y="94"/>
                  </a:cubicBezTo>
                  <a:cubicBezTo>
                    <a:pt x="652" y="99"/>
                    <a:pt x="647" y="97"/>
                    <a:pt x="647" y="101"/>
                  </a:cubicBezTo>
                  <a:cubicBezTo>
                    <a:pt x="648" y="101"/>
                    <a:pt x="648" y="101"/>
                    <a:pt x="648" y="101"/>
                  </a:cubicBezTo>
                  <a:cubicBezTo>
                    <a:pt x="650" y="101"/>
                    <a:pt x="647" y="104"/>
                    <a:pt x="647" y="105"/>
                  </a:cubicBezTo>
                  <a:cubicBezTo>
                    <a:pt x="648" y="106"/>
                    <a:pt x="652" y="105"/>
                    <a:pt x="651" y="107"/>
                  </a:cubicBezTo>
                  <a:cubicBezTo>
                    <a:pt x="652" y="113"/>
                    <a:pt x="649" y="114"/>
                    <a:pt x="649" y="118"/>
                  </a:cubicBezTo>
                  <a:cubicBezTo>
                    <a:pt x="650" y="118"/>
                    <a:pt x="650" y="118"/>
                    <a:pt x="650" y="118"/>
                  </a:cubicBezTo>
                  <a:cubicBezTo>
                    <a:pt x="651" y="118"/>
                    <a:pt x="652" y="118"/>
                    <a:pt x="652" y="118"/>
                  </a:cubicBezTo>
                  <a:cubicBezTo>
                    <a:pt x="653" y="117"/>
                    <a:pt x="654" y="117"/>
                    <a:pt x="654" y="117"/>
                  </a:cubicBezTo>
                  <a:cubicBezTo>
                    <a:pt x="654" y="117"/>
                    <a:pt x="655" y="117"/>
                    <a:pt x="655" y="118"/>
                  </a:cubicBezTo>
                  <a:cubicBezTo>
                    <a:pt x="652" y="130"/>
                    <a:pt x="666" y="124"/>
                    <a:pt x="662" y="135"/>
                  </a:cubicBezTo>
                  <a:cubicBezTo>
                    <a:pt x="661" y="136"/>
                    <a:pt x="661" y="136"/>
                    <a:pt x="660" y="136"/>
                  </a:cubicBezTo>
                  <a:cubicBezTo>
                    <a:pt x="658" y="136"/>
                    <a:pt x="657" y="135"/>
                    <a:pt x="655" y="134"/>
                  </a:cubicBezTo>
                  <a:cubicBezTo>
                    <a:pt x="654" y="134"/>
                    <a:pt x="653" y="133"/>
                    <a:pt x="651" y="133"/>
                  </a:cubicBezTo>
                  <a:cubicBezTo>
                    <a:pt x="650" y="133"/>
                    <a:pt x="650" y="133"/>
                    <a:pt x="649" y="133"/>
                  </a:cubicBezTo>
                  <a:cubicBezTo>
                    <a:pt x="649" y="131"/>
                    <a:pt x="647" y="130"/>
                    <a:pt x="644" y="130"/>
                  </a:cubicBezTo>
                  <a:cubicBezTo>
                    <a:pt x="644" y="130"/>
                    <a:pt x="644" y="130"/>
                    <a:pt x="644" y="130"/>
                  </a:cubicBezTo>
                  <a:cubicBezTo>
                    <a:pt x="646" y="123"/>
                    <a:pt x="638" y="128"/>
                    <a:pt x="640" y="122"/>
                  </a:cubicBezTo>
                  <a:cubicBezTo>
                    <a:pt x="637" y="123"/>
                    <a:pt x="636" y="123"/>
                    <a:pt x="634" y="123"/>
                  </a:cubicBezTo>
                  <a:cubicBezTo>
                    <a:pt x="633" y="123"/>
                    <a:pt x="632" y="123"/>
                    <a:pt x="632" y="123"/>
                  </a:cubicBezTo>
                  <a:cubicBezTo>
                    <a:pt x="631" y="123"/>
                    <a:pt x="630" y="123"/>
                    <a:pt x="629" y="123"/>
                  </a:cubicBezTo>
                  <a:cubicBezTo>
                    <a:pt x="628" y="123"/>
                    <a:pt x="627" y="123"/>
                    <a:pt x="625" y="124"/>
                  </a:cubicBezTo>
                  <a:cubicBezTo>
                    <a:pt x="626" y="119"/>
                    <a:pt x="622" y="121"/>
                    <a:pt x="619" y="120"/>
                  </a:cubicBezTo>
                  <a:cubicBezTo>
                    <a:pt x="618" y="120"/>
                    <a:pt x="618" y="116"/>
                    <a:pt x="616" y="116"/>
                  </a:cubicBezTo>
                  <a:cubicBezTo>
                    <a:pt x="616" y="116"/>
                    <a:pt x="616" y="116"/>
                    <a:pt x="615" y="116"/>
                  </a:cubicBezTo>
                  <a:cubicBezTo>
                    <a:pt x="615" y="117"/>
                    <a:pt x="615" y="118"/>
                    <a:pt x="615" y="118"/>
                  </a:cubicBezTo>
                  <a:cubicBezTo>
                    <a:pt x="614" y="118"/>
                    <a:pt x="614" y="117"/>
                    <a:pt x="613" y="117"/>
                  </a:cubicBezTo>
                  <a:cubicBezTo>
                    <a:pt x="613" y="117"/>
                    <a:pt x="612" y="116"/>
                    <a:pt x="612" y="116"/>
                  </a:cubicBezTo>
                  <a:cubicBezTo>
                    <a:pt x="612" y="116"/>
                    <a:pt x="612" y="116"/>
                    <a:pt x="612" y="116"/>
                  </a:cubicBezTo>
                  <a:cubicBezTo>
                    <a:pt x="612" y="116"/>
                    <a:pt x="611" y="118"/>
                    <a:pt x="610" y="118"/>
                  </a:cubicBezTo>
                  <a:cubicBezTo>
                    <a:pt x="609" y="118"/>
                    <a:pt x="608" y="118"/>
                    <a:pt x="608" y="118"/>
                  </a:cubicBezTo>
                  <a:cubicBezTo>
                    <a:pt x="603" y="118"/>
                    <a:pt x="600" y="115"/>
                    <a:pt x="599" y="114"/>
                  </a:cubicBezTo>
                  <a:cubicBezTo>
                    <a:pt x="593" y="113"/>
                    <a:pt x="592" y="110"/>
                    <a:pt x="589" y="109"/>
                  </a:cubicBezTo>
                  <a:cubicBezTo>
                    <a:pt x="587" y="119"/>
                    <a:pt x="596" y="117"/>
                    <a:pt x="599" y="122"/>
                  </a:cubicBezTo>
                  <a:cubicBezTo>
                    <a:pt x="592" y="124"/>
                    <a:pt x="601" y="126"/>
                    <a:pt x="600" y="128"/>
                  </a:cubicBezTo>
                  <a:cubicBezTo>
                    <a:pt x="599" y="130"/>
                    <a:pt x="598" y="132"/>
                    <a:pt x="595" y="133"/>
                  </a:cubicBezTo>
                  <a:cubicBezTo>
                    <a:pt x="592" y="129"/>
                    <a:pt x="585" y="128"/>
                    <a:pt x="580" y="126"/>
                  </a:cubicBezTo>
                  <a:cubicBezTo>
                    <a:pt x="580" y="132"/>
                    <a:pt x="574" y="130"/>
                    <a:pt x="570" y="131"/>
                  </a:cubicBezTo>
                  <a:cubicBezTo>
                    <a:pt x="570" y="133"/>
                    <a:pt x="570" y="133"/>
                    <a:pt x="570" y="133"/>
                  </a:cubicBezTo>
                  <a:cubicBezTo>
                    <a:pt x="570" y="134"/>
                    <a:pt x="570" y="134"/>
                    <a:pt x="570" y="134"/>
                  </a:cubicBezTo>
                  <a:cubicBezTo>
                    <a:pt x="569" y="134"/>
                    <a:pt x="569" y="134"/>
                    <a:pt x="568" y="133"/>
                  </a:cubicBezTo>
                  <a:cubicBezTo>
                    <a:pt x="568" y="133"/>
                    <a:pt x="567" y="133"/>
                    <a:pt x="567" y="133"/>
                  </a:cubicBezTo>
                  <a:cubicBezTo>
                    <a:pt x="567" y="133"/>
                    <a:pt x="567" y="133"/>
                    <a:pt x="567" y="133"/>
                  </a:cubicBezTo>
                  <a:cubicBezTo>
                    <a:pt x="563" y="135"/>
                    <a:pt x="559" y="136"/>
                    <a:pt x="554" y="136"/>
                  </a:cubicBezTo>
                  <a:cubicBezTo>
                    <a:pt x="553" y="136"/>
                    <a:pt x="551" y="135"/>
                    <a:pt x="550" y="135"/>
                  </a:cubicBezTo>
                  <a:cubicBezTo>
                    <a:pt x="550" y="133"/>
                    <a:pt x="550" y="130"/>
                    <a:pt x="550" y="128"/>
                  </a:cubicBezTo>
                  <a:cubicBezTo>
                    <a:pt x="544" y="128"/>
                    <a:pt x="540" y="133"/>
                    <a:pt x="534" y="133"/>
                  </a:cubicBezTo>
                  <a:cubicBezTo>
                    <a:pt x="533" y="133"/>
                    <a:pt x="531" y="133"/>
                    <a:pt x="529" y="131"/>
                  </a:cubicBezTo>
                  <a:cubicBezTo>
                    <a:pt x="528" y="134"/>
                    <a:pt x="527" y="135"/>
                    <a:pt x="524" y="135"/>
                  </a:cubicBezTo>
                  <a:cubicBezTo>
                    <a:pt x="524" y="135"/>
                    <a:pt x="524" y="135"/>
                    <a:pt x="524" y="135"/>
                  </a:cubicBezTo>
                  <a:cubicBezTo>
                    <a:pt x="524" y="139"/>
                    <a:pt x="522" y="140"/>
                    <a:pt x="520" y="141"/>
                  </a:cubicBezTo>
                  <a:cubicBezTo>
                    <a:pt x="519" y="141"/>
                    <a:pt x="519" y="141"/>
                    <a:pt x="518" y="141"/>
                  </a:cubicBezTo>
                  <a:cubicBezTo>
                    <a:pt x="516" y="141"/>
                    <a:pt x="514" y="142"/>
                    <a:pt x="513" y="143"/>
                  </a:cubicBezTo>
                  <a:cubicBezTo>
                    <a:pt x="512" y="144"/>
                    <a:pt x="510" y="145"/>
                    <a:pt x="508" y="145"/>
                  </a:cubicBezTo>
                  <a:cubicBezTo>
                    <a:pt x="507" y="145"/>
                    <a:pt x="506" y="145"/>
                    <a:pt x="505" y="145"/>
                  </a:cubicBezTo>
                  <a:cubicBezTo>
                    <a:pt x="505" y="147"/>
                    <a:pt x="504" y="148"/>
                    <a:pt x="503" y="149"/>
                  </a:cubicBezTo>
                  <a:cubicBezTo>
                    <a:pt x="500" y="152"/>
                    <a:pt x="497" y="154"/>
                    <a:pt x="494" y="156"/>
                  </a:cubicBezTo>
                  <a:cubicBezTo>
                    <a:pt x="491" y="152"/>
                    <a:pt x="484" y="156"/>
                    <a:pt x="486" y="152"/>
                  </a:cubicBezTo>
                  <a:cubicBezTo>
                    <a:pt x="486" y="152"/>
                    <a:pt x="486" y="152"/>
                    <a:pt x="486" y="152"/>
                  </a:cubicBezTo>
                  <a:cubicBezTo>
                    <a:pt x="487" y="152"/>
                    <a:pt x="493" y="152"/>
                    <a:pt x="492" y="150"/>
                  </a:cubicBezTo>
                  <a:cubicBezTo>
                    <a:pt x="491" y="150"/>
                    <a:pt x="490" y="150"/>
                    <a:pt x="490" y="150"/>
                  </a:cubicBezTo>
                  <a:cubicBezTo>
                    <a:pt x="489" y="150"/>
                    <a:pt x="488" y="150"/>
                    <a:pt x="488" y="150"/>
                  </a:cubicBezTo>
                  <a:cubicBezTo>
                    <a:pt x="487" y="151"/>
                    <a:pt x="487" y="151"/>
                    <a:pt x="486" y="151"/>
                  </a:cubicBezTo>
                  <a:cubicBezTo>
                    <a:pt x="485" y="151"/>
                    <a:pt x="484" y="150"/>
                    <a:pt x="482" y="149"/>
                  </a:cubicBezTo>
                  <a:cubicBezTo>
                    <a:pt x="482" y="147"/>
                    <a:pt x="482" y="145"/>
                    <a:pt x="482" y="143"/>
                  </a:cubicBezTo>
                  <a:cubicBezTo>
                    <a:pt x="486" y="143"/>
                    <a:pt x="490" y="143"/>
                    <a:pt x="494" y="143"/>
                  </a:cubicBezTo>
                  <a:cubicBezTo>
                    <a:pt x="494" y="138"/>
                    <a:pt x="489" y="138"/>
                    <a:pt x="488" y="137"/>
                  </a:cubicBezTo>
                  <a:cubicBezTo>
                    <a:pt x="485" y="136"/>
                    <a:pt x="482" y="135"/>
                    <a:pt x="478" y="135"/>
                  </a:cubicBezTo>
                  <a:cubicBezTo>
                    <a:pt x="477" y="135"/>
                    <a:pt x="475" y="135"/>
                    <a:pt x="473" y="135"/>
                  </a:cubicBezTo>
                  <a:cubicBezTo>
                    <a:pt x="474" y="142"/>
                    <a:pt x="474" y="149"/>
                    <a:pt x="471" y="156"/>
                  </a:cubicBezTo>
                  <a:cubicBezTo>
                    <a:pt x="473" y="157"/>
                    <a:pt x="475" y="159"/>
                    <a:pt x="475" y="162"/>
                  </a:cubicBezTo>
                  <a:cubicBezTo>
                    <a:pt x="472" y="162"/>
                    <a:pt x="473" y="165"/>
                    <a:pt x="471" y="166"/>
                  </a:cubicBezTo>
                  <a:cubicBezTo>
                    <a:pt x="467" y="164"/>
                    <a:pt x="463" y="162"/>
                    <a:pt x="457" y="162"/>
                  </a:cubicBezTo>
                  <a:cubicBezTo>
                    <a:pt x="456" y="162"/>
                    <a:pt x="455" y="162"/>
                    <a:pt x="454" y="162"/>
                  </a:cubicBezTo>
                  <a:cubicBezTo>
                    <a:pt x="451" y="164"/>
                    <a:pt x="451" y="169"/>
                    <a:pt x="449" y="171"/>
                  </a:cubicBezTo>
                  <a:cubicBezTo>
                    <a:pt x="444" y="172"/>
                    <a:pt x="440" y="173"/>
                    <a:pt x="439" y="177"/>
                  </a:cubicBezTo>
                  <a:cubicBezTo>
                    <a:pt x="439" y="177"/>
                    <a:pt x="439" y="177"/>
                    <a:pt x="439" y="177"/>
                  </a:cubicBezTo>
                  <a:cubicBezTo>
                    <a:pt x="443" y="177"/>
                    <a:pt x="448" y="184"/>
                    <a:pt x="443" y="187"/>
                  </a:cubicBezTo>
                  <a:cubicBezTo>
                    <a:pt x="443" y="184"/>
                    <a:pt x="443" y="183"/>
                    <a:pt x="442" y="183"/>
                  </a:cubicBezTo>
                  <a:cubicBezTo>
                    <a:pt x="442" y="183"/>
                    <a:pt x="441" y="184"/>
                    <a:pt x="440" y="184"/>
                  </a:cubicBezTo>
                  <a:cubicBezTo>
                    <a:pt x="439" y="185"/>
                    <a:pt x="438" y="185"/>
                    <a:pt x="437" y="185"/>
                  </a:cubicBezTo>
                  <a:cubicBezTo>
                    <a:pt x="437" y="185"/>
                    <a:pt x="436" y="185"/>
                    <a:pt x="435" y="185"/>
                  </a:cubicBezTo>
                  <a:cubicBezTo>
                    <a:pt x="437" y="181"/>
                    <a:pt x="435" y="181"/>
                    <a:pt x="433" y="181"/>
                  </a:cubicBezTo>
                  <a:cubicBezTo>
                    <a:pt x="433" y="181"/>
                    <a:pt x="433" y="181"/>
                    <a:pt x="433" y="181"/>
                  </a:cubicBezTo>
                  <a:cubicBezTo>
                    <a:pt x="433" y="181"/>
                    <a:pt x="433" y="181"/>
                    <a:pt x="432" y="181"/>
                  </a:cubicBezTo>
                  <a:cubicBezTo>
                    <a:pt x="431" y="181"/>
                    <a:pt x="429" y="181"/>
                    <a:pt x="430" y="179"/>
                  </a:cubicBezTo>
                  <a:cubicBezTo>
                    <a:pt x="429" y="179"/>
                    <a:pt x="428" y="179"/>
                    <a:pt x="427" y="179"/>
                  </a:cubicBezTo>
                  <a:cubicBezTo>
                    <a:pt x="426" y="179"/>
                    <a:pt x="425" y="179"/>
                    <a:pt x="423" y="179"/>
                  </a:cubicBezTo>
                  <a:cubicBezTo>
                    <a:pt x="422" y="179"/>
                    <a:pt x="420" y="179"/>
                    <a:pt x="419" y="179"/>
                  </a:cubicBezTo>
                  <a:cubicBezTo>
                    <a:pt x="416" y="179"/>
                    <a:pt x="414" y="179"/>
                    <a:pt x="415" y="183"/>
                  </a:cubicBezTo>
                  <a:cubicBezTo>
                    <a:pt x="417" y="187"/>
                    <a:pt x="425" y="185"/>
                    <a:pt x="426" y="190"/>
                  </a:cubicBezTo>
                  <a:cubicBezTo>
                    <a:pt x="426" y="190"/>
                    <a:pt x="425" y="190"/>
                    <a:pt x="425" y="190"/>
                  </a:cubicBezTo>
                  <a:cubicBezTo>
                    <a:pt x="422" y="190"/>
                    <a:pt x="422" y="193"/>
                    <a:pt x="420" y="194"/>
                  </a:cubicBezTo>
                  <a:cubicBezTo>
                    <a:pt x="419" y="188"/>
                    <a:pt x="408" y="193"/>
                    <a:pt x="407" y="187"/>
                  </a:cubicBezTo>
                  <a:cubicBezTo>
                    <a:pt x="408" y="181"/>
                    <a:pt x="404" y="175"/>
                    <a:pt x="403" y="173"/>
                  </a:cubicBezTo>
                  <a:cubicBezTo>
                    <a:pt x="403" y="171"/>
                    <a:pt x="401" y="171"/>
                    <a:pt x="400" y="169"/>
                  </a:cubicBezTo>
                  <a:cubicBezTo>
                    <a:pt x="399" y="169"/>
                    <a:pt x="400" y="166"/>
                    <a:pt x="400" y="166"/>
                  </a:cubicBezTo>
                  <a:cubicBezTo>
                    <a:pt x="398" y="164"/>
                    <a:pt x="394" y="166"/>
                    <a:pt x="398" y="162"/>
                  </a:cubicBezTo>
                  <a:cubicBezTo>
                    <a:pt x="396" y="162"/>
                    <a:pt x="395" y="160"/>
                    <a:pt x="393" y="160"/>
                  </a:cubicBezTo>
                  <a:cubicBezTo>
                    <a:pt x="393" y="160"/>
                    <a:pt x="393" y="160"/>
                    <a:pt x="392" y="160"/>
                  </a:cubicBezTo>
                  <a:cubicBezTo>
                    <a:pt x="390" y="160"/>
                    <a:pt x="388" y="159"/>
                    <a:pt x="388" y="156"/>
                  </a:cubicBezTo>
                  <a:cubicBezTo>
                    <a:pt x="393" y="156"/>
                    <a:pt x="394" y="157"/>
                    <a:pt x="396" y="157"/>
                  </a:cubicBezTo>
                  <a:cubicBezTo>
                    <a:pt x="397" y="157"/>
                    <a:pt x="398" y="157"/>
                    <a:pt x="400" y="156"/>
                  </a:cubicBezTo>
                  <a:cubicBezTo>
                    <a:pt x="400" y="159"/>
                    <a:pt x="400" y="160"/>
                    <a:pt x="401" y="160"/>
                  </a:cubicBezTo>
                  <a:cubicBezTo>
                    <a:pt x="402" y="160"/>
                    <a:pt x="403" y="159"/>
                    <a:pt x="404" y="159"/>
                  </a:cubicBezTo>
                  <a:cubicBezTo>
                    <a:pt x="405" y="159"/>
                    <a:pt x="406" y="158"/>
                    <a:pt x="407" y="158"/>
                  </a:cubicBezTo>
                  <a:cubicBezTo>
                    <a:pt x="407" y="158"/>
                    <a:pt x="407" y="158"/>
                    <a:pt x="407" y="158"/>
                  </a:cubicBezTo>
                  <a:cubicBezTo>
                    <a:pt x="408" y="158"/>
                    <a:pt x="409" y="162"/>
                    <a:pt x="411" y="162"/>
                  </a:cubicBezTo>
                  <a:cubicBezTo>
                    <a:pt x="411" y="162"/>
                    <a:pt x="411" y="162"/>
                    <a:pt x="411" y="162"/>
                  </a:cubicBezTo>
                  <a:cubicBezTo>
                    <a:pt x="412" y="162"/>
                    <a:pt x="412" y="160"/>
                    <a:pt x="414" y="160"/>
                  </a:cubicBezTo>
                  <a:cubicBezTo>
                    <a:pt x="414" y="160"/>
                    <a:pt x="414" y="160"/>
                    <a:pt x="415" y="160"/>
                  </a:cubicBezTo>
                  <a:cubicBezTo>
                    <a:pt x="416" y="160"/>
                    <a:pt x="415" y="164"/>
                    <a:pt x="416" y="164"/>
                  </a:cubicBezTo>
                  <a:cubicBezTo>
                    <a:pt x="416" y="164"/>
                    <a:pt x="416" y="164"/>
                    <a:pt x="417" y="164"/>
                  </a:cubicBezTo>
                  <a:cubicBezTo>
                    <a:pt x="418" y="162"/>
                    <a:pt x="420" y="161"/>
                    <a:pt x="422" y="161"/>
                  </a:cubicBezTo>
                  <a:cubicBezTo>
                    <a:pt x="424" y="161"/>
                    <a:pt x="426" y="162"/>
                    <a:pt x="428" y="163"/>
                  </a:cubicBezTo>
                  <a:cubicBezTo>
                    <a:pt x="429" y="163"/>
                    <a:pt x="431" y="164"/>
                    <a:pt x="433" y="164"/>
                  </a:cubicBezTo>
                  <a:cubicBezTo>
                    <a:pt x="433" y="164"/>
                    <a:pt x="433" y="164"/>
                    <a:pt x="434" y="164"/>
                  </a:cubicBezTo>
                  <a:cubicBezTo>
                    <a:pt x="437" y="164"/>
                    <a:pt x="440" y="160"/>
                    <a:pt x="442" y="160"/>
                  </a:cubicBezTo>
                  <a:cubicBezTo>
                    <a:pt x="443" y="160"/>
                    <a:pt x="444" y="161"/>
                    <a:pt x="445" y="162"/>
                  </a:cubicBezTo>
                  <a:cubicBezTo>
                    <a:pt x="446" y="154"/>
                    <a:pt x="446" y="152"/>
                    <a:pt x="445" y="145"/>
                  </a:cubicBezTo>
                  <a:cubicBezTo>
                    <a:pt x="445" y="145"/>
                    <a:pt x="444" y="145"/>
                    <a:pt x="444" y="145"/>
                  </a:cubicBezTo>
                  <a:cubicBezTo>
                    <a:pt x="443" y="145"/>
                    <a:pt x="443" y="145"/>
                    <a:pt x="442" y="145"/>
                  </a:cubicBezTo>
                  <a:cubicBezTo>
                    <a:pt x="441" y="145"/>
                    <a:pt x="441" y="145"/>
                    <a:pt x="440" y="145"/>
                  </a:cubicBezTo>
                  <a:cubicBezTo>
                    <a:pt x="440" y="145"/>
                    <a:pt x="439" y="145"/>
                    <a:pt x="439" y="145"/>
                  </a:cubicBezTo>
                  <a:cubicBezTo>
                    <a:pt x="439" y="144"/>
                    <a:pt x="440" y="141"/>
                    <a:pt x="439" y="141"/>
                  </a:cubicBezTo>
                  <a:cubicBezTo>
                    <a:pt x="436" y="139"/>
                    <a:pt x="432" y="140"/>
                    <a:pt x="428" y="139"/>
                  </a:cubicBezTo>
                  <a:cubicBezTo>
                    <a:pt x="431" y="136"/>
                    <a:pt x="429" y="135"/>
                    <a:pt x="425" y="135"/>
                  </a:cubicBezTo>
                  <a:cubicBezTo>
                    <a:pt x="424" y="135"/>
                    <a:pt x="424" y="135"/>
                    <a:pt x="423" y="135"/>
                  </a:cubicBezTo>
                  <a:cubicBezTo>
                    <a:pt x="422" y="135"/>
                    <a:pt x="421" y="135"/>
                    <a:pt x="420" y="135"/>
                  </a:cubicBezTo>
                  <a:cubicBezTo>
                    <a:pt x="420" y="135"/>
                    <a:pt x="420" y="135"/>
                    <a:pt x="420" y="135"/>
                  </a:cubicBezTo>
                  <a:cubicBezTo>
                    <a:pt x="421" y="130"/>
                    <a:pt x="413" y="134"/>
                    <a:pt x="415" y="128"/>
                  </a:cubicBezTo>
                  <a:cubicBezTo>
                    <a:pt x="414" y="128"/>
                    <a:pt x="413" y="128"/>
                    <a:pt x="412" y="128"/>
                  </a:cubicBezTo>
                  <a:cubicBezTo>
                    <a:pt x="409" y="128"/>
                    <a:pt x="407" y="127"/>
                    <a:pt x="404" y="126"/>
                  </a:cubicBezTo>
                  <a:cubicBezTo>
                    <a:pt x="402" y="125"/>
                    <a:pt x="399" y="123"/>
                    <a:pt x="395" y="123"/>
                  </a:cubicBezTo>
                  <a:cubicBezTo>
                    <a:pt x="394" y="123"/>
                    <a:pt x="392" y="123"/>
                    <a:pt x="390" y="124"/>
                  </a:cubicBezTo>
                  <a:cubicBezTo>
                    <a:pt x="390" y="122"/>
                    <a:pt x="390" y="122"/>
                    <a:pt x="389" y="122"/>
                  </a:cubicBezTo>
                  <a:cubicBezTo>
                    <a:pt x="388" y="122"/>
                    <a:pt x="388" y="122"/>
                    <a:pt x="388" y="122"/>
                  </a:cubicBezTo>
                  <a:cubicBezTo>
                    <a:pt x="387" y="122"/>
                    <a:pt x="387" y="122"/>
                    <a:pt x="386" y="122"/>
                  </a:cubicBezTo>
                  <a:cubicBezTo>
                    <a:pt x="386" y="122"/>
                    <a:pt x="385" y="122"/>
                    <a:pt x="385" y="122"/>
                  </a:cubicBezTo>
                  <a:cubicBezTo>
                    <a:pt x="384" y="121"/>
                    <a:pt x="385" y="118"/>
                    <a:pt x="382" y="118"/>
                  </a:cubicBezTo>
                  <a:cubicBezTo>
                    <a:pt x="382" y="118"/>
                    <a:pt x="382" y="118"/>
                    <a:pt x="381" y="118"/>
                  </a:cubicBezTo>
                  <a:cubicBezTo>
                    <a:pt x="378" y="119"/>
                    <a:pt x="373" y="120"/>
                    <a:pt x="369" y="120"/>
                  </a:cubicBezTo>
                  <a:cubicBezTo>
                    <a:pt x="366" y="120"/>
                    <a:pt x="364" y="120"/>
                    <a:pt x="362" y="118"/>
                  </a:cubicBezTo>
                  <a:cubicBezTo>
                    <a:pt x="363" y="118"/>
                    <a:pt x="363" y="118"/>
                    <a:pt x="364" y="118"/>
                  </a:cubicBezTo>
                  <a:cubicBezTo>
                    <a:pt x="366" y="118"/>
                    <a:pt x="365" y="116"/>
                    <a:pt x="366" y="114"/>
                  </a:cubicBezTo>
                  <a:cubicBezTo>
                    <a:pt x="366" y="114"/>
                    <a:pt x="366" y="114"/>
                    <a:pt x="367" y="114"/>
                  </a:cubicBezTo>
                  <a:cubicBezTo>
                    <a:pt x="367" y="114"/>
                    <a:pt x="367" y="114"/>
                    <a:pt x="368" y="114"/>
                  </a:cubicBezTo>
                  <a:cubicBezTo>
                    <a:pt x="368" y="114"/>
                    <a:pt x="369" y="115"/>
                    <a:pt x="369" y="115"/>
                  </a:cubicBezTo>
                  <a:cubicBezTo>
                    <a:pt x="369" y="115"/>
                    <a:pt x="370" y="115"/>
                    <a:pt x="370" y="114"/>
                  </a:cubicBezTo>
                  <a:cubicBezTo>
                    <a:pt x="371" y="114"/>
                    <a:pt x="369" y="110"/>
                    <a:pt x="370" y="109"/>
                  </a:cubicBezTo>
                  <a:cubicBezTo>
                    <a:pt x="369" y="109"/>
                    <a:pt x="368" y="109"/>
                    <a:pt x="367" y="109"/>
                  </a:cubicBezTo>
                  <a:cubicBezTo>
                    <a:pt x="363" y="109"/>
                    <a:pt x="360" y="107"/>
                    <a:pt x="357" y="107"/>
                  </a:cubicBezTo>
                  <a:cubicBezTo>
                    <a:pt x="356" y="107"/>
                    <a:pt x="356" y="107"/>
                    <a:pt x="356" y="107"/>
                  </a:cubicBezTo>
                  <a:cubicBezTo>
                    <a:pt x="355" y="107"/>
                    <a:pt x="355" y="107"/>
                    <a:pt x="355" y="107"/>
                  </a:cubicBezTo>
                  <a:cubicBezTo>
                    <a:pt x="354" y="107"/>
                    <a:pt x="354" y="108"/>
                    <a:pt x="354" y="108"/>
                  </a:cubicBezTo>
                  <a:cubicBezTo>
                    <a:pt x="354" y="108"/>
                    <a:pt x="354" y="107"/>
                    <a:pt x="353" y="107"/>
                  </a:cubicBezTo>
                  <a:cubicBezTo>
                    <a:pt x="352" y="106"/>
                    <a:pt x="351" y="105"/>
                    <a:pt x="350" y="105"/>
                  </a:cubicBezTo>
                  <a:cubicBezTo>
                    <a:pt x="347" y="105"/>
                    <a:pt x="345" y="107"/>
                    <a:pt x="343" y="108"/>
                  </a:cubicBezTo>
                  <a:cubicBezTo>
                    <a:pt x="341" y="109"/>
                    <a:pt x="339" y="111"/>
                    <a:pt x="338" y="111"/>
                  </a:cubicBezTo>
                  <a:cubicBezTo>
                    <a:pt x="338" y="111"/>
                    <a:pt x="338" y="111"/>
                    <a:pt x="338" y="111"/>
                  </a:cubicBezTo>
                  <a:cubicBezTo>
                    <a:pt x="338" y="108"/>
                    <a:pt x="340" y="108"/>
                    <a:pt x="340" y="105"/>
                  </a:cubicBezTo>
                  <a:cubicBezTo>
                    <a:pt x="339" y="105"/>
                    <a:pt x="338" y="104"/>
                    <a:pt x="337" y="104"/>
                  </a:cubicBezTo>
                  <a:cubicBezTo>
                    <a:pt x="334" y="104"/>
                    <a:pt x="335" y="108"/>
                    <a:pt x="332" y="109"/>
                  </a:cubicBezTo>
                  <a:cubicBezTo>
                    <a:pt x="328" y="108"/>
                    <a:pt x="329" y="104"/>
                    <a:pt x="325" y="103"/>
                  </a:cubicBezTo>
                  <a:cubicBezTo>
                    <a:pt x="325" y="106"/>
                    <a:pt x="325" y="106"/>
                    <a:pt x="324" y="106"/>
                  </a:cubicBezTo>
                  <a:cubicBezTo>
                    <a:pt x="323" y="106"/>
                    <a:pt x="322" y="106"/>
                    <a:pt x="321" y="105"/>
                  </a:cubicBezTo>
                  <a:cubicBezTo>
                    <a:pt x="320" y="105"/>
                    <a:pt x="319" y="104"/>
                    <a:pt x="318" y="104"/>
                  </a:cubicBezTo>
                  <a:cubicBezTo>
                    <a:pt x="317" y="104"/>
                    <a:pt x="316" y="105"/>
                    <a:pt x="315" y="105"/>
                  </a:cubicBezTo>
                  <a:cubicBezTo>
                    <a:pt x="314" y="107"/>
                    <a:pt x="313" y="109"/>
                    <a:pt x="312" y="111"/>
                  </a:cubicBezTo>
                  <a:cubicBezTo>
                    <a:pt x="310" y="109"/>
                    <a:pt x="307" y="109"/>
                    <a:pt x="305" y="109"/>
                  </a:cubicBezTo>
                  <a:cubicBezTo>
                    <a:pt x="304" y="109"/>
                    <a:pt x="303" y="109"/>
                    <a:pt x="301" y="109"/>
                  </a:cubicBezTo>
                  <a:cubicBezTo>
                    <a:pt x="300" y="109"/>
                    <a:pt x="299" y="109"/>
                    <a:pt x="298" y="109"/>
                  </a:cubicBezTo>
                  <a:cubicBezTo>
                    <a:pt x="297" y="109"/>
                    <a:pt x="295" y="109"/>
                    <a:pt x="295" y="109"/>
                  </a:cubicBezTo>
                  <a:cubicBezTo>
                    <a:pt x="294" y="115"/>
                    <a:pt x="292" y="116"/>
                    <a:pt x="289" y="116"/>
                  </a:cubicBezTo>
                  <a:cubicBezTo>
                    <a:pt x="288" y="116"/>
                    <a:pt x="287" y="116"/>
                    <a:pt x="287" y="116"/>
                  </a:cubicBezTo>
                  <a:cubicBezTo>
                    <a:pt x="286" y="116"/>
                    <a:pt x="285" y="116"/>
                    <a:pt x="284" y="116"/>
                  </a:cubicBezTo>
                  <a:cubicBezTo>
                    <a:pt x="283" y="116"/>
                    <a:pt x="281" y="116"/>
                    <a:pt x="280" y="116"/>
                  </a:cubicBezTo>
                  <a:cubicBezTo>
                    <a:pt x="280" y="120"/>
                    <a:pt x="279" y="120"/>
                    <a:pt x="277" y="120"/>
                  </a:cubicBezTo>
                  <a:cubicBezTo>
                    <a:pt x="277" y="120"/>
                    <a:pt x="277" y="120"/>
                    <a:pt x="276" y="120"/>
                  </a:cubicBezTo>
                  <a:cubicBezTo>
                    <a:pt x="276" y="120"/>
                    <a:pt x="276" y="120"/>
                    <a:pt x="276" y="120"/>
                  </a:cubicBezTo>
                  <a:cubicBezTo>
                    <a:pt x="275" y="120"/>
                    <a:pt x="274" y="120"/>
                    <a:pt x="274" y="122"/>
                  </a:cubicBezTo>
                  <a:cubicBezTo>
                    <a:pt x="274" y="125"/>
                    <a:pt x="270" y="127"/>
                    <a:pt x="268" y="128"/>
                  </a:cubicBezTo>
                  <a:cubicBezTo>
                    <a:pt x="266" y="132"/>
                    <a:pt x="269" y="134"/>
                    <a:pt x="267" y="135"/>
                  </a:cubicBezTo>
                  <a:cubicBezTo>
                    <a:pt x="262" y="137"/>
                    <a:pt x="259" y="137"/>
                    <a:pt x="253" y="141"/>
                  </a:cubicBezTo>
                  <a:cubicBezTo>
                    <a:pt x="255" y="141"/>
                    <a:pt x="256" y="143"/>
                    <a:pt x="255" y="145"/>
                  </a:cubicBezTo>
                  <a:cubicBezTo>
                    <a:pt x="253" y="145"/>
                    <a:pt x="250" y="144"/>
                    <a:pt x="250" y="147"/>
                  </a:cubicBezTo>
                  <a:cubicBezTo>
                    <a:pt x="249" y="152"/>
                    <a:pt x="244" y="149"/>
                    <a:pt x="244" y="152"/>
                  </a:cubicBezTo>
                  <a:cubicBezTo>
                    <a:pt x="247" y="153"/>
                    <a:pt x="244" y="155"/>
                    <a:pt x="244" y="158"/>
                  </a:cubicBezTo>
                  <a:cubicBezTo>
                    <a:pt x="241" y="159"/>
                    <a:pt x="240" y="163"/>
                    <a:pt x="237" y="163"/>
                  </a:cubicBezTo>
                  <a:cubicBezTo>
                    <a:pt x="236" y="163"/>
                    <a:pt x="236" y="163"/>
                    <a:pt x="235" y="162"/>
                  </a:cubicBezTo>
                  <a:cubicBezTo>
                    <a:pt x="235" y="163"/>
                    <a:pt x="232" y="171"/>
                    <a:pt x="232" y="171"/>
                  </a:cubicBezTo>
                  <a:cubicBezTo>
                    <a:pt x="232" y="171"/>
                    <a:pt x="233" y="171"/>
                    <a:pt x="233" y="171"/>
                  </a:cubicBezTo>
                  <a:cubicBezTo>
                    <a:pt x="233" y="171"/>
                    <a:pt x="233" y="171"/>
                    <a:pt x="233" y="171"/>
                  </a:cubicBezTo>
                  <a:cubicBezTo>
                    <a:pt x="233" y="171"/>
                    <a:pt x="233" y="171"/>
                    <a:pt x="233" y="171"/>
                  </a:cubicBezTo>
                  <a:cubicBezTo>
                    <a:pt x="233" y="171"/>
                    <a:pt x="233" y="171"/>
                    <a:pt x="233" y="171"/>
                  </a:cubicBezTo>
                  <a:cubicBezTo>
                    <a:pt x="233" y="171"/>
                    <a:pt x="233" y="171"/>
                    <a:pt x="233" y="171"/>
                  </a:cubicBezTo>
                  <a:cubicBezTo>
                    <a:pt x="233" y="171"/>
                    <a:pt x="233" y="171"/>
                    <a:pt x="232" y="171"/>
                  </a:cubicBezTo>
                  <a:cubicBezTo>
                    <a:pt x="232" y="171"/>
                    <a:pt x="231" y="171"/>
                    <a:pt x="231" y="170"/>
                  </a:cubicBezTo>
                  <a:cubicBezTo>
                    <a:pt x="230" y="170"/>
                    <a:pt x="229" y="169"/>
                    <a:pt x="229" y="169"/>
                  </a:cubicBezTo>
                  <a:cubicBezTo>
                    <a:pt x="229" y="169"/>
                    <a:pt x="229" y="169"/>
                    <a:pt x="229" y="169"/>
                  </a:cubicBezTo>
                  <a:cubicBezTo>
                    <a:pt x="228" y="171"/>
                    <a:pt x="230" y="175"/>
                    <a:pt x="229" y="177"/>
                  </a:cubicBezTo>
                  <a:cubicBezTo>
                    <a:pt x="228" y="178"/>
                    <a:pt x="224" y="179"/>
                    <a:pt x="223" y="181"/>
                  </a:cubicBezTo>
                  <a:cubicBezTo>
                    <a:pt x="223" y="182"/>
                    <a:pt x="224" y="185"/>
                    <a:pt x="223" y="187"/>
                  </a:cubicBezTo>
                  <a:cubicBezTo>
                    <a:pt x="223" y="187"/>
                    <a:pt x="223" y="187"/>
                    <a:pt x="223" y="187"/>
                  </a:cubicBezTo>
                  <a:cubicBezTo>
                    <a:pt x="222" y="187"/>
                    <a:pt x="222" y="187"/>
                    <a:pt x="222" y="187"/>
                  </a:cubicBezTo>
                  <a:cubicBezTo>
                    <a:pt x="221" y="187"/>
                    <a:pt x="221" y="186"/>
                    <a:pt x="220" y="186"/>
                  </a:cubicBezTo>
                  <a:cubicBezTo>
                    <a:pt x="220" y="186"/>
                    <a:pt x="220" y="186"/>
                    <a:pt x="220" y="187"/>
                  </a:cubicBezTo>
                  <a:cubicBezTo>
                    <a:pt x="219" y="187"/>
                    <a:pt x="220" y="190"/>
                    <a:pt x="220" y="190"/>
                  </a:cubicBezTo>
                  <a:cubicBezTo>
                    <a:pt x="215" y="195"/>
                    <a:pt x="210" y="194"/>
                    <a:pt x="205" y="198"/>
                  </a:cubicBezTo>
                  <a:cubicBezTo>
                    <a:pt x="206" y="198"/>
                    <a:pt x="208" y="198"/>
                    <a:pt x="208" y="200"/>
                  </a:cubicBezTo>
                  <a:cubicBezTo>
                    <a:pt x="207" y="200"/>
                    <a:pt x="207" y="200"/>
                    <a:pt x="206" y="200"/>
                  </a:cubicBezTo>
                  <a:cubicBezTo>
                    <a:pt x="204" y="200"/>
                    <a:pt x="204" y="199"/>
                    <a:pt x="203" y="198"/>
                  </a:cubicBezTo>
                  <a:cubicBezTo>
                    <a:pt x="203" y="197"/>
                    <a:pt x="202" y="196"/>
                    <a:pt x="200" y="196"/>
                  </a:cubicBezTo>
                  <a:cubicBezTo>
                    <a:pt x="200" y="196"/>
                    <a:pt x="200" y="196"/>
                    <a:pt x="199" y="196"/>
                  </a:cubicBezTo>
                  <a:cubicBezTo>
                    <a:pt x="199" y="199"/>
                    <a:pt x="198" y="200"/>
                    <a:pt x="195" y="200"/>
                  </a:cubicBezTo>
                  <a:cubicBezTo>
                    <a:pt x="195" y="200"/>
                    <a:pt x="194" y="200"/>
                    <a:pt x="193" y="200"/>
                  </a:cubicBezTo>
                  <a:cubicBezTo>
                    <a:pt x="193" y="202"/>
                    <a:pt x="194" y="205"/>
                    <a:pt x="192" y="206"/>
                  </a:cubicBezTo>
                  <a:cubicBezTo>
                    <a:pt x="189" y="206"/>
                    <a:pt x="189" y="208"/>
                    <a:pt x="188" y="209"/>
                  </a:cubicBezTo>
                  <a:cubicBezTo>
                    <a:pt x="188" y="209"/>
                    <a:pt x="187" y="208"/>
                    <a:pt x="187" y="208"/>
                  </a:cubicBezTo>
                  <a:cubicBezTo>
                    <a:pt x="186" y="208"/>
                    <a:pt x="186" y="208"/>
                    <a:pt x="186" y="209"/>
                  </a:cubicBezTo>
                  <a:cubicBezTo>
                    <a:pt x="186" y="212"/>
                    <a:pt x="181" y="210"/>
                    <a:pt x="180" y="213"/>
                  </a:cubicBezTo>
                  <a:cubicBezTo>
                    <a:pt x="185" y="214"/>
                    <a:pt x="175" y="216"/>
                    <a:pt x="178" y="223"/>
                  </a:cubicBezTo>
                  <a:cubicBezTo>
                    <a:pt x="178" y="223"/>
                    <a:pt x="178" y="223"/>
                    <a:pt x="178" y="223"/>
                  </a:cubicBezTo>
                  <a:cubicBezTo>
                    <a:pt x="175" y="223"/>
                    <a:pt x="174" y="225"/>
                    <a:pt x="177" y="226"/>
                  </a:cubicBezTo>
                  <a:cubicBezTo>
                    <a:pt x="177" y="225"/>
                    <a:pt x="178" y="224"/>
                    <a:pt x="178" y="224"/>
                  </a:cubicBezTo>
                  <a:cubicBezTo>
                    <a:pt x="178" y="224"/>
                    <a:pt x="176" y="231"/>
                    <a:pt x="177" y="232"/>
                  </a:cubicBezTo>
                  <a:cubicBezTo>
                    <a:pt x="177" y="233"/>
                    <a:pt x="180" y="234"/>
                    <a:pt x="180" y="236"/>
                  </a:cubicBezTo>
                  <a:cubicBezTo>
                    <a:pt x="180" y="236"/>
                    <a:pt x="177" y="238"/>
                    <a:pt x="178" y="240"/>
                  </a:cubicBezTo>
                  <a:cubicBezTo>
                    <a:pt x="181" y="241"/>
                    <a:pt x="183" y="242"/>
                    <a:pt x="184" y="244"/>
                  </a:cubicBezTo>
                  <a:cubicBezTo>
                    <a:pt x="179" y="245"/>
                    <a:pt x="187" y="249"/>
                    <a:pt x="184" y="255"/>
                  </a:cubicBezTo>
                  <a:cubicBezTo>
                    <a:pt x="183" y="255"/>
                    <a:pt x="180" y="255"/>
                    <a:pt x="180" y="257"/>
                  </a:cubicBezTo>
                  <a:cubicBezTo>
                    <a:pt x="181" y="257"/>
                    <a:pt x="182" y="257"/>
                    <a:pt x="182" y="257"/>
                  </a:cubicBezTo>
                  <a:cubicBezTo>
                    <a:pt x="185" y="257"/>
                    <a:pt x="186" y="258"/>
                    <a:pt x="188" y="260"/>
                  </a:cubicBezTo>
                  <a:cubicBezTo>
                    <a:pt x="189" y="261"/>
                    <a:pt x="190" y="263"/>
                    <a:pt x="193" y="263"/>
                  </a:cubicBezTo>
                  <a:cubicBezTo>
                    <a:pt x="194" y="263"/>
                    <a:pt x="194" y="263"/>
                    <a:pt x="195" y="263"/>
                  </a:cubicBezTo>
                  <a:cubicBezTo>
                    <a:pt x="195" y="263"/>
                    <a:pt x="196" y="263"/>
                    <a:pt x="196" y="263"/>
                  </a:cubicBezTo>
                  <a:cubicBezTo>
                    <a:pt x="199" y="263"/>
                    <a:pt x="198" y="257"/>
                    <a:pt x="201" y="257"/>
                  </a:cubicBezTo>
                  <a:cubicBezTo>
                    <a:pt x="202" y="256"/>
                    <a:pt x="205" y="257"/>
                    <a:pt x="205" y="255"/>
                  </a:cubicBezTo>
                  <a:cubicBezTo>
                    <a:pt x="203" y="255"/>
                    <a:pt x="201" y="255"/>
                    <a:pt x="201" y="253"/>
                  </a:cubicBezTo>
                  <a:cubicBezTo>
                    <a:pt x="202" y="253"/>
                    <a:pt x="202" y="253"/>
                    <a:pt x="203" y="253"/>
                  </a:cubicBezTo>
                  <a:cubicBezTo>
                    <a:pt x="210" y="253"/>
                    <a:pt x="209" y="245"/>
                    <a:pt x="214" y="244"/>
                  </a:cubicBezTo>
                  <a:cubicBezTo>
                    <a:pt x="219" y="247"/>
                    <a:pt x="223" y="250"/>
                    <a:pt x="223" y="255"/>
                  </a:cubicBezTo>
                  <a:cubicBezTo>
                    <a:pt x="224" y="257"/>
                    <a:pt x="221" y="258"/>
                    <a:pt x="222" y="259"/>
                  </a:cubicBezTo>
                  <a:cubicBezTo>
                    <a:pt x="222" y="260"/>
                    <a:pt x="229" y="262"/>
                    <a:pt x="225" y="266"/>
                  </a:cubicBezTo>
                  <a:cubicBezTo>
                    <a:pt x="233" y="266"/>
                    <a:pt x="226" y="272"/>
                    <a:pt x="231" y="272"/>
                  </a:cubicBezTo>
                  <a:cubicBezTo>
                    <a:pt x="234" y="272"/>
                    <a:pt x="233" y="276"/>
                    <a:pt x="235" y="278"/>
                  </a:cubicBezTo>
                  <a:cubicBezTo>
                    <a:pt x="236" y="281"/>
                    <a:pt x="232" y="289"/>
                    <a:pt x="237" y="289"/>
                  </a:cubicBezTo>
                  <a:cubicBezTo>
                    <a:pt x="237" y="287"/>
                    <a:pt x="238" y="287"/>
                    <a:pt x="240" y="287"/>
                  </a:cubicBezTo>
                  <a:cubicBezTo>
                    <a:pt x="240" y="287"/>
                    <a:pt x="241" y="287"/>
                    <a:pt x="242" y="287"/>
                  </a:cubicBezTo>
                  <a:cubicBezTo>
                    <a:pt x="243" y="287"/>
                    <a:pt x="244" y="288"/>
                    <a:pt x="244" y="288"/>
                  </a:cubicBezTo>
                  <a:cubicBezTo>
                    <a:pt x="245" y="288"/>
                    <a:pt x="245" y="287"/>
                    <a:pt x="246" y="287"/>
                  </a:cubicBezTo>
                  <a:cubicBezTo>
                    <a:pt x="247" y="287"/>
                    <a:pt x="246" y="284"/>
                    <a:pt x="248" y="283"/>
                  </a:cubicBezTo>
                  <a:cubicBezTo>
                    <a:pt x="248" y="283"/>
                    <a:pt x="248" y="283"/>
                    <a:pt x="248" y="283"/>
                  </a:cubicBezTo>
                  <a:cubicBezTo>
                    <a:pt x="249" y="283"/>
                    <a:pt x="249" y="283"/>
                    <a:pt x="250" y="283"/>
                  </a:cubicBezTo>
                  <a:cubicBezTo>
                    <a:pt x="254" y="283"/>
                    <a:pt x="254" y="274"/>
                    <a:pt x="259" y="274"/>
                  </a:cubicBezTo>
                  <a:cubicBezTo>
                    <a:pt x="260" y="274"/>
                    <a:pt x="260" y="274"/>
                    <a:pt x="261" y="274"/>
                  </a:cubicBezTo>
                  <a:cubicBezTo>
                    <a:pt x="259" y="263"/>
                    <a:pt x="266" y="261"/>
                    <a:pt x="267" y="253"/>
                  </a:cubicBezTo>
                  <a:cubicBezTo>
                    <a:pt x="267" y="253"/>
                    <a:pt x="267" y="253"/>
                    <a:pt x="267" y="253"/>
                  </a:cubicBezTo>
                  <a:cubicBezTo>
                    <a:pt x="270" y="253"/>
                    <a:pt x="273" y="252"/>
                    <a:pt x="274" y="251"/>
                  </a:cubicBezTo>
                  <a:cubicBezTo>
                    <a:pt x="275" y="250"/>
                    <a:pt x="275" y="247"/>
                    <a:pt x="276" y="245"/>
                  </a:cubicBezTo>
                  <a:cubicBezTo>
                    <a:pt x="277" y="244"/>
                    <a:pt x="278" y="243"/>
                    <a:pt x="280" y="242"/>
                  </a:cubicBezTo>
                  <a:cubicBezTo>
                    <a:pt x="277" y="241"/>
                    <a:pt x="276" y="239"/>
                    <a:pt x="276" y="236"/>
                  </a:cubicBezTo>
                  <a:cubicBezTo>
                    <a:pt x="271" y="236"/>
                    <a:pt x="269" y="232"/>
                    <a:pt x="267" y="230"/>
                  </a:cubicBezTo>
                  <a:cubicBezTo>
                    <a:pt x="270" y="229"/>
                    <a:pt x="266" y="228"/>
                    <a:pt x="265" y="226"/>
                  </a:cubicBezTo>
                  <a:cubicBezTo>
                    <a:pt x="268" y="226"/>
                    <a:pt x="265" y="221"/>
                    <a:pt x="267" y="219"/>
                  </a:cubicBezTo>
                  <a:cubicBezTo>
                    <a:pt x="268" y="219"/>
                    <a:pt x="268" y="219"/>
                    <a:pt x="268" y="219"/>
                  </a:cubicBezTo>
                  <a:cubicBezTo>
                    <a:pt x="269" y="218"/>
                    <a:pt x="268" y="216"/>
                    <a:pt x="268" y="215"/>
                  </a:cubicBezTo>
                  <a:cubicBezTo>
                    <a:pt x="269" y="215"/>
                    <a:pt x="269" y="215"/>
                    <a:pt x="269" y="215"/>
                  </a:cubicBezTo>
                  <a:cubicBezTo>
                    <a:pt x="269" y="215"/>
                    <a:pt x="270" y="215"/>
                    <a:pt x="270" y="215"/>
                  </a:cubicBezTo>
                  <a:cubicBezTo>
                    <a:pt x="271" y="215"/>
                    <a:pt x="271" y="215"/>
                    <a:pt x="272" y="215"/>
                  </a:cubicBezTo>
                  <a:cubicBezTo>
                    <a:pt x="272" y="215"/>
                    <a:pt x="272" y="215"/>
                    <a:pt x="272" y="215"/>
                  </a:cubicBezTo>
                  <a:cubicBezTo>
                    <a:pt x="274" y="214"/>
                    <a:pt x="271" y="211"/>
                    <a:pt x="274" y="211"/>
                  </a:cubicBezTo>
                  <a:cubicBezTo>
                    <a:pt x="277" y="211"/>
                    <a:pt x="274" y="208"/>
                    <a:pt x="274" y="206"/>
                  </a:cubicBezTo>
                  <a:cubicBezTo>
                    <a:pt x="274" y="206"/>
                    <a:pt x="275" y="206"/>
                    <a:pt x="275" y="206"/>
                  </a:cubicBezTo>
                  <a:cubicBezTo>
                    <a:pt x="282" y="206"/>
                    <a:pt x="283" y="202"/>
                    <a:pt x="287" y="196"/>
                  </a:cubicBezTo>
                  <a:cubicBezTo>
                    <a:pt x="290" y="193"/>
                    <a:pt x="294" y="189"/>
                    <a:pt x="295" y="188"/>
                  </a:cubicBezTo>
                  <a:cubicBezTo>
                    <a:pt x="296" y="187"/>
                    <a:pt x="294" y="183"/>
                    <a:pt x="295" y="181"/>
                  </a:cubicBezTo>
                  <a:cubicBezTo>
                    <a:pt x="295" y="181"/>
                    <a:pt x="295" y="181"/>
                    <a:pt x="295" y="181"/>
                  </a:cubicBezTo>
                  <a:cubicBezTo>
                    <a:pt x="295" y="181"/>
                    <a:pt x="296" y="181"/>
                    <a:pt x="296" y="181"/>
                  </a:cubicBezTo>
                  <a:cubicBezTo>
                    <a:pt x="297" y="182"/>
                    <a:pt x="297" y="182"/>
                    <a:pt x="297" y="182"/>
                  </a:cubicBezTo>
                  <a:cubicBezTo>
                    <a:pt x="298" y="182"/>
                    <a:pt x="298" y="182"/>
                    <a:pt x="298" y="181"/>
                  </a:cubicBezTo>
                  <a:cubicBezTo>
                    <a:pt x="298" y="181"/>
                    <a:pt x="298" y="181"/>
                    <a:pt x="298" y="181"/>
                  </a:cubicBezTo>
                  <a:cubicBezTo>
                    <a:pt x="298" y="181"/>
                    <a:pt x="298" y="179"/>
                    <a:pt x="298" y="177"/>
                  </a:cubicBezTo>
                  <a:cubicBezTo>
                    <a:pt x="298" y="175"/>
                    <a:pt x="299" y="173"/>
                    <a:pt x="300" y="173"/>
                  </a:cubicBezTo>
                  <a:cubicBezTo>
                    <a:pt x="300" y="173"/>
                    <a:pt x="300" y="173"/>
                    <a:pt x="300" y="173"/>
                  </a:cubicBezTo>
                  <a:cubicBezTo>
                    <a:pt x="301" y="173"/>
                    <a:pt x="301" y="173"/>
                    <a:pt x="301" y="173"/>
                  </a:cubicBezTo>
                  <a:cubicBezTo>
                    <a:pt x="306" y="173"/>
                    <a:pt x="309" y="170"/>
                    <a:pt x="313" y="169"/>
                  </a:cubicBezTo>
                  <a:cubicBezTo>
                    <a:pt x="314" y="169"/>
                    <a:pt x="314" y="169"/>
                    <a:pt x="315" y="169"/>
                  </a:cubicBezTo>
                  <a:cubicBezTo>
                    <a:pt x="316" y="169"/>
                    <a:pt x="317" y="170"/>
                    <a:pt x="318" y="170"/>
                  </a:cubicBezTo>
                  <a:cubicBezTo>
                    <a:pt x="320" y="170"/>
                    <a:pt x="321" y="170"/>
                    <a:pt x="322" y="170"/>
                  </a:cubicBezTo>
                  <a:cubicBezTo>
                    <a:pt x="323" y="170"/>
                    <a:pt x="324" y="170"/>
                    <a:pt x="325" y="169"/>
                  </a:cubicBezTo>
                  <a:cubicBezTo>
                    <a:pt x="321" y="174"/>
                    <a:pt x="329" y="175"/>
                    <a:pt x="328" y="179"/>
                  </a:cubicBezTo>
                  <a:cubicBezTo>
                    <a:pt x="325" y="179"/>
                    <a:pt x="325" y="179"/>
                    <a:pt x="325" y="179"/>
                  </a:cubicBezTo>
                  <a:cubicBezTo>
                    <a:pt x="323" y="182"/>
                    <a:pt x="323" y="192"/>
                    <a:pt x="317" y="192"/>
                  </a:cubicBezTo>
                  <a:cubicBezTo>
                    <a:pt x="317" y="192"/>
                    <a:pt x="317" y="192"/>
                    <a:pt x="317" y="192"/>
                  </a:cubicBezTo>
                  <a:cubicBezTo>
                    <a:pt x="315" y="197"/>
                    <a:pt x="318" y="198"/>
                    <a:pt x="315" y="200"/>
                  </a:cubicBezTo>
                  <a:cubicBezTo>
                    <a:pt x="315" y="199"/>
                    <a:pt x="314" y="199"/>
                    <a:pt x="313" y="199"/>
                  </a:cubicBezTo>
                  <a:cubicBezTo>
                    <a:pt x="310" y="199"/>
                    <a:pt x="304" y="203"/>
                    <a:pt x="300" y="204"/>
                  </a:cubicBezTo>
                  <a:cubicBezTo>
                    <a:pt x="302" y="216"/>
                    <a:pt x="305" y="221"/>
                    <a:pt x="300" y="232"/>
                  </a:cubicBezTo>
                  <a:cubicBezTo>
                    <a:pt x="301" y="233"/>
                    <a:pt x="302" y="233"/>
                    <a:pt x="303" y="233"/>
                  </a:cubicBezTo>
                  <a:cubicBezTo>
                    <a:pt x="304" y="233"/>
                    <a:pt x="304" y="233"/>
                    <a:pt x="304" y="233"/>
                  </a:cubicBezTo>
                  <a:cubicBezTo>
                    <a:pt x="305" y="233"/>
                    <a:pt x="305" y="233"/>
                    <a:pt x="305" y="233"/>
                  </a:cubicBezTo>
                  <a:cubicBezTo>
                    <a:pt x="306" y="233"/>
                    <a:pt x="307" y="233"/>
                    <a:pt x="308" y="234"/>
                  </a:cubicBezTo>
                  <a:cubicBezTo>
                    <a:pt x="308" y="234"/>
                    <a:pt x="307" y="238"/>
                    <a:pt x="308" y="238"/>
                  </a:cubicBezTo>
                  <a:cubicBezTo>
                    <a:pt x="311" y="239"/>
                    <a:pt x="314" y="239"/>
                    <a:pt x="317" y="239"/>
                  </a:cubicBezTo>
                  <a:cubicBezTo>
                    <a:pt x="318" y="239"/>
                    <a:pt x="319" y="239"/>
                    <a:pt x="319" y="239"/>
                  </a:cubicBezTo>
                  <a:cubicBezTo>
                    <a:pt x="320" y="239"/>
                    <a:pt x="321" y="239"/>
                    <a:pt x="322" y="239"/>
                  </a:cubicBezTo>
                  <a:cubicBezTo>
                    <a:pt x="325" y="239"/>
                    <a:pt x="327" y="239"/>
                    <a:pt x="330" y="240"/>
                  </a:cubicBezTo>
                  <a:cubicBezTo>
                    <a:pt x="331" y="238"/>
                    <a:pt x="330" y="236"/>
                    <a:pt x="332" y="236"/>
                  </a:cubicBezTo>
                  <a:cubicBezTo>
                    <a:pt x="333" y="236"/>
                    <a:pt x="334" y="236"/>
                    <a:pt x="334" y="236"/>
                  </a:cubicBezTo>
                  <a:cubicBezTo>
                    <a:pt x="337" y="236"/>
                    <a:pt x="339" y="234"/>
                    <a:pt x="342" y="234"/>
                  </a:cubicBezTo>
                  <a:cubicBezTo>
                    <a:pt x="342" y="234"/>
                    <a:pt x="342" y="234"/>
                    <a:pt x="342" y="234"/>
                  </a:cubicBezTo>
                  <a:cubicBezTo>
                    <a:pt x="344" y="234"/>
                    <a:pt x="344" y="236"/>
                    <a:pt x="345" y="236"/>
                  </a:cubicBezTo>
                  <a:cubicBezTo>
                    <a:pt x="345" y="236"/>
                    <a:pt x="346" y="234"/>
                    <a:pt x="347" y="234"/>
                  </a:cubicBezTo>
                  <a:cubicBezTo>
                    <a:pt x="347" y="234"/>
                    <a:pt x="347" y="234"/>
                    <a:pt x="347" y="234"/>
                  </a:cubicBezTo>
                  <a:cubicBezTo>
                    <a:pt x="348" y="234"/>
                    <a:pt x="349" y="235"/>
                    <a:pt x="349" y="235"/>
                  </a:cubicBezTo>
                  <a:cubicBezTo>
                    <a:pt x="350" y="236"/>
                    <a:pt x="350" y="236"/>
                    <a:pt x="351" y="236"/>
                  </a:cubicBezTo>
                  <a:cubicBezTo>
                    <a:pt x="351" y="236"/>
                    <a:pt x="351" y="236"/>
                    <a:pt x="351" y="236"/>
                  </a:cubicBezTo>
                  <a:cubicBezTo>
                    <a:pt x="352" y="236"/>
                    <a:pt x="351" y="232"/>
                    <a:pt x="353" y="232"/>
                  </a:cubicBezTo>
                  <a:cubicBezTo>
                    <a:pt x="354" y="232"/>
                    <a:pt x="354" y="232"/>
                    <a:pt x="355" y="232"/>
                  </a:cubicBezTo>
                  <a:cubicBezTo>
                    <a:pt x="360" y="232"/>
                    <a:pt x="358" y="239"/>
                    <a:pt x="360" y="242"/>
                  </a:cubicBezTo>
                  <a:cubicBezTo>
                    <a:pt x="359" y="241"/>
                    <a:pt x="359" y="241"/>
                    <a:pt x="358" y="241"/>
                  </a:cubicBezTo>
                  <a:cubicBezTo>
                    <a:pt x="355" y="241"/>
                    <a:pt x="355" y="244"/>
                    <a:pt x="353" y="245"/>
                  </a:cubicBezTo>
                  <a:cubicBezTo>
                    <a:pt x="353" y="246"/>
                    <a:pt x="352" y="246"/>
                    <a:pt x="352" y="246"/>
                  </a:cubicBezTo>
                  <a:cubicBezTo>
                    <a:pt x="352" y="246"/>
                    <a:pt x="351" y="246"/>
                    <a:pt x="351" y="245"/>
                  </a:cubicBezTo>
                  <a:cubicBezTo>
                    <a:pt x="351" y="245"/>
                    <a:pt x="350" y="245"/>
                    <a:pt x="350" y="245"/>
                  </a:cubicBezTo>
                  <a:cubicBezTo>
                    <a:pt x="350" y="245"/>
                    <a:pt x="349" y="245"/>
                    <a:pt x="349" y="245"/>
                  </a:cubicBezTo>
                  <a:cubicBezTo>
                    <a:pt x="348" y="247"/>
                    <a:pt x="350" y="249"/>
                    <a:pt x="347" y="249"/>
                  </a:cubicBezTo>
                  <a:cubicBezTo>
                    <a:pt x="348" y="249"/>
                    <a:pt x="345" y="247"/>
                    <a:pt x="344" y="247"/>
                  </a:cubicBezTo>
                  <a:cubicBezTo>
                    <a:pt x="344" y="247"/>
                    <a:pt x="344" y="247"/>
                    <a:pt x="343" y="247"/>
                  </a:cubicBezTo>
                  <a:cubicBezTo>
                    <a:pt x="342" y="248"/>
                    <a:pt x="341" y="249"/>
                    <a:pt x="340" y="249"/>
                  </a:cubicBezTo>
                  <a:cubicBezTo>
                    <a:pt x="340" y="249"/>
                    <a:pt x="340" y="249"/>
                    <a:pt x="340" y="249"/>
                  </a:cubicBezTo>
                  <a:cubicBezTo>
                    <a:pt x="340" y="249"/>
                    <a:pt x="340" y="249"/>
                    <a:pt x="340" y="249"/>
                  </a:cubicBezTo>
                  <a:cubicBezTo>
                    <a:pt x="340" y="249"/>
                    <a:pt x="340" y="249"/>
                    <a:pt x="340" y="249"/>
                  </a:cubicBezTo>
                  <a:cubicBezTo>
                    <a:pt x="340" y="249"/>
                    <a:pt x="340" y="249"/>
                    <a:pt x="340" y="249"/>
                  </a:cubicBezTo>
                  <a:cubicBezTo>
                    <a:pt x="340" y="249"/>
                    <a:pt x="339" y="248"/>
                    <a:pt x="338" y="247"/>
                  </a:cubicBezTo>
                  <a:cubicBezTo>
                    <a:pt x="337" y="247"/>
                    <a:pt x="336" y="247"/>
                    <a:pt x="335" y="247"/>
                  </a:cubicBezTo>
                  <a:cubicBezTo>
                    <a:pt x="333" y="247"/>
                    <a:pt x="332" y="247"/>
                    <a:pt x="331" y="248"/>
                  </a:cubicBezTo>
                  <a:cubicBezTo>
                    <a:pt x="330" y="249"/>
                    <a:pt x="329" y="249"/>
                    <a:pt x="328" y="249"/>
                  </a:cubicBezTo>
                  <a:cubicBezTo>
                    <a:pt x="327" y="249"/>
                    <a:pt x="326" y="249"/>
                    <a:pt x="325" y="247"/>
                  </a:cubicBezTo>
                  <a:cubicBezTo>
                    <a:pt x="325" y="250"/>
                    <a:pt x="324" y="251"/>
                    <a:pt x="321" y="251"/>
                  </a:cubicBezTo>
                  <a:cubicBezTo>
                    <a:pt x="320" y="251"/>
                    <a:pt x="320" y="251"/>
                    <a:pt x="319" y="251"/>
                  </a:cubicBezTo>
                  <a:cubicBezTo>
                    <a:pt x="319" y="254"/>
                    <a:pt x="319" y="257"/>
                    <a:pt x="317" y="259"/>
                  </a:cubicBezTo>
                  <a:cubicBezTo>
                    <a:pt x="321" y="259"/>
                    <a:pt x="321" y="262"/>
                    <a:pt x="321" y="266"/>
                  </a:cubicBezTo>
                  <a:cubicBezTo>
                    <a:pt x="318" y="266"/>
                    <a:pt x="319" y="270"/>
                    <a:pt x="317" y="270"/>
                  </a:cubicBezTo>
                  <a:cubicBezTo>
                    <a:pt x="317" y="270"/>
                    <a:pt x="317" y="270"/>
                    <a:pt x="316" y="270"/>
                  </a:cubicBezTo>
                  <a:cubicBezTo>
                    <a:pt x="313" y="270"/>
                    <a:pt x="311" y="271"/>
                    <a:pt x="310" y="272"/>
                  </a:cubicBezTo>
                  <a:cubicBezTo>
                    <a:pt x="309" y="271"/>
                    <a:pt x="310" y="268"/>
                    <a:pt x="308" y="268"/>
                  </a:cubicBezTo>
                  <a:cubicBezTo>
                    <a:pt x="307" y="271"/>
                    <a:pt x="305" y="272"/>
                    <a:pt x="302" y="272"/>
                  </a:cubicBezTo>
                  <a:cubicBezTo>
                    <a:pt x="302" y="272"/>
                    <a:pt x="301" y="272"/>
                    <a:pt x="300" y="272"/>
                  </a:cubicBezTo>
                  <a:cubicBezTo>
                    <a:pt x="300" y="276"/>
                    <a:pt x="302" y="276"/>
                    <a:pt x="300" y="278"/>
                  </a:cubicBezTo>
                  <a:cubicBezTo>
                    <a:pt x="298" y="283"/>
                    <a:pt x="298" y="283"/>
                    <a:pt x="298" y="283"/>
                  </a:cubicBezTo>
                  <a:cubicBezTo>
                    <a:pt x="298" y="285"/>
                    <a:pt x="298" y="287"/>
                    <a:pt x="296" y="287"/>
                  </a:cubicBezTo>
                  <a:cubicBezTo>
                    <a:pt x="296" y="287"/>
                    <a:pt x="295" y="287"/>
                    <a:pt x="295" y="287"/>
                  </a:cubicBezTo>
                  <a:cubicBezTo>
                    <a:pt x="295" y="290"/>
                    <a:pt x="295" y="292"/>
                    <a:pt x="295" y="295"/>
                  </a:cubicBezTo>
                  <a:cubicBezTo>
                    <a:pt x="294" y="294"/>
                    <a:pt x="293" y="294"/>
                    <a:pt x="293" y="294"/>
                  </a:cubicBezTo>
                  <a:cubicBezTo>
                    <a:pt x="291" y="294"/>
                    <a:pt x="290" y="295"/>
                    <a:pt x="288" y="296"/>
                  </a:cubicBezTo>
                  <a:cubicBezTo>
                    <a:pt x="286" y="298"/>
                    <a:pt x="284" y="299"/>
                    <a:pt x="282" y="299"/>
                  </a:cubicBezTo>
                  <a:cubicBezTo>
                    <a:pt x="281" y="299"/>
                    <a:pt x="279" y="298"/>
                    <a:pt x="278" y="297"/>
                  </a:cubicBezTo>
                  <a:cubicBezTo>
                    <a:pt x="276" y="301"/>
                    <a:pt x="270" y="299"/>
                    <a:pt x="265" y="301"/>
                  </a:cubicBezTo>
                  <a:cubicBezTo>
                    <a:pt x="265" y="302"/>
                    <a:pt x="265" y="302"/>
                    <a:pt x="265" y="302"/>
                  </a:cubicBezTo>
                  <a:cubicBezTo>
                    <a:pt x="264" y="304"/>
                    <a:pt x="262" y="304"/>
                    <a:pt x="261" y="304"/>
                  </a:cubicBezTo>
                  <a:cubicBezTo>
                    <a:pt x="258" y="304"/>
                    <a:pt x="255" y="302"/>
                    <a:pt x="255" y="302"/>
                  </a:cubicBezTo>
                  <a:cubicBezTo>
                    <a:pt x="254" y="302"/>
                    <a:pt x="254" y="302"/>
                    <a:pt x="253" y="302"/>
                  </a:cubicBezTo>
                  <a:cubicBezTo>
                    <a:pt x="249" y="302"/>
                    <a:pt x="248" y="304"/>
                    <a:pt x="244" y="304"/>
                  </a:cubicBezTo>
                  <a:cubicBezTo>
                    <a:pt x="244" y="304"/>
                    <a:pt x="244" y="304"/>
                    <a:pt x="244" y="304"/>
                  </a:cubicBezTo>
                  <a:cubicBezTo>
                    <a:pt x="241" y="304"/>
                    <a:pt x="240" y="303"/>
                    <a:pt x="237" y="302"/>
                  </a:cubicBezTo>
                  <a:cubicBezTo>
                    <a:pt x="236" y="302"/>
                    <a:pt x="234" y="302"/>
                    <a:pt x="233" y="302"/>
                  </a:cubicBezTo>
                  <a:cubicBezTo>
                    <a:pt x="232" y="302"/>
                    <a:pt x="230" y="302"/>
                    <a:pt x="229" y="302"/>
                  </a:cubicBezTo>
                  <a:cubicBezTo>
                    <a:pt x="220" y="303"/>
                    <a:pt x="225" y="303"/>
                    <a:pt x="227" y="306"/>
                  </a:cubicBezTo>
                  <a:cubicBezTo>
                    <a:pt x="227" y="306"/>
                    <a:pt x="226" y="306"/>
                    <a:pt x="226" y="306"/>
                  </a:cubicBezTo>
                  <a:cubicBezTo>
                    <a:pt x="223" y="306"/>
                    <a:pt x="223" y="304"/>
                    <a:pt x="222" y="302"/>
                  </a:cubicBezTo>
                  <a:cubicBezTo>
                    <a:pt x="220" y="301"/>
                    <a:pt x="214" y="301"/>
                    <a:pt x="216" y="297"/>
                  </a:cubicBezTo>
                  <a:cubicBezTo>
                    <a:pt x="216" y="290"/>
                    <a:pt x="228" y="295"/>
                    <a:pt x="229" y="289"/>
                  </a:cubicBezTo>
                  <a:cubicBezTo>
                    <a:pt x="228" y="288"/>
                    <a:pt x="227" y="287"/>
                    <a:pt x="225" y="287"/>
                  </a:cubicBezTo>
                  <a:cubicBezTo>
                    <a:pt x="224" y="287"/>
                    <a:pt x="223" y="287"/>
                    <a:pt x="222" y="288"/>
                  </a:cubicBezTo>
                  <a:cubicBezTo>
                    <a:pt x="220" y="288"/>
                    <a:pt x="219" y="288"/>
                    <a:pt x="219" y="288"/>
                  </a:cubicBezTo>
                  <a:cubicBezTo>
                    <a:pt x="218" y="288"/>
                    <a:pt x="218" y="288"/>
                    <a:pt x="218" y="287"/>
                  </a:cubicBezTo>
                  <a:cubicBezTo>
                    <a:pt x="220" y="287"/>
                    <a:pt x="220" y="284"/>
                    <a:pt x="220" y="282"/>
                  </a:cubicBezTo>
                  <a:cubicBezTo>
                    <a:pt x="219" y="282"/>
                    <a:pt x="219" y="282"/>
                    <a:pt x="219" y="282"/>
                  </a:cubicBezTo>
                  <a:cubicBezTo>
                    <a:pt x="215" y="282"/>
                    <a:pt x="217" y="279"/>
                    <a:pt x="216" y="276"/>
                  </a:cubicBezTo>
                  <a:cubicBezTo>
                    <a:pt x="215" y="270"/>
                    <a:pt x="215" y="274"/>
                    <a:pt x="218" y="270"/>
                  </a:cubicBezTo>
                  <a:cubicBezTo>
                    <a:pt x="216" y="270"/>
                    <a:pt x="214" y="270"/>
                    <a:pt x="214" y="268"/>
                  </a:cubicBezTo>
                  <a:cubicBezTo>
                    <a:pt x="213" y="268"/>
                    <a:pt x="212" y="268"/>
                    <a:pt x="212" y="268"/>
                  </a:cubicBezTo>
                  <a:cubicBezTo>
                    <a:pt x="208" y="268"/>
                    <a:pt x="215" y="272"/>
                    <a:pt x="210" y="272"/>
                  </a:cubicBezTo>
                  <a:cubicBezTo>
                    <a:pt x="208" y="272"/>
                    <a:pt x="205" y="272"/>
                    <a:pt x="203" y="272"/>
                  </a:cubicBezTo>
                  <a:cubicBezTo>
                    <a:pt x="203" y="277"/>
                    <a:pt x="201" y="280"/>
                    <a:pt x="201" y="285"/>
                  </a:cubicBezTo>
                  <a:cubicBezTo>
                    <a:pt x="201" y="292"/>
                    <a:pt x="204" y="294"/>
                    <a:pt x="199" y="295"/>
                  </a:cubicBezTo>
                  <a:cubicBezTo>
                    <a:pt x="198" y="301"/>
                    <a:pt x="204" y="300"/>
                    <a:pt x="205" y="304"/>
                  </a:cubicBezTo>
                  <a:cubicBezTo>
                    <a:pt x="204" y="304"/>
                    <a:pt x="203" y="304"/>
                    <a:pt x="203" y="304"/>
                  </a:cubicBezTo>
                  <a:cubicBezTo>
                    <a:pt x="200" y="304"/>
                    <a:pt x="199" y="307"/>
                    <a:pt x="197" y="308"/>
                  </a:cubicBezTo>
                  <a:cubicBezTo>
                    <a:pt x="197" y="308"/>
                    <a:pt x="196" y="308"/>
                    <a:pt x="195" y="308"/>
                  </a:cubicBezTo>
                  <a:cubicBezTo>
                    <a:pt x="194" y="308"/>
                    <a:pt x="193" y="308"/>
                    <a:pt x="193" y="308"/>
                  </a:cubicBezTo>
                  <a:cubicBezTo>
                    <a:pt x="192" y="308"/>
                    <a:pt x="191" y="308"/>
                    <a:pt x="190" y="308"/>
                  </a:cubicBezTo>
                  <a:cubicBezTo>
                    <a:pt x="190" y="308"/>
                    <a:pt x="190" y="308"/>
                    <a:pt x="190" y="308"/>
                  </a:cubicBezTo>
                  <a:cubicBezTo>
                    <a:pt x="189" y="308"/>
                    <a:pt x="190" y="310"/>
                    <a:pt x="188" y="310"/>
                  </a:cubicBezTo>
                  <a:cubicBezTo>
                    <a:pt x="188" y="310"/>
                    <a:pt x="188" y="310"/>
                    <a:pt x="188" y="310"/>
                  </a:cubicBezTo>
                  <a:cubicBezTo>
                    <a:pt x="187" y="310"/>
                    <a:pt x="188" y="308"/>
                    <a:pt x="187" y="308"/>
                  </a:cubicBezTo>
                  <a:cubicBezTo>
                    <a:pt x="186" y="308"/>
                    <a:pt x="186" y="308"/>
                    <a:pt x="186" y="308"/>
                  </a:cubicBezTo>
                  <a:cubicBezTo>
                    <a:pt x="185" y="309"/>
                    <a:pt x="184" y="311"/>
                    <a:pt x="182" y="312"/>
                  </a:cubicBezTo>
                  <a:cubicBezTo>
                    <a:pt x="182" y="312"/>
                    <a:pt x="181" y="312"/>
                    <a:pt x="180" y="312"/>
                  </a:cubicBezTo>
                  <a:cubicBezTo>
                    <a:pt x="180" y="312"/>
                    <a:pt x="179" y="312"/>
                    <a:pt x="178" y="312"/>
                  </a:cubicBezTo>
                  <a:cubicBezTo>
                    <a:pt x="177" y="312"/>
                    <a:pt x="177" y="312"/>
                    <a:pt x="176" y="312"/>
                  </a:cubicBezTo>
                  <a:cubicBezTo>
                    <a:pt x="176" y="312"/>
                    <a:pt x="175" y="312"/>
                    <a:pt x="175" y="312"/>
                  </a:cubicBezTo>
                  <a:cubicBezTo>
                    <a:pt x="174" y="321"/>
                    <a:pt x="167" y="317"/>
                    <a:pt x="171" y="327"/>
                  </a:cubicBezTo>
                  <a:cubicBezTo>
                    <a:pt x="170" y="328"/>
                    <a:pt x="169" y="328"/>
                    <a:pt x="168" y="328"/>
                  </a:cubicBezTo>
                  <a:cubicBezTo>
                    <a:pt x="168" y="328"/>
                    <a:pt x="168" y="328"/>
                    <a:pt x="167" y="328"/>
                  </a:cubicBezTo>
                  <a:cubicBezTo>
                    <a:pt x="166" y="327"/>
                    <a:pt x="165" y="327"/>
                    <a:pt x="164" y="327"/>
                  </a:cubicBezTo>
                  <a:cubicBezTo>
                    <a:pt x="164" y="327"/>
                    <a:pt x="164" y="327"/>
                    <a:pt x="163" y="327"/>
                  </a:cubicBezTo>
                  <a:cubicBezTo>
                    <a:pt x="166" y="333"/>
                    <a:pt x="160" y="332"/>
                    <a:pt x="160" y="335"/>
                  </a:cubicBezTo>
                  <a:cubicBezTo>
                    <a:pt x="161" y="335"/>
                    <a:pt x="163" y="335"/>
                    <a:pt x="163" y="337"/>
                  </a:cubicBezTo>
                  <a:cubicBezTo>
                    <a:pt x="160" y="337"/>
                    <a:pt x="156" y="337"/>
                    <a:pt x="152" y="337"/>
                  </a:cubicBezTo>
                  <a:cubicBezTo>
                    <a:pt x="154" y="342"/>
                    <a:pt x="146" y="339"/>
                    <a:pt x="148" y="346"/>
                  </a:cubicBezTo>
                  <a:cubicBezTo>
                    <a:pt x="148" y="346"/>
                    <a:pt x="148" y="346"/>
                    <a:pt x="148" y="346"/>
                  </a:cubicBezTo>
                  <a:cubicBezTo>
                    <a:pt x="141" y="346"/>
                    <a:pt x="141" y="353"/>
                    <a:pt x="137" y="356"/>
                  </a:cubicBezTo>
                  <a:cubicBezTo>
                    <a:pt x="137" y="354"/>
                    <a:pt x="136" y="354"/>
                    <a:pt x="136" y="354"/>
                  </a:cubicBezTo>
                  <a:cubicBezTo>
                    <a:pt x="135" y="354"/>
                    <a:pt x="134" y="354"/>
                    <a:pt x="134" y="355"/>
                  </a:cubicBezTo>
                  <a:cubicBezTo>
                    <a:pt x="133" y="355"/>
                    <a:pt x="132" y="356"/>
                    <a:pt x="132" y="356"/>
                  </a:cubicBezTo>
                  <a:cubicBezTo>
                    <a:pt x="132" y="356"/>
                    <a:pt x="131" y="356"/>
                    <a:pt x="131" y="356"/>
                  </a:cubicBezTo>
                  <a:cubicBezTo>
                    <a:pt x="129" y="356"/>
                    <a:pt x="126" y="353"/>
                    <a:pt x="123" y="353"/>
                  </a:cubicBezTo>
                  <a:cubicBezTo>
                    <a:pt x="122" y="353"/>
                    <a:pt x="121" y="354"/>
                    <a:pt x="120" y="356"/>
                  </a:cubicBezTo>
                  <a:cubicBezTo>
                    <a:pt x="123" y="356"/>
                    <a:pt x="125" y="356"/>
                    <a:pt x="124" y="359"/>
                  </a:cubicBezTo>
                  <a:cubicBezTo>
                    <a:pt x="122" y="359"/>
                    <a:pt x="120" y="359"/>
                    <a:pt x="118" y="359"/>
                  </a:cubicBezTo>
                  <a:cubicBezTo>
                    <a:pt x="111" y="359"/>
                    <a:pt x="108" y="362"/>
                    <a:pt x="103" y="363"/>
                  </a:cubicBezTo>
                  <a:cubicBezTo>
                    <a:pt x="104" y="363"/>
                    <a:pt x="102" y="362"/>
                    <a:pt x="101" y="362"/>
                  </a:cubicBezTo>
                  <a:cubicBezTo>
                    <a:pt x="100" y="362"/>
                    <a:pt x="99" y="363"/>
                    <a:pt x="100" y="365"/>
                  </a:cubicBezTo>
                  <a:cubicBezTo>
                    <a:pt x="100" y="367"/>
                    <a:pt x="101" y="367"/>
                    <a:pt x="103" y="367"/>
                  </a:cubicBezTo>
                  <a:cubicBezTo>
                    <a:pt x="105" y="367"/>
                    <a:pt x="104" y="369"/>
                    <a:pt x="105" y="369"/>
                  </a:cubicBezTo>
                  <a:cubicBezTo>
                    <a:pt x="108" y="370"/>
                    <a:pt x="113" y="370"/>
                    <a:pt x="115" y="371"/>
                  </a:cubicBezTo>
                  <a:cubicBezTo>
                    <a:pt x="116" y="372"/>
                    <a:pt x="114" y="374"/>
                    <a:pt x="116" y="375"/>
                  </a:cubicBezTo>
                  <a:cubicBezTo>
                    <a:pt x="116" y="375"/>
                    <a:pt x="118" y="372"/>
                    <a:pt x="119" y="372"/>
                  </a:cubicBezTo>
                  <a:cubicBezTo>
                    <a:pt x="120" y="372"/>
                    <a:pt x="120" y="372"/>
                    <a:pt x="120" y="373"/>
                  </a:cubicBezTo>
                  <a:cubicBezTo>
                    <a:pt x="120" y="375"/>
                    <a:pt x="119" y="377"/>
                    <a:pt x="118" y="378"/>
                  </a:cubicBezTo>
                  <a:cubicBezTo>
                    <a:pt x="121" y="379"/>
                    <a:pt x="124" y="378"/>
                    <a:pt x="124" y="380"/>
                  </a:cubicBezTo>
                  <a:cubicBezTo>
                    <a:pt x="127" y="385"/>
                    <a:pt x="123" y="385"/>
                    <a:pt x="126" y="388"/>
                  </a:cubicBezTo>
                  <a:cubicBezTo>
                    <a:pt x="131" y="393"/>
                    <a:pt x="126" y="403"/>
                    <a:pt x="126" y="405"/>
                  </a:cubicBezTo>
                  <a:cubicBezTo>
                    <a:pt x="124" y="411"/>
                    <a:pt x="122" y="413"/>
                    <a:pt x="116" y="414"/>
                  </a:cubicBezTo>
                  <a:cubicBezTo>
                    <a:pt x="116" y="413"/>
                    <a:pt x="116" y="413"/>
                    <a:pt x="116" y="413"/>
                  </a:cubicBezTo>
                  <a:cubicBezTo>
                    <a:pt x="116" y="412"/>
                    <a:pt x="116" y="412"/>
                    <a:pt x="116" y="412"/>
                  </a:cubicBezTo>
                  <a:cubicBezTo>
                    <a:pt x="115" y="412"/>
                    <a:pt x="114" y="414"/>
                    <a:pt x="115" y="414"/>
                  </a:cubicBezTo>
                  <a:cubicBezTo>
                    <a:pt x="113" y="414"/>
                    <a:pt x="112" y="413"/>
                    <a:pt x="112" y="413"/>
                  </a:cubicBezTo>
                  <a:cubicBezTo>
                    <a:pt x="112" y="413"/>
                    <a:pt x="111" y="414"/>
                    <a:pt x="111" y="414"/>
                  </a:cubicBezTo>
                  <a:cubicBezTo>
                    <a:pt x="110" y="416"/>
                    <a:pt x="108" y="416"/>
                    <a:pt x="106" y="416"/>
                  </a:cubicBezTo>
                  <a:cubicBezTo>
                    <a:pt x="104" y="416"/>
                    <a:pt x="100" y="415"/>
                    <a:pt x="97" y="415"/>
                  </a:cubicBezTo>
                  <a:cubicBezTo>
                    <a:pt x="94" y="414"/>
                    <a:pt x="91" y="414"/>
                    <a:pt x="88" y="414"/>
                  </a:cubicBezTo>
                  <a:cubicBezTo>
                    <a:pt x="87" y="414"/>
                    <a:pt x="85" y="414"/>
                    <a:pt x="85" y="414"/>
                  </a:cubicBezTo>
                  <a:cubicBezTo>
                    <a:pt x="85" y="411"/>
                    <a:pt x="83" y="410"/>
                    <a:pt x="80" y="410"/>
                  </a:cubicBezTo>
                  <a:cubicBezTo>
                    <a:pt x="79" y="410"/>
                    <a:pt x="78" y="410"/>
                    <a:pt x="76" y="411"/>
                  </a:cubicBezTo>
                  <a:cubicBezTo>
                    <a:pt x="75" y="411"/>
                    <a:pt x="73" y="411"/>
                    <a:pt x="72" y="411"/>
                  </a:cubicBezTo>
                  <a:cubicBezTo>
                    <a:pt x="71" y="411"/>
                    <a:pt x="70" y="411"/>
                    <a:pt x="70" y="411"/>
                  </a:cubicBezTo>
                  <a:cubicBezTo>
                    <a:pt x="70" y="414"/>
                    <a:pt x="67" y="414"/>
                    <a:pt x="66" y="416"/>
                  </a:cubicBezTo>
                  <a:cubicBezTo>
                    <a:pt x="70" y="417"/>
                    <a:pt x="70" y="424"/>
                    <a:pt x="71" y="428"/>
                  </a:cubicBezTo>
                  <a:cubicBezTo>
                    <a:pt x="68" y="432"/>
                    <a:pt x="71" y="438"/>
                    <a:pt x="70" y="443"/>
                  </a:cubicBezTo>
                  <a:cubicBezTo>
                    <a:pt x="69" y="446"/>
                    <a:pt x="65" y="447"/>
                    <a:pt x="66" y="451"/>
                  </a:cubicBezTo>
                  <a:cubicBezTo>
                    <a:pt x="71" y="455"/>
                    <a:pt x="69" y="463"/>
                    <a:pt x="68" y="470"/>
                  </a:cubicBezTo>
                  <a:cubicBezTo>
                    <a:pt x="69" y="470"/>
                    <a:pt x="70" y="470"/>
                    <a:pt x="71" y="470"/>
                  </a:cubicBezTo>
                  <a:cubicBezTo>
                    <a:pt x="73" y="470"/>
                    <a:pt x="75" y="470"/>
                    <a:pt x="77" y="470"/>
                  </a:cubicBezTo>
                  <a:cubicBezTo>
                    <a:pt x="79" y="469"/>
                    <a:pt x="82" y="469"/>
                    <a:pt x="84" y="469"/>
                  </a:cubicBezTo>
                  <a:cubicBezTo>
                    <a:pt x="86" y="469"/>
                    <a:pt x="87" y="469"/>
                    <a:pt x="88" y="470"/>
                  </a:cubicBezTo>
                  <a:cubicBezTo>
                    <a:pt x="90" y="472"/>
                    <a:pt x="91" y="475"/>
                    <a:pt x="94" y="477"/>
                  </a:cubicBezTo>
                  <a:cubicBezTo>
                    <a:pt x="99" y="470"/>
                    <a:pt x="109" y="474"/>
                    <a:pt x="115" y="471"/>
                  </a:cubicBezTo>
                  <a:cubicBezTo>
                    <a:pt x="116" y="471"/>
                    <a:pt x="116" y="466"/>
                    <a:pt x="118" y="466"/>
                  </a:cubicBezTo>
                  <a:cubicBezTo>
                    <a:pt x="119" y="466"/>
                    <a:pt x="119" y="466"/>
                    <a:pt x="120" y="466"/>
                  </a:cubicBezTo>
                  <a:cubicBezTo>
                    <a:pt x="121" y="466"/>
                    <a:pt x="122" y="466"/>
                    <a:pt x="123" y="466"/>
                  </a:cubicBezTo>
                  <a:cubicBezTo>
                    <a:pt x="123" y="466"/>
                    <a:pt x="124" y="466"/>
                    <a:pt x="125" y="466"/>
                  </a:cubicBezTo>
                  <a:cubicBezTo>
                    <a:pt x="127" y="466"/>
                    <a:pt x="128" y="466"/>
                    <a:pt x="128" y="464"/>
                  </a:cubicBezTo>
                  <a:cubicBezTo>
                    <a:pt x="126" y="463"/>
                    <a:pt x="126" y="462"/>
                    <a:pt x="126" y="460"/>
                  </a:cubicBezTo>
                  <a:cubicBezTo>
                    <a:pt x="127" y="458"/>
                    <a:pt x="129" y="457"/>
                    <a:pt x="130" y="457"/>
                  </a:cubicBezTo>
                  <a:cubicBezTo>
                    <a:pt x="130" y="457"/>
                    <a:pt x="130" y="458"/>
                    <a:pt x="131" y="458"/>
                  </a:cubicBezTo>
                  <a:cubicBezTo>
                    <a:pt x="131" y="458"/>
                    <a:pt x="131" y="458"/>
                    <a:pt x="132" y="458"/>
                  </a:cubicBezTo>
                  <a:cubicBezTo>
                    <a:pt x="132" y="458"/>
                    <a:pt x="133" y="457"/>
                    <a:pt x="133" y="454"/>
                  </a:cubicBezTo>
                  <a:cubicBezTo>
                    <a:pt x="138" y="454"/>
                    <a:pt x="131" y="449"/>
                    <a:pt x="131" y="447"/>
                  </a:cubicBezTo>
                  <a:cubicBezTo>
                    <a:pt x="141" y="447"/>
                    <a:pt x="134" y="439"/>
                    <a:pt x="141" y="439"/>
                  </a:cubicBezTo>
                  <a:cubicBezTo>
                    <a:pt x="142" y="439"/>
                    <a:pt x="143" y="439"/>
                    <a:pt x="145" y="439"/>
                  </a:cubicBezTo>
                  <a:cubicBezTo>
                    <a:pt x="142" y="428"/>
                    <a:pt x="154" y="431"/>
                    <a:pt x="160" y="428"/>
                  </a:cubicBezTo>
                  <a:cubicBezTo>
                    <a:pt x="160" y="423"/>
                    <a:pt x="160" y="419"/>
                    <a:pt x="160" y="414"/>
                  </a:cubicBezTo>
                  <a:cubicBezTo>
                    <a:pt x="161" y="415"/>
                    <a:pt x="161" y="415"/>
                    <a:pt x="162" y="415"/>
                  </a:cubicBezTo>
                  <a:cubicBezTo>
                    <a:pt x="165" y="415"/>
                    <a:pt x="165" y="411"/>
                    <a:pt x="167" y="411"/>
                  </a:cubicBezTo>
                  <a:cubicBezTo>
                    <a:pt x="168" y="411"/>
                    <a:pt x="169" y="410"/>
                    <a:pt x="170" y="410"/>
                  </a:cubicBezTo>
                  <a:cubicBezTo>
                    <a:pt x="177" y="410"/>
                    <a:pt x="179" y="416"/>
                    <a:pt x="186" y="416"/>
                  </a:cubicBezTo>
                  <a:cubicBezTo>
                    <a:pt x="186" y="416"/>
                    <a:pt x="186" y="416"/>
                    <a:pt x="186" y="416"/>
                  </a:cubicBezTo>
                  <a:cubicBezTo>
                    <a:pt x="189" y="416"/>
                    <a:pt x="190" y="411"/>
                    <a:pt x="193" y="409"/>
                  </a:cubicBezTo>
                  <a:cubicBezTo>
                    <a:pt x="194" y="408"/>
                    <a:pt x="195" y="408"/>
                    <a:pt x="196" y="408"/>
                  </a:cubicBezTo>
                  <a:cubicBezTo>
                    <a:pt x="196" y="408"/>
                    <a:pt x="196" y="408"/>
                    <a:pt x="196" y="408"/>
                  </a:cubicBezTo>
                  <a:cubicBezTo>
                    <a:pt x="196" y="408"/>
                    <a:pt x="197" y="408"/>
                    <a:pt x="197" y="408"/>
                  </a:cubicBezTo>
                  <a:cubicBezTo>
                    <a:pt x="198" y="408"/>
                    <a:pt x="198" y="408"/>
                    <a:pt x="199" y="407"/>
                  </a:cubicBezTo>
                  <a:cubicBezTo>
                    <a:pt x="199" y="407"/>
                    <a:pt x="199" y="407"/>
                    <a:pt x="199" y="407"/>
                  </a:cubicBezTo>
                  <a:cubicBezTo>
                    <a:pt x="198" y="407"/>
                    <a:pt x="194" y="406"/>
                    <a:pt x="195" y="405"/>
                  </a:cubicBezTo>
                  <a:cubicBezTo>
                    <a:pt x="198" y="404"/>
                    <a:pt x="201" y="403"/>
                    <a:pt x="204" y="403"/>
                  </a:cubicBezTo>
                  <a:cubicBezTo>
                    <a:pt x="209" y="403"/>
                    <a:pt x="213" y="404"/>
                    <a:pt x="214" y="407"/>
                  </a:cubicBezTo>
                  <a:cubicBezTo>
                    <a:pt x="214" y="407"/>
                    <a:pt x="214" y="407"/>
                    <a:pt x="214" y="407"/>
                  </a:cubicBezTo>
                  <a:cubicBezTo>
                    <a:pt x="212" y="407"/>
                    <a:pt x="209" y="408"/>
                    <a:pt x="210" y="409"/>
                  </a:cubicBezTo>
                  <a:cubicBezTo>
                    <a:pt x="211" y="409"/>
                    <a:pt x="211" y="409"/>
                    <a:pt x="212" y="409"/>
                  </a:cubicBezTo>
                  <a:cubicBezTo>
                    <a:pt x="212" y="409"/>
                    <a:pt x="213" y="409"/>
                    <a:pt x="214" y="409"/>
                  </a:cubicBezTo>
                  <a:cubicBezTo>
                    <a:pt x="215" y="409"/>
                    <a:pt x="216" y="408"/>
                    <a:pt x="216" y="408"/>
                  </a:cubicBezTo>
                  <a:cubicBezTo>
                    <a:pt x="217" y="408"/>
                    <a:pt x="217" y="409"/>
                    <a:pt x="218" y="409"/>
                  </a:cubicBezTo>
                  <a:cubicBezTo>
                    <a:pt x="218" y="409"/>
                    <a:pt x="217" y="412"/>
                    <a:pt x="218" y="413"/>
                  </a:cubicBezTo>
                  <a:cubicBezTo>
                    <a:pt x="218" y="413"/>
                    <a:pt x="219" y="413"/>
                    <a:pt x="219" y="413"/>
                  </a:cubicBezTo>
                  <a:cubicBezTo>
                    <a:pt x="219" y="413"/>
                    <a:pt x="220" y="413"/>
                    <a:pt x="220" y="413"/>
                  </a:cubicBezTo>
                  <a:cubicBezTo>
                    <a:pt x="220" y="413"/>
                    <a:pt x="220" y="413"/>
                    <a:pt x="220" y="413"/>
                  </a:cubicBezTo>
                  <a:cubicBezTo>
                    <a:pt x="221" y="413"/>
                    <a:pt x="221" y="413"/>
                    <a:pt x="222" y="414"/>
                  </a:cubicBezTo>
                  <a:cubicBezTo>
                    <a:pt x="222" y="417"/>
                    <a:pt x="223" y="415"/>
                    <a:pt x="223" y="416"/>
                  </a:cubicBezTo>
                  <a:cubicBezTo>
                    <a:pt x="226" y="421"/>
                    <a:pt x="230" y="423"/>
                    <a:pt x="231" y="428"/>
                  </a:cubicBezTo>
                  <a:cubicBezTo>
                    <a:pt x="236" y="428"/>
                    <a:pt x="238" y="432"/>
                    <a:pt x="243" y="432"/>
                  </a:cubicBezTo>
                  <a:cubicBezTo>
                    <a:pt x="244" y="432"/>
                    <a:pt x="245" y="432"/>
                    <a:pt x="246" y="432"/>
                  </a:cubicBezTo>
                  <a:cubicBezTo>
                    <a:pt x="245" y="437"/>
                    <a:pt x="249" y="436"/>
                    <a:pt x="252" y="437"/>
                  </a:cubicBezTo>
                  <a:cubicBezTo>
                    <a:pt x="257" y="440"/>
                    <a:pt x="252" y="443"/>
                    <a:pt x="255" y="443"/>
                  </a:cubicBezTo>
                  <a:cubicBezTo>
                    <a:pt x="258" y="443"/>
                    <a:pt x="257" y="447"/>
                    <a:pt x="259" y="449"/>
                  </a:cubicBezTo>
                  <a:cubicBezTo>
                    <a:pt x="256" y="449"/>
                    <a:pt x="258" y="455"/>
                    <a:pt x="255" y="456"/>
                  </a:cubicBezTo>
                  <a:cubicBezTo>
                    <a:pt x="259" y="455"/>
                    <a:pt x="263" y="455"/>
                    <a:pt x="265" y="452"/>
                  </a:cubicBezTo>
                  <a:cubicBezTo>
                    <a:pt x="265" y="452"/>
                    <a:pt x="265" y="452"/>
                    <a:pt x="265" y="452"/>
                  </a:cubicBezTo>
                  <a:cubicBezTo>
                    <a:pt x="262" y="452"/>
                    <a:pt x="266" y="447"/>
                    <a:pt x="265" y="443"/>
                  </a:cubicBezTo>
                  <a:cubicBezTo>
                    <a:pt x="264" y="441"/>
                    <a:pt x="262" y="441"/>
                    <a:pt x="261" y="439"/>
                  </a:cubicBezTo>
                  <a:cubicBezTo>
                    <a:pt x="261" y="439"/>
                    <a:pt x="262" y="439"/>
                    <a:pt x="263" y="439"/>
                  </a:cubicBezTo>
                  <a:cubicBezTo>
                    <a:pt x="264" y="439"/>
                    <a:pt x="265" y="439"/>
                    <a:pt x="266" y="439"/>
                  </a:cubicBezTo>
                  <a:cubicBezTo>
                    <a:pt x="267" y="439"/>
                    <a:pt x="268" y="439"/>
                    <a:pt x="269" y="439"/>
                  </a:cubicBezTo>
                  <a:cubicBezTo>
                    <a:pt x="271" y="439"/>
                    <a:pt x="272" y="439"/>
                    <a:pt x="272" y="437"/>
                  </a:cubicBezTo>
                  <a:cubicBezTo>
                    <a:pt x="271" y="438"/>
                    <a:pt x="271" y="438"/>
                    <a:pt x="270" y="438"/>
                  </a:cubicBezTo>
                  <a:cubicBezTo>
                    <a:pt x="269" y="438"/>
                    <a:pt x="269" y="436"/>
                    <a:pt x="269" y="435"/>
                  </a:cubicBezTo>
                  <a:cubicBezTo>
                    <a:pt x="269" y="433"/>
                    <a:pt x="269" y="432"/>
                    <a:pt x="267" y="432"/>
                  </a:cubicBezTo>
                  <a:cubicBezTo>
                    <a:pt x="267" y="432"/>
                    <a:pt x="267" y="432"/>
                    <a:pt x="267" y="432"/>
                  </a:cubicBezTo>
                  <a:cubicBezTo>
                    <a:pt x="266" y="433"/>
                    <a:pt x="266" y="433"/>
                    <a:pt x="266" y="433"/>
                  </a:cubicBezTo>
                  <a:cubicBezTo>
                    <a:pt x="265" y="433"/>
                    <a:pt x="264" y="430"/>
                    <a:pt x="263" y="430"/>
                  </a:cubicBezTo>
                  <a:cubicBezTo>
                    <a:pt x="264" y="430"/>
                    <a:pt x="262" y="432"/>
                    <a:pt x="261" y="432"/>
                  </a:cubicBezTo>
                  <a:cubicBezTo>
                    <a:pt x="261" y="432"/>
                    <a:pt x="261" y="432"/>
                    <a:pt x="261" y="432"/>
                  </a:cubicBezTo>
                  <a:cubicBezTo>
                    <a:pt x="261" y="432"/>
                    <a:pt x="260" y="429"/>
                    <a:pt x="258" y="429"/>
                  </a:cubicBezTo>
                  <a:cubicBezTo>
                    <a:pt x="258" y="429"/>
                    <a:pt x="258" y="429"/>
                    <a:pt x="257" y="430"/>
                  </a:cubicBezTo>
                  <a:cubicBezTo>
                    <a:pt x="256" y="425"/>
                    <a:pt x="252" y="426"/>
                    <a:pt x="250" y="424"/>
                  </a:cubicBezTo>
                  <a:cubicBezTo>
                    <a:pt x="248" y="423"/>
                    <a:pt x="249" y="421"/>
                    <a:pt x="249" y="421"/>
                  </a:cubicBezTo>
                  <a:cubicBezTo>
                    <a:pt x="249" y="421"/>
                    <a:pt x="249" y="421"/>
                    <a:pt x="248" y="422"/>
                  </a:cubicBezTo>
                  <a:cubicBezTo>
                    <a:pt x="248" y="422"/>
                    <a:pt x="247" y="422"/>
                    <a:pt x="247" y="422"/>
                  </a:cubicBezTo>
                  <a:cubicBezTo>
                    <a:pt x="245" y="422"/>
                    <a:pt x="244" y="417"/>
                    <a:pt x="244" y="416"/>
                  </a:cubicBezTo>
                  <a:cubicBezTo>
                    <a:pt x="242" y="414"/>
                    <a:pt x="235" y="414"/>
                    <a:pt x="238" y="409"/>
                  </a:cubicBezTo>
                  <a:cubicBezTo>
                    <a:pt x="238" y="409"/>
                    <a:pt x="238" y="409"/>
                    <a:pt x="238" y="409"/>
                  </a:cubicBezTo>
                  <a:cubicBezTo>
                    <a:pt x="236" y="409"/>
                    <a:pt x="235" y="408"/>
                    <a:pt x="235" y="407"/>
                  </a:cubicBezTo>
                  <a:cubicBezTo>
                    <a:pt x="234" y="406"/>
                    <a:pt x="231" y="402"/>
                    <a:pt x="231" y="401"/>
                  </a:cubicBezTo>
                  <a:cubicBezTo>
                    <a:pt x="231" y="397"/>
                    <a:pt x="226" y="399"/>
                    <a:pt x="227" y="394"/>
                  </a:cubicBezTo>
                  <a:cubicBezTo>
                    <a:pt x="230" y="394"/>
                    <a:pt x="229" y="390"/>
                    <a:pt x="231" y="390"/>
                  </a:cubicBezTo>
                  <a:cubicBezTo>
                    <a:pt x="233" y="391"/>
                    <a:pt x="234" y="391"/>
                    <a:pt x="235" y="391"/>
                  </a:cubicBezTo>
                  <a:cubicBezTo>
                    <a:pt x="237" y="391"/>
                    <a:pt x="238" y="390"/>
                    <a:pt x="242" y="390"/>
                  </a:cubicBezTo>
                  <a:cubicBezTo>
                    <a:pt x="242" y="392"/>
                    <a:pt x="243" y="393"/>
                    <a:pt x="244" y="394"/>
                  </a:cubicBezTo>
                  <a:cubicBezTo>
                    <a:pt x="245" y="395"/>
                    <a:pt x="246" y="396"/>
                    <a:pt x="247" y="396"/>
                  </a:cubicBezTo>
                  <a:cubicBezTo>
                    <a:pt x="247" y="396"/>
                    <a:pt x="247" y="396"/>
                    <a:pt x="248" y="395"/>
                  </a:cubicBezTo>
                  <a:cubicBezTo>
                    <a:pt x="248" y="395"/>
                    <a:pt x="248" y="395"/>
                    <a:pt x="248" y="395"/>
                  </a:cubicBezTo>
                  <a:cubicBezTo>
                    <a:pt x="250" y="395"/>
                    <a:pt x="250" y="401"/>
                    <a:pt x="250" y="401"/>
                  </a:cubicBezTo>
                  <a:cubicBezTo>
                    <a:pt x="250" y="401"/>
                    <a:pt x="250" y="401"/>
                    <a:pt x="250" y="401"/>
                  </a:cubicBezTo>
                  <a:cubicBezTo>
                    <a:pt x="251" y="401"/>
                    <a:pt x="251" y="401"/>
                    <a:pt x="252" y="401"/>
                  </a:cubicBezTo>
                  <a:cubicBezTo>
                    <a:pt x="252" y="401"/>
                    <a:pt x="252" y="401"/>
                    <a:pt x="253" y="401"/>
                  </a:cubicBezTo>
                  <a:cubicBezTo>
                    <a:pt x="253" y="401"/>
                    <a:pt x="253" y="401"/>
                    <a:pt x="253" y="401"/>
                  </a:cubicBezTo>
                  <a:cubicBezTo>
                    <a:pt x="254" y="402"/>
                    <a:pt x="253" y="404"/>
                    <a:pt x="253" y="405"/>
                  </a:cubicBezTo>
                  <a:cubicBezTo>
                    <a:pt x="255" y="406"/>
                    <a:pt x="257" y="406"/>
                    <a:pt x="257" y="409"/>
                  </a:cubicBezTo>
                  <a:cubicBezTo>
                    <a:pt x="258" y="409"/>
                    <a:pt x="258" y="409"/>
                    <a:pt x="259" y="409"/>
                  </a:cubicBezTo>
                  <a:cubicBezTo>
                    <a:pt x="262" y="409"/>
                    <a:pt x="263" y="410"/>
                    <a:pt x="265" y="411"/>
                  </a:cubicBezTo>
                  <a:cubicBezTo>
                    <a:pt x="266" y="412"/>
                    <a:pt x="268" y="413"/>
                    <a:pt x="270" y="413"/>
                  </a:cubicBezTo>
                  <a:cubicBezTo>
                    <a:pt x="271" y="413"/>
                    <a:pt x="272" y="413"/>
                    <a:pt x="272" y="413"/>
                  </a:cubicBezTo>
                  <a:cubicBezTo>
                    <a:pt x="273" y="414"/>
                    <a:pt x="272" y="416"/>
                    <a:pt x="274" y="416"/>
                  </a:cubicBezTo>
                  <a:cubicBezTo>
                    <a:pt x="274" y="416"/>
                    <a:pt x="274" y="416"/>
                    <a:pt x="274" y="416"/>
                  </a:cubicBezTo>
                  <a:cubicBezTo>
                    <a:pt x="274" y="416"/>
                    <a:pt x="274" y="416"/>
                    <a:pt x="274" y="416"/>
                  </a:cubicBezTo>
                  <a:cubicBezTo>
                    <a:pt x="274" y="416"/>
                    <a:pt x="274" y="416"/>
                    <a:pt x="274" y="415"/>
                  </a:cubicBezTo>
                  <a:cubicBezTo>
                    <a:pt x="275" y="415"/>
                    <a:pt x="275" y="414"/>
                    <a:pt x="276" y="414"/>
                  </a:cubicBezTo>
                  <a:cubicBezTo>
                    <a:pt x="276" y="414"/>
                    <a:pt x="276" y="414"/>
                    <a:pt x="276" y="414"/>
                  </a:cubicBezTo>
                  <a:cubicBezTo>
                    <a:pt x="276" y="416"/>
                    <a:pt x="274" y="418"/>
                    <a:pt x="274" y="418"/>
                  </a:cubicBezTo>
                  <a:cubicBezTo>
                    <a:pt x="275" y="419"/>
                    <a:pt x="276" y="419"/>
                    <a:pt x="276" y="419"/>
                  </a:cubicBezTo>
                  <a:cubicBezTo>
                    <a:pt x="277" y="419"/>
                    <a:pt x="277" y="419"/>
                    <a:pt x="277" y="419"/>
                  </a:cubicBezTo>
                  <a:cubicBezTo>
                    <a:pt x="278" y="419"/>
                    <a:pt x="278" y="419"/>
                    <a:pt x="279" y="419"/>
                  </a:cubicBezTo>
                  <a:cubicBezTo>
                    <a:pt x="279" y="419"/>
                    <a:pt x="280" y="419"/>
                    <a:pt x="282" y="420"/>
                  </a:cubicBezTo>
                  <a:cubicBezTo>
                    <a:pt x="282" y="421"/>
                    <a:pt x="279" y="423"/>
                    <a:pt x="280" y="424"/>
                  </a:cubicBezTo>
                  <a:cubicBezTo>
                    <a:pt x="280" y="424"/>
                    <a:pt x="280" y="424"/>
                    <a:pt x="281" y="424"/>
                  </a:cubicBezTo>
                  <a:cubicBezTo>
                    <a:pt x="281" y="424"/>
                    <a:pt x="282" y="424"/>
                    <a:pt x="282" y="424"/>
                  </a:cubicBezTo>
                  <a:cubicBezTo>
                    <a:pt x="283" y="424"/>
                    <a:pt x="283" y="424"/>
                    <a:pt x="283" y="424"/>
                  </a:cubicBezTo>
                  <a:cubicBezTo>
                    <a:pt x="285" y="424"/>
                    <a:pt x="286" y="425"/>
                    <a:pt x="285" y="426"/>
                  </a:cubicBezTo>
                  <a:cubicBezTo>
                    <a:pt x="285" y="434"/>
                    <a:pt x="290" y="436"/>
                    <a:pt x="289" y="445"/>
                  </a:cubicBezTo>
                  <a:cubicBezTo>
                    <a:pt x="294" y="448"/>
                    <a:pt x="298" y="452"/>
                    <a:pt x="298" y="452"/>
                  </a:cubicBezTo>
                  <a:cubicBezTo>
                    <a:pt x="298" y="452"/>
                    <a:pt x="298" y="452"/>
                    <a:pt x="298" y="452"/>
                  </a:cubicBezTo>
                  <a:cubicBezTo>
                    <a:pt x="298" y="452"/>
                    <a:pt x="293" y="453"/>
                    <a:pt x="295" y="454"/>
                  </a:cubicBezTo>
                  <a:cubicBezTo>
                    <a:pt x="295" y="455"/>
                    <a:pt x="296" y="455"/>
                    <a:pt x="296" y="455"/>
                  </a:cubicBezTo>
                  <a:cubicBezTo>
                    <a:pt x="297" y="455"/>
                    <a:pt x="298" y="455"/>
                    <a:pt x="299" y="454"/>
                  </a:cubicBezTo>
                  <a:cubicBezTo>
                    <a:pt x="299" y="454"/>
                    <a:pt x="300" y="454"/>
                    <a:pt x="301" y="454"/>
                  </a:cubicBezTo>
                  <a:cubicBezTo>
                    <a:pt x="301" y="454"/>
                    <a:pt x="302" y="454"/>
                    <a:pt x="302" y="454"/>
                  </a:cubicBezTo>
                  <a:cubicBezTo>
                    <a:pt x="297" y="459"/>
                    <a:pt x="303" y="461"/>
                    <a:pt x="306" y="464"/>
                  </a:cubicBezTo>
                  <a:cubicBezTo>
                    <a:pt x="304" y="464"/>
                    <a:pt x="302" y="464"/>
                    <a:pt x="302" y="468"/>
                  </a:cubicBezTo>
                  <a:cubicBezTo>
                    <a:pt x="304" y="468"/>
                    <a:pt x="305" y="470"/>
                    <a:pt x="306" y="471"/>
                  </a:cubicBezTo>
                  <a:cubicBezTo>
                    <a:pt x="306" y="472"/>
                    <a:pt x="307" y="472"/>
                    <a:pt x="307" y="472"/>
                  </a:cubicBezTo>
                  <a:cubicBezTo>
                    <a:pt x="310" y="472"/>
                    <a:pt x="311" y="470"/>
                    <a:pt x="311" y="469"/>
                  </a:cubicBezTo>
                  <a:cubicBezTo>
                    <a:pt x="311" y="468"/>
                    <a:pt x="311" y="467"/>
                    <a:pt x="312" y="467"/>
                  </a:cubicBezTo>
                  <a:cubicBezTo>
                    <a:pt x="312" y="467"/>
                    <a:pt x="313" y="467"/>
                    <a:pt x="313" y="468"/>
                  </a:cubicBezTo>
                  <a:cubicBezTo>
                    <a:pt x="314" y="468"/>
                    <a:pt x="314" y="468"/>
                    <a:pt x="314" y="468"/>
                  </a:cubicBezTo>
                  <a:cubicBezTo>
                    <a:pt x="315" y="468"/>
                    <a:pt x="317" y="462"/>
                    <a:pt x="317" y="462"/>
                  </a:cubicBezTo>
                  <a:cubicBezTo>
                    <a:pt x="318" y="461"/>
                    <a:pt x="323" y="462"/>
                    <a:pt x="321" y="458"/>
                  </a:cubicBezTo>
                  <a:cubicBezTo>
                    <a:pt x="317" y="454"/>
                    <a:pt x="318" y="457"/>
                    <a:pt x="319" y="451"/>
                  </a:cubicBezTo>
                  <a:cubicBezTo>
                    <a:pt x="319" y="451"/>
                    <a:pt x="318" y="451"/>
                    <a:pt x="318" y="451"/>
                  </a:cubicBezTo>
                  <a:cubicBezTo>
                    <a:pt x="316" y="451"/>
                    <a:pt x="316" y="448"/>
                    <a:pt x="315" y="447"/>
                  </a:cubicBezTo>
                  <a:cubicBezTo>
                    <a:pt x="314" y="445"/>
                    <a:pt x="313" y="444"/>
                    <a:pt x="312" y="443"/>
                  </a:cubicBezTo>
                  <a:cubicBezTo>
                    <a:pt x="313" y="443"/>
                    <a:pt x="314" y="441"/>
                    <a:pt x="313" y="439"/>
                  </a:cubicBezTo>
                  <a:cubicBezTo>
                    <a:pt x="315" y="440"/>
                    <a:pt x="316" y="441"/>
                    <a:pt x="317" y="441"/>
                  </a:cubicBezTo>
                  <a:cubicBezTo>
                    <a:pt x="318" y="441"/>
                    <a:pt x="318" y="440"/>
                    <a:pt x="319" y="440"/>
                  </a:cubicBezTo>
                  <a:cubicBezTo>
                    <a:pt x="320" y="440"/>
                    <a:pt x="320" y="440"/>
                    <a:pt x="321" y="440"/>
                  </a:cubicBezTo>
                  <a:cubicBezTo>
                    <a:pt x="322" y="440"/>
                    <a:pt x="323" y="440"/>
                    <a:pt x="325" y="441"/>
                  </a:cubicBezTo>
                  <a:cubicBezTo>
                    <a:pt x="325" y="437"/>
                    <a:pt x="326" y="436"/>
                    <a:pt x="328" y="436"/>
                  </a:cubicBezTo>
                  <a:cubicBezTo>
                    <a:pt x="329" y="436"/>
                    <a:pt x="330" y="436"/>
                    <a:pt x="330" y="436"/>
                  </a:cubicBezTo>
                  <a:cubicBezTo>
                    <a:pt x="331" y="436"/>
                    <a:pt x="332" y="436"/>
                    <a:pt x="333" y="436"/>
                  </a:cubicBezTo>
                  <a:cubicBezTo>
                    <a:pt x="334" y="436"/>
                    <a:pt x="335" y="436"/>
                    <a:pt x="336" y="435"/>
                  </a:cubicBezTo>
                  <a:cubicBezTo>
                    <a:pt x="338" y="440"/>
                    <a:pt x="340" y="452"/>
                    <a:pt x="336" y="456"/>
                  </a:cubicBezTo>
                  <a:cubicBezTo>
                    <a:pt x="339" y="457"/>
                    <a:pt x="342" y="457"/>
                    <a:pt x="343" y="460"/>
                  </a:cubicBezTo>
                  <a:cubicBezTo>
                    <a:pt x="344" y="461"/>
                    <a:pt x="345" y="462"/>
                    <a:pt x="346" y="462"/>
                  </a:cubicBezTo>
                  <a:cubicBezTo>
                    <a:pt x="347" y="462"/>
                    <a:pt x="347" y="462"/>
                    <a:pt x="347" y="462"/>
                  </a:cubicBezTo>
                  <a:cubicBezTo>
                    <a:pt x="347" y="466"/>
                    <a:pt x="349" y="466"/>
                    <a:pt x="349" y="470"/>
                  </a:cubicBezTo>
                  <a:cubicBezTo>
                    <a:pt x="350" y="469"/>
                    <a:pt x="351" y="469"/>
                    <a:pt x="351" y="469"/>
                  </a:cubicBezTo>
                  <a:cubicBezTo>
                    <a:pt x="354" y="469"/>
                    <a:pt x="356" y="471"/>
                    <a:pt x="357" y="472"/>
                  </a:cubicBezTo>
                  <a:cubicBezTo>
                    <a:pt x="359" y="474"/>
                    <a:pt x="360" y="475"/>
                    <a:pt x="362" y="475"/>
                  </a:cubicBezTo>
                  <a:cubicBezTo>
                    <a:pt x="362" y="475"/>
                    <a:pt x="362" y="475"/>
                    <a:pt x="362" y="475"/>
                  </a:cubicBezTo>
                  <a:cubicBezTo>
                    <a:pt x="363" y="475"/>
                    <a:pt x="363" y="475"/>
                    <a:pt x="363" y="475"/>
                  </a:cubicBezTo>
                  <a:cubicBezTo>
                    <a:pt x="366" y="475"/>
                    <a:pt x="366" y="473"/>
                    <a:pt x="368" y="471"/>
                  </a:cubicBezTo>
                  <a:cubicBezTo>
                    <a:pt x="369" y="472"/>
                    <a:pt x="369" y="472"/>
                    <a:pt x="370" y="472"/>
                  </a:cubicBezTo>
                  <a:cubicBezTo>
                    <a:pt x="372" y="472"/>
                    <a:pt x="373" y="472"/>
                    <a:pt x="374" y="471"/>
                  </a:cubicBezTo>
                  <a:cubicBezTo>
                    <a:pt x="376" y="471"/>
                    <a:pt x="377" y="471"/>
                    <a:pt x="378" y="471"/>
                  </a:cubicBezTo>
                  <a:cubicBezTo>
                    <a:pt x="379" y="471"/>
                    <a:pt x="380" y="471"/>
                    <a:pt x="381" y="471"/>
                  </a:cubicBezTo>
                  <a:cubicBezTo>
                    <a:pt x="382" y="472"/>
                    <a:pt x="381" y="475"/>
                    <a:pt x="382" y="475"/>
                  </a:cubicBezTo>
                  <a:cubicBezTo>
                    <a:pt x="383" y="475"/>
                    <a:pt x="383" y="475"/>
                    <a:pt x="383" y="475"/>
                  </a:cubicBezTo>
                  <a:cubicBezTo>
                    <a:pt x="384" y="471"/>
                    <a:pt x="391" y="472"/>
                    <a:pt x="394" y="470"/>
                  </a:cubicBezTo>
                  <a:cubicBezTo>
                    <a:pt x="396" y="475"/>
                    <a:pt x="407" y="472"/>
                    <a:pt x="409" y="477"/>
                  </a:cubicBezTo>
                  <a:cubicBezTo>
                    <a:pt x="409" y="480"/>
                    <a:pt x="409" y="483"/>
                    <a:pt x="407" y="485"/>
                  </a:cubicBezTo>
                  <a:cubicBezTo>
                    <a:pt x="413" y="485"/>
                    <a:pt x="416" y="487"/>
                    <a:pt x="415" y="494"/>
                  </a:cubicBezTo>
                  <a:cubicBezTo>
                    <a:pt x="414" y="493"/>
                    <a:pt x="413" y="493"/>
                    <a:pt x="412" y="493"/>
                  </a:cubicBezTo>
                  <a:cubicBezTo>
                    <a:pt x="411" y="493"/>
                    <a:pt x="410" y="495"/>
                    <a:pt x="409" y="496"/>
                  </a:cubicBezTo>
                  <a:cubicBezTo>
                    <a:pt x="408" y="498"/>
                    <a:pt x="406" y="500"/>
                    <a:pt x="404" y="500"/>
                  </a:cubicBezTo>
                  <a:cubicBezTo>
                    <a:pt x="404" y="500"/>
                    <a:pt x="404" y="500"/>
                    <a:pt x="403" y="500"/>
                  </a:cubicBezTo>
                  <a:cubicBezTo>
                    <a:pt x="403" y="504"/>
                    <a:pt x="406" y="504"/>
                    <a:pt x="405" y="508"/>
                  </a:cubicBezTo>
                  <a:cubicBezTo>
                    <a:pt x="401" y="509"/>
                    <a:pt x="401" y="515"/>
                    <a:pt x="400" y="519"/>
                  </a:cubicBezTo>
                  <a:cubicBezTo>
                    <a:pt x="395" y="519"/>
                    <a:pt x="394" y="522"/>
                    <a:pt x="390" y="523"/>
                  </a:cubicBezTo>
                  <a:cubicBezTo>
                    <a:pt x="390" y="523"/>
                    <a:pt x="390" y="523"/>
                    <a:pt x="389" y="523"/>
                  </a:cubicBezTo>
                  <a:cubicBezTo>
                    <a:pt x="387" y="523"/>
                    <a:pt x="384" y="521"/>
                    <a:pt x="381" y="521"/>
                  </a:cubicBezTo>
                  <a:cubicBezTo>
                    <a:pt x="381" y="521"/>
                    <a:pt x="381" y="521"/>
                    <a:pt x="381" y="521"/>
                  </a:cubicBezTo>
                  <a:cubicBezTo>
                    <a:pt x="380" y="521"/>
                    <a:pt x="379" y="521"/>
                    <a:pt x="379" y="521"/>
                  </a:cubicBezTo>
                  <a:cubicBezTo>
                    <a:pt x="379" y="522"/>
                    <a:pt x="379" y="522"/>
                    <a:pt x="378" y="522"/>
                  </a:cubicBezTo>
                  <a:cubicBezTo>
                    <a:pt x="378" y="522"/>
                    <a:pt x="378" y="522"/>
                    <a:pt x="377" y="521"/>
                  </a:cubicBezTo>
                  <a:cubicBezTo>
                    <a:pt x="377" y="520"/>
                    <a:pt x="376" y="520"/>
                    <a:pt x="375" y="520"/>
                  </a:cubicBezTo>
                  <a:cubicBezTo>
                    <a:pt x="374" y="520"/>
                    <a:pt x="373" y="520"/>
                    <a:pt x="371" y="521"/>
                  </a:cubicBezTo>
                  <a:cubicBezTo>
                    <a:pt x="370" y="521"/>
                    <a:pt x="368" y="521"/>
                    <a:pt x="367" y="521"/>
                  </a:cubicBezTo>
                  <a:cubicBezTo>
                    <a:pt x="367" y="521"/>
                    <a:pt x="366" y="521"/>
                    <a:pt x="366" y="521"/>
                  </a:cubicBezTo>
                  <a:cubicBezTo>
                    <a:pt x="364" y="523"/>
                    <a:pt x="358" y="526"/>
                    <a:pt x="354" y="526"/>
                  </a:cubicBezTo>
                  <a:cubicBezTo>
                    <a:pt x="350" y="526"/>
                    <a:pt x="347" y="524"/>
                    <a:pt x="347" y="521"/>
                  </a:cubicBezTo>
                  <a:cubicBezTo>
                    <a:pt x="341" y="521"/>
                    <a:pt x="330" y="520"/>
                    <a:pt x="328" y="517"/>
                  </a:cubicBezTo>
                  <a:cubicBezTo>
                    <a:pt x="328" y="517"/>
                    <a:pt x="328" y="517"/>
                    <a:pt x="329" y="517"/>
                  </a:cubicBezTo>
                  <a:cubicBezTo>
                    <a:pt x="329" y="517"/>
                    <a:pt x="333" y="516"/>
                    <a:pt x="332" y="515"/>
                  </a:cubicBezTo>
                  <a:cubicBezTo>
                    <a:pt x="332" y="515"/>
                    <a:pt x="331" y="515"/>
                    <a:pt x="331" y="515"/>
                  </a:cubicBezTo>
                  <a:cubicBezTo>
                    <a:pt x="329" y="515"/>
                    <a:pt x="328" y="515"/>
                    <a:pt x="327" y="516"/>
                  </a:cubicBezTo>
                  <a:cubicBezTo>
                    <a:pt x="326" y="516"/>
                    <a:pt x="325" y="517"/>
                    <a:pt x="325" y="517"/>
                  </a:cubicBezTo>
                  <a:cubicBezTo>
                    <a:pt x="325" y="517"/>
                    <a:pt x="325" y="517"/>
                    <a:pt x="325" y="517"/>
                  </a:cubicBezTo>
                  <a:cubicBezTo>
                    <a:pt x="325" y="513"/>
                    <a:pt x="325" y="513"/>
                    <a:pt x="325" y="513"/>
                  </a:cubicBezTo>
                  <a:cubicBezTo>
                    <a:pt x="324" y="513"/>
                    <a:pt x="324" y="513"/>
                    <a:pt x="324" y="513"/>
                  </a:cubicBezTo>
                  <a:cubicBezTo>
                    <a:pt x="323" y="513"/>
                    <a:pt x="322" y="514"/>
                    <a:pt x="321" y="514"/>
                  </a:cubicBezTo>
                  <a:cubicBezTo>
                    <a:pt x="320" y="515"/>
                    <a:pt x="320" y="515"/>
                    <a:pt x="319" y="515"/>
                  </a:cubicBezTo>
                  <a:cubicBezTo>
                    <a:pt x="319" y="515"/>
                    <a:pt x="319" y="515"/>
                    <a:pt x="319" y="515"/>
                  </a:cubicBezTo>
                  <a:cubicBezTo>
                    <a:pt x="319" y="515"/>
                    <a:pt x="316" y="512"/>
                    <a:pt x="315" y="511"/>
                  </a:cubicBezTo>
                  <a:cubicBezTo>
                    <a:pt x="315" y="511"/>
                    <a:pt x="314" y="511"/>
                    <a:pt x="314" y="511"/>
                  </a:cubicBezTo>
                  <a:cubicBezTo>
                    <a:pt x="313" y="511"/>
                    <a:pt x="312" y="511"/>
                    <a:pt x="311" y="511"/>
                  </a:cubicBezTo>
                  <a:cubicBezTo>
                    <a:pt x="310" y="511"/>
                    <a:pt x="310" y="511"/>
                    <a:pt x="309" y="511"/>
                  </a:cubicBezTo>
                  <a:cubicBezTo>
                    <a:pt x="309" y="511"/>
                    <a:pt x="308" y="511"/>
                    <a:pt x="308" y="511"/>
                  </a:cubicBezTo>
                  <a:cubicBezTo>
                    <a:pt x="308" y="511"/>
                    <a:pt x="307" y="510"/>
                    <a:pt x="306" y="509"/>
                  </a:cubicBezTo>
                  <a:cubicBezTo>
                    <a:pt x="305" y="509"/>
                    <a:pt x="304" y="509"/>
                    <a:pt x="304" y="509"/>
                  </a:cubicBezTo>
                  <a:cubicBezTo>
                    <a:pt x="302" y="509"/>
                    <a:pt x="301" y="510"/>
                    <a:pt x="300" y="510"/>
                  </a:cubicBezTo>
                  <a:cubicBezTo>
                    <a:pt x="299" y="511"/>
                    <a:pt x="298" y="512"/>
                    <a:pt x="297" y="512"/>
                  </a:cubicBezTo>
                  <a:cubicBezTo>
                    <a:pt x="296" y="512"/>
                    <a:pt x="295" y="512"/>
                    <a:pt x="295" y="511"/>
                  </a:cubicBezTo>
                  <a:cubicBezTo>
                    <a:pt x="294" y="518"/>
                    <a:pt x="284" y="517"/>
                    <a:pt x="289" y="521"/>
                  </a:cubicBezTo>
                  <a:cubicBezTo>
                    <a:pt x="290" y="522"/>
                    <a:pt x="287" y="523"/>
                    <a:pt x="287" y="523"/>
                  </a:cubicBezTo>
                  <a:cubicBezTo>
                    <a:pt x="286" y="524"/>
                    <a:pt x="284" y="525"/>
                    <a:pt x="283" y="527"/>
                  </a:cubicBezTo>
                  <a:cubicBezTo>
                    <a:pt x="283" y="526"/>
                    <a:pt x="283" y="526"/>
                    <a:pt x="283" y="526"/>
                  </a:cubicBezTo>
                  <a:cubicBezTo>
                    <a:pt x="282" y="526"/>
                    <a:pt x="282" y="527"/>
                    <a:pt x="282" y="527"/>
                  </a:cubicBezTo>
                  <a:cubicBezTo>
                    <a:pt x="281" y="527"/>
                    <a:pt x="281" y="527"/>
                    <a:pt x="281" y="527"/>
                  </a:cubicBezTo>
                  <a:cubicBezTo>
                    <a:pt x="280" y="527"/>
                    <a:pt x="280" y="527"/>
                    <a:pt x="280" y="527"/>
                  </a:cubicBezTo>
                  <a:cubicBezTo>
                    <a:pt x="279" y="526"/>
                    <a:pt x="277" y="525"/>
                    <a:pt x="278" y="525"/>
                  </a:cubicBezTo>
                  <a:cubicBezTo>
                    <a:pt x="278" y="525"/>
                    <a:pt x="278" y="525"/>
                    <a:pt x="278" y="525"/>
                  </a:cubicBezTo>
                  <a:cubicBezTo>
                    <a:pt x="278" y="525"/>
                    <a:pt x="278" y="525"/>
                    <a:pt x="278" y="525"/>
                  </a:cubicBezTo>
                  <a:cubicBezTo>
                    <a:pt x="277" y="525"/>
                    <a:pt x="276" y="525"/>
                    <a:pt x="275" y="526"/>
                  </a:cubicBezTo>
                  <a:cubicBezTo>
                    <a:pt x="274" y="526"/>
                    <a:pt x="273" y="527"/>
                    <a:pt x="272" y="527"/>
                  </a:cubicBezTo>
                  <a:cubicBezTo>
                    <a:pt x="272" y="527"/>
                    <a:pt x="272" y="527"/>
                    <a:pt x="272" y="527"/>
                  </a:cubicBezTo>
                  <a:cubicBezTo>
                    <a:pt x="272" y="526"/>
                    <a:pt x="271" y="523"/>
                    <a:pt x="270" y="523"/>
                  </a:cubicBezTo>
                  <a:cubicBezTo>
                    <a:pt x="267" y="521"/>
                    <a:pt x="266" y="523"/>
                    <a:pt x="265" y="521"/>
                  </a:cubicBezTo>
                  <a:cubicBezTo>
                    <a:pt x="265" y="521"/>
                    <a:pt x="264" y="521"/>
                    <a:pt x="264" y="521"/>
                  </a:cubicBezTo>
                  <a:cubicBezTo>
                    <a:pt x="264" y="521"/>
                    <a:pt x="263" y="521"/>
                    <a:pt x="263" y="521"/>
                  </a:cubicBezTo>
                  <a:cubicBezTo>
                    <a:pt x="262" y="521"/>
                    <a:pt x="262" y="521"/>
                    <a:pt x="262" y="521"/>
                  </a:cubicBezTo>
                  <a:cubicBezTo>
                    <a:pt x="261" y="521"/>
                    <a:pt x="261" y="521"/>
                    <a:pt x="261" y="521"/>
                  </a:cubicBezTo>
                  <a:cubicBezTo>
                    <a:pt x="260" y="520"/>
                    <a:pt x="260" y="518"/>
                    <a:pt x="259" y="517"/>
                  </a:cubicBezTo>
                  <a:cubicBezTo>
                    <a:pt x="257" y="516"/>
                    <a:pt x="256" y="516"/>
                    <a:pt x="255" y="516"/>
                  </a:cubicBezTo>
                  <a:cubicBezTo>
                    <a:pt x="255" y="516"/>
                    <a:pt x="254" y="516"/>
                    <a:pt x="254" y="516"/>
                  </a:cubicBezTo>
                  <a:cubicBezTo>
                    <a:pt x="253" y="516"/>
                    <a:pt x="253" y="516"/>
                    <a:pt x="253" y="516"/>
                  </a:cubicBezTo>
                  <a:cubicBezTo>
                    <a:pt x="252" y="516"/>
                    <a:pt x="251" y="516"/>
                    <a:pt x="250" y="515"/>
                  </a:cubicBezTo>
                  <a:cubicBezTo>
                    <a:pt x="249" y="514"/>
                    <a:pt x="250" y="511"/>
                    <a:pt x="248" y="511"/>
                  </a:cubicBezTo>
                  <a:cubicBezTo>
                    <a:pt x="248" y="511"/>
                    <a:pt x="248" y="511"/>
                    <a:pt x="248" y="511"/>
                  </a:cubicBezTo>
                  <a:cubicBezTo>
                    <a:pt x="247" y="513"/>
                    <a:pt x="246" y="513"/>
                    <a:pt x="245" y="513"/>
                  </a:cubicBezTo>
                  <a:cubicBezTo>
                    <a:pt x="244" y="513"/>
                    <a:pt x="243" y="513"/>
                    <a:pt x="242" y="512"/>
                  </a:cubicBezTo>
                  <a:cubicBezTo>
                    <a:pt x="240" y="511"/>
                    <a:pt x="239" y="511"/>
                    <a:pt x="237" y="511"/>
                  </a:cubicBezTo>
                  <a:cubicBezTo>
                    <a:pt x="236" y="511"/>
                    <a:pt x="235" y="511"/>
                    <a:pt x="235" y="511"/>
                  </a:cubicBezTo>
                  <a:cubicBezTo>
                    <a:pt x="235" y="510"/>
                    <a:pt x="234" y="510"/>
                    <a:pt x="233" y="510"/>
                  </a:cubicBezTo>
                  <a:cubicBezTo>
                    <a:pt x="233" y="510"/>
                    <a:pt x="232" y="510"/>
                    <a:pt x="232" y="510"/>
                  </a:cubicBezTo>
                  <a:cubicBezTo>
                    <a:pt x="231" y="510"/>
                    <a:pt x="231" y="510"/>
                    <a:pt x="231" y="510"/>
                  </a:cubicBezTo>
                  <a:cubicBezTo>
                    <a:pt x="230" y="510"/>
                    <a:pt x="229" y="510"/>
                    <a:pt x="229" y="509"/>
                  </a:cubicBezTo>
                  <a:cubicBezTo>
                    <a:pt x="228" y="509"/>
                    <a:pt x="229" y="506"/>
                    <a:pt x="229" y="506"/>
                  </a:cubicBezTo>
                  <a:cubicBezTo>
                    <a:pt x="228" y="505"/>
                    <a:pt x="225" y="506"/>
                    <a:pt x="225" y="504"/>
                  </a:cubicBezTo>
                  <a:cubicBezTo>
                    <a:pt x="225" y="503"/>
                    <a:pt x="224" y="502"/>
                    <a:pt x="223" y="502"/>
                  </a:cubicBezTo>
                  <a:cubicBezTo>
                    <a:pt x="223" y="502"/>
                    <a:pt x="222" y="503"/>
                    <a:pt x="222" y="503"/>
                  </a:cubicBezTo>
                  <a:cubicBezTo>
                    <a:pt x="221" y="503"/>
                    <a:pt x="221" y="503"/>
                    <a:pt x="221" y="503"/>
                  </a:cubicBezTo>
                  <a:cubicBezTo>
                    <a:pt x="220" y="503"/>
                    <a:pt x="220" y="503"/>
                    <a:pt x="220" y="502"/>
                  </a:cubicBezTo>
                  <a:cubicBezTo>
                    <a:pt x="215" y="495"/>
                    <a:pt x="218" y="492"/>
                    <a:pt x="218" y="487"/>
                  </a:cubicBezTo>
                  <a:cubicBezTo>
                    <a:pt x="218" y="485"/>
                    <a:pt x="216" y="484"/>
                    <a:pt x="216" y="483"/>
                  </a:cubicBezTo>
                  <a:cubicBezTo>
                    <a:pt x="216" y="483"/>
                    <a:pt x="216" y="483"/>
                    <a:pt x="216" y="483"/>
                  </a:cubicBezTo>
                  <a:cubicBezTo>
                    <a:pt x="216" y="483"/>
                    <a:pt x="216" y="483"/>
                    <a:pt x="216" y="483"/>
                  </a:cubicBezTo>
                  <a:cubicBezTo>
                    <a:pt x="216" y="483"/>
                    <a:pt x="216" y="483"/>
                    <a:pt x="216" y="483"/>
                  </a:cubicBezTo>
                  <a:cubicBezTo>
                    <a:pt x="216" y="483"/>
                    <a:pt x="218" y="482"/>
                    <a:pt x="218" y="481"/>
                  </a:cubicBezTo>
                  <a:cubicBezTo>
                    <a:pt x="218" y="480"/>
                    <a:pt x="216" y="481"/>
                    <a:pt x="216" y="479"/>
                  </a:cubicBezTo>
                  <a:cubicBezTo>
                    <a:pt x="216" y="479"/>
                    <a:pt x="219" y="478"/>
                    <a:pt x="220" y="477"/>
                  </a:cubicBezTo>
                  <a:cubicBezTo>
                    <a:pt x="220" y="475"/>
                    <a:pt x="218" y="475"/>
                    <a:pt x="218" y="473"/>
                  </a:cubicBezTo>
                  <a:cubicBezTo>
                    <a:pt x="214" y="474"/>
                    <a:pt x="213" y="475"/>
                    <a:pt x="212" y="475"/>
                  </a:cubicBezTo>
                  <a:cubicBezTo>
                    <a:pt x="212" y="475"/>
                    <a:pt x="211" y="474"/>
                    <a:pt x="210" y="473"/>
                  </a:cubicBezTo>
                  <a:cubicBezTo>
                    <a:pt x="209" y="472"/>
                    <a:pt x="208" y="472"/>
                    <a:pt x="207" y="472"/>
                  </a:cubicBezTo>
                  <a:cubicBezTo>
                    <a:pt x="203" y="472"/>
                    <a:pt x="200" y="475"/>
                    <a:pt x="197" y="475"/>
                  </a:cubicBezTo>
                  <a:cubicBezTo>
                    <a:pt x="196" y="476"/>
                    <a:pt x="194" y="476"/>
                    <a:pt x="192" y="476"/>
                  </a:cubicBezTo>
                  <a:cubicBezTo>
                    <a:pt x="186" y="476"/>
                    <a:pt x="180" y="474"/>
                    <a:pt x="177" y="473"/>
                  </a:cubicBezTo>
                  <a:cubicBezTo>
                    <a:pt x="175" y="473"/>
                    <a:pt x="175" y="471"/>
                    <a:pt x="175" y="471"/>
                  </a:cubicBezTo>
                  <a:cubicBezTo>
                    <a:pt x="175" y="471"/>
                    <a:pt x="175" y="471"/>
                    <a:pt x="175" y="471"/>
                  </a:cubicBezTo>
                  <a:cubicBezTo>
                    <a:pt x="174" y="471"/>
                    <a:pt x="174" y="471"/>
                    <a:pt x="174" y="471"/>
                  </a:cubicBezTo>
                  <a:cubicBezTo>
                    <a:pt x="173" y="471"/>
                    <a:pt x="171" y="472"/>
                    <a:pt x="169" y="472"/>
                  </a:cubicBezTo>
                  <a:cubicBezTo>
                    <a:pt x="168" y="473"/>
                    <a:pt x="166" y="473"/>
                    <a:pt x="164" y="473"/>
                  </a:cubicBezTo>
                  <a:cubicBezTo>
                    <a:pt x="164" y="473"/>
                    <a:pt x="164" y="473"/>
                    <a:pt x="163" y="473"/>
                  </a:cubicBezTo>
                  <a:cubicBezTo>
                    <a:pt x="160" y="473"/>
                    <a:pt x="159" y="472"/>
                    <a:pt x="156" y="471"/>
                  </a:cubicBezTo>
                  <a:cubicBezTo>
                    <a:pt x="156" y="473"/>
                    <a:pt x="154" y="473"/>
                    <a:pt x="152" y="473"/>
                  </a:cubicBezTo>
                  <a:cubicBezTo>
                    <a:pt x="152" y="473"/>
                    <a:pt x="151" y="473"/>
                    <a:pt x="150" y="473"/>
                  </a:cubicBezTo>
                  <a:cubicBezTo>
                    <a:pt x="146" y="479"/>
                    <a:pt x="138" y="482"/>
                    <a:pt x="130" y="483"/>
                  </a:cubicBezTo>
                  <a:cubicBezTo>
                    <a:pt x="130" y="486"/>
                    <a:pt x="126" y="487"/>
                    <a:pt x="123" y="487"/>
                  </a:cubicBezTo>
                  <a:cubicBezTo>
                    <a:pt x="122" y="487"/>
                    <a:pt x="121" y="487"/>
                    <a:pt x="120" y="487"/>
                  </a:cubicBezTo>
                  <a:cubicBezTo>
                    <a:pt x="119" y="487"/>
                    <a:pt x="118" y="487"/>
                    <a:pt x="117" y="487"/>
                  </a:cubicBezTo>
                  <a:cubicBezTo>
                    <a:pt x="114" y="487"/>
                    <a:pt x="112" y="487"/>
                    <a:pt x="111" y="489"/>
                  </a:cubicBezTo>
                  <a:cubicBezTo>
                    <a:pt x="114" y="481"/>
                    <a:pt x="102" y="488"/>
                    <a:pt x="105" y="481"/>
                  </a:cubicBezTo>
                  <a:cubicBezTo>
                    <a:pt x="105" y="481"/>
                    <a:pt x="104" y="481"/>
                    <a:pt x="104" y="481"/>
                  </a:cubicBezTo>
                  <a:cubicBezTo>
                    <a:pt x="101" y="481"/>
                    <a:pt x="99" y="482"/>
                    <a:pt x="97" y="483"/>
                  </a:cubicBezTo>
                  <a:cubicBezTo>
                    <a:pt x="96" y="484"/>
                    <a:pt x="94" y="485"/>
                    <a:pt x="91" y="485"/>
                  </a:cubicBezTo>
                  <a:cubicBezTo>
                    <a:pt x="90" y="485"/>
                    <a:pt x="89" y="485"/>
                    <a:pt x="88" y="485"/>
                  </a:cubicBezTo>
                  <a:cubicBezTo>
                    <a:pt x="90" y="489"/>
                    <a:pt x="85" y="488"/>
                    <a:pt x="85" y="490"/>
                  </a:cubicBezTo>
                  <a:cubicBezTo>
                    <a:pt x="84" y="493"/>
                    <a:pt x="83" y="491"/>
                    <a:pt x="83" y="492"/>
                  </a:cubicBezTo>
                  <a:cubicBezTo>
                    <a:pt x="80" y="497"/>
                    <a:pt x="76" y="500"/>
                    <a:pt x="73" y="504"/>
                  </a:cubicBezTo>
                  <a:cubicBezTo>
                    <a:pt x="73" y="504"/>
                    <a:pt x="73" y="504"/>
                    <a:pt x="73" y="504"/>
                  </a:cubicBezTo>
                  <a:cubicBezTo>
                    <a:pt x="71" y="504"/>
                    <a:pt x="70" y="504"/>
                    <a:pt x="69" y="505"/>
                  </a:cubicBezTo>
                  <a:cubicBezTo>
                    <a:pt x="69" y="505"/>
                    <a:pt x="68" y="506"/>
                    <a:pt x="66" y="506"/>
                  </a:cubicBezTo>
                  <a:cubicBezTo>
                    <a:pt x="66" y="506"/>
                    <a:pt x="66" y="506"/>
                    <a:pt x="66" y="506"/>
                  </a:cubicBezTo>
                  <a:cubicBezTo>
                    <a:pt x="66" y="509"/>
                    <a:pt x="66" y="513"/>
                    <a:pt x="66" y="517"/>
                  </a:cubicBezTo>
                  <a:cubicBezTo>
                    <a:pt x="66" y="517"/>
                    <a:pt x="65" y="517"/>
                    <a:pt x="65" y="517"/>
                  </a:cubicBezTo>
                  <a:cubicBezTo>
                    <a:pt x="63" y="517"/>
                    <a:pt x="62" y="519"/>
                    <a:pt x="62" y="522"/>
                  </a:cubicBezTo>
                  <a:cubicBezTo>
                    <a:pt x="62" y="524"/>
                    <a:pt x="62" y="527"/>
                    <a:pt x="60" y="527"/>
                  </a:cubicBezTo>
                  <a:cubicBezTo>
                    <a:pt x="59" y="527"/>
                    <a:pt x="59" y="527"/>
                    <a:pt x="58" y="527"/>
                  </a:cubicBezTo>
                  <a:cubicBezTo>
                    <a:pt x="60" y="541"/>
                    <a:pt x="51" y="544"/>
                    <a:pt x="40" y="546"/>
                  </a:cubicBezTo>
                  <a:cubicBezTo>
                    <a:pt x="39" y="548"/>
                    <a:pt x="39" y="549"/>
                    <a:pt x="37" y="549"/>
                  </a:cubicBezTo>
                  <a:cubicBezTo>
                    <a:pt x="37" y="549"/>
                    <a:pt x="36" y="549"/>
                    <a:pt x="36" y="549"/>
                  </a:cubicBezTo>
                  <a:cubicBezTo>
                    <a:pt x="36" y="556"/>
                    <a:pt x="30" y="556"/>
                    <a:pt x="30" y="563"/>
                  </a:cubicBezTo>
                  <a:cubicBezTo>
                    <a:pt x="23" y="564"/>
                    <a:pt x="24" y="574"/>
                    <a:pt x="17" y="576"/>
                  </a:cubicBezTo>
                  <a:cubicBezTo>
                    <a:pt x="16" y="578"/>
                    <a:pt x="19" y="580"/>
                    <a:pt x="19" y="582"/>
                  </a:cubicBezTo>
                  <a:cubicBezTo>
                    <a:pt x="19" y="582"/>
                    <a:pt x="19" y="582"/>
                    <a:pt x="18" y="582"/>
                  </a:cubicBezTo>
                  <a:cubicBezTo>
                    <a:pt x="18" y="582"/>
                    <a:pt x="18" y="582"/>
                    <a:pt x="17" y="582"/>
                  </a:cubicBezTo>
                  <a:cubicBezTo>
                    <a:pt x="17" y="582"/>
                    <a:pt x="16" y="582"/>
                    <a:pt x="16" y="582"/>
                  </a:cubicBezTo>
                  <a:cubicBezTo>
                    <a:pt x="15" y="582"/>
                    <a:pt x="15" y="582"/>
                    <a:pt x="15" y="582"/>
                  </a:cubicBezTo>
                  <a:cubicBezTo>
                    <a:pt x="13" y="584"/>
                    <a:pt x="15" y="591"/>
                    <a:pt x="13" y="593"/>
                  </a:cubicBezTo>
                  <a:cubicBezTo>
                    <a:pt x="12" y="592"/>
                    <a:pt x="11" y="591"/>
                    <a:pt x="11" y="591"/>
                  </a:cubicBezTo>
                  <a:cubicBezTo>
                    <a:pt x="10" y="591"/>
                    <a:pt x="10" y="594"/>
                    <a:pt x="10" y="596"/>
                  </a:cubicBezTo>
                  <a:cubicBezTo>
                    <a:pt x="9" y="598"/>
                    <a:pt x="9" y="600"/>
                    <a:pt x="8" y="600"/>
                  </a:cubicBezTo>
                  <a:cubicBezTo>
                    <a:pt x="8" y="600"/>
                    <a:pt x="7" y="600"/>
                    <a:pt x="6" y="599"/>
                  </a:cubicBezTo>
                  <a:cubicBezTo>
                    <a:pt x="5" y="602"/>
                    <a:pt x="8" y="603"/>
                    <a:pt x="8" y="606"/>
                  </a:cubicBezTo>
                  <a:cubicBezTo>
                    <a:pt x="8" y="607"/>
                    <a:pt x="6" y="610"/>
                    <a:pt x="6" y="610"/>
                  </a:cubicBezTo>
                  <a:cubicBezTo>
                    <a:pt x="6" y="611"/>
                    <a:pt x="10" y="610"/>
                    <a:pt x="10" y="612"/>
                  </a:cubicBezTo>
                  <a:cubicBezTo>
                    <a:pt x="10" y="623"/>
                    <a:pt x="10" y="634"/>
                    <a:pt x="10" y="644"/>
                  </a:cubicBezTo>
                  <a:cubicBezTo>
                    <a:pt x="9" y="644"/>
                    <a:pt x="9" y="644"/>
                    <a:pt x="9" y="644"/>
                  </a:cubicBezTo>
                  <a:cubicBezTo>
                    <a:pt x="6" y="644"/>
                    <a:pt x="7" y="649"/>
                    <a:pt x="6" y="650"/>
                  </a:cubicBezTo>
                  <a:cubicBezTo>
                    <a:pt x="5" y="650"/>
                    <a:pt x="5" y="650"/>
                    <a:pt x="4" y="650"/>
                  </a:cubicBezTo>
                  <a:cubicBezTo>
                    <a:pt x="4" y="650"/>
                    <a:pt x="3" y="650"/>
                    <a:pt x="3" y="650"/>
                  </a:cubicBezTo>
                  <a:cubicBezTo>
                    <a:pt x="3" y="650"/>
                    <a:pt x="2" y="650"/>
                    <a:pt x="2" y="650"/>
                  </a:cubicBezTo>
                  <a:cubicBezTo>
                    <a:pt x="1" y="650"/>
                    <a:pt x="0" y="651"/>
                    <a:pt x="0" y="652"/>
                  </a:cubicBezTo>
                  <a:cubicBezTo>
                    <a:pt x="2" y="653"/>
                    <a:pt x="4" y="658"/>
                    <a:pt x="4" y="659"/>
                  </a:cubicBezTo>
                  <a:cubicBezTo>
                    <a:pt x="4" y="662"/>
                    <a:pt x="5" y="660"/>
                    <a:pt x="6" y="661"/>
                  </a:cubicBezTo>
                  <a:cubicBezTo>
                    <a:pt x="9" y="666"/>
                    <a:pt x="5" y="666"/>
                    <a:pt x="6" y="669"/>
                  </a:cubicBezTo>
                  <a:cubicBezTo>
                    <a:pt x="6" y="670"/>
                    <a:pt x="11" y="671"/>
                    <a:pt x="10" y="675"/>
                  </a:cubicBezTo>
                  <a:cubicBezTo>
                    <a:pt x="10" y="675"/>
                    <a:pt x="11" y="675"/>
                    <a:pt x="11" y="675"/>
                  </a:cubicBezTo>
                  <a:cubicBezTo>
                    <a:pt x="11" y="675"/>
                    <a:pt x="12" y="675"/>
                    <a:pt x="12" y="675"/>
                  </a:cubicBezTo>
                  <a:cubicBezTo>
                    <a:pt x="12" y="675"/>
                    <a:pt x="13" y="675"/>
                    <a:pt x="13" y="675"/>
                  </a:cubicBezTo>
                  <a:cubicBezTo>
                    <a:pt x="15" y="675"/>
                    <a:pt x="17" y="675"/>
                    <a:pt x="17" y="677"/>
                  </a:cubicBezTo>
                  <a:cubicBezTo>
                    <a:pt x="17" y="679"/>
                    <a:pt x="16" y="681"/>
                    <a:pt x="15" y="682"/>
                  </a:cubicBezTo>
                  <a:cubicBezTo>
                    <a:pt x="16" y="682"/>
                    <a:pt x="17" y="682"/>
                    <a:pt x="17" y="682"/>
                  </a:cubicBezTo>
                  <a:cubicBezTo>
                    <a:pt x="20" y="682"/>
                    <a:pt x="21" y="684"/>
                    <a:pt x="22" y="685"/>
                  </a:cubicBezTo>
                  <a:cubicBezTo>
                    <a:pt x="22" y="687"/>
                    <a:pt x="23" y="688"/>
                    <a:pt x="26" y="688"/>
                  </a:cubicBezTo>
                  <a:cubicBezTo>
                    <a:pt x="26" y="688"/>
                    <a:pt x="27" y="688"/>
                    <a:pt x="28" y="688"/>
                  </a:cubicBezTo>
                  <a:cubicBezTo>
                    <a:pt x="27" y="695"/>
                    <a:pt x="35" y="693"/>
                    <a:pt x="38" y="699"/>
                  </a:cubicBezTo>
                  <a:cubicBezTo>
                    <a:pt x="38" y="699"/>
                    <a:pt x="38" y="699"/>
                    <a:pt x="37" y="699"/>
                  </a:cubicBezTo>
                  <a:cubicBezTo>
                    <a:pt x="37" y="699"/>
                    <a:pt x="36" y="701"/>
                    <a:pt x="36" y="701"/>
                  </a:cubicBezTo>
                  <a:cubicBezTo>
                    <a:pt x="36" y="702"/>
                    <a:pt x="36" y="703"/>
                    <a:pt x="37" y="703"/>
                  </a:cubicBezTo>
                  <a:cubicBezTo>
                    <a:pt x="37" y="703"/>
                    <a:pt x="37" y="703"/>
                    <a:pt x="37" y="703"/>
                  </a:cubicBezTo>
                  <a:cubicBezTo>
                    <a:pt x="38" y="702"/>
                    <a:pt x="38" y="702"/>
                    <a:pt x="38" y="702"/>
                  </a:cubicBezTo>
                  <a:cubicBezTo>
                    <a:pt x="39" y="702"/>
                    <a:pt x="39" y="703"/>
                    <a:pt x="40" y="703"/>
                  </a:cubicBezTo>
                  <a:cubicBezTo>
                    <a:pt x="40" y="704"/>
                    <a:pt x="39" y="706"/>
                    <a:pt x="40" y="707"/>
                  </a:cubicBezTo>
                  <a:cubicBezTo>
                    <a:pt x="40" y="708"/>
                    <a:pt x="41" y="708"/>
                    <a:pt x="41" y="708"/>
                  </a:cubicBezTo>
                  <a:cubicBezTo>
                    <a:pt x="41" y="708"/>
                    <a:pt x="41" y="708"/>
                    <a:pt x="41" y="708"/>
                  </a:cubicBezTo>
                  <a:cubicBezTo>
                    <a:pt x="41" y="708"/>
                    <a:pt x="41" y="708"/>
                    <a:pt x="41" y="708"/>
                  </a:cubicBezTo>
                  <a:cubicBezTo>
                    <a:pt x="42" y="708"/>
                    <a:pt x="43" y="708"/>
                    <a:pt x="43" y="709"/>
                  </a:cubicBezTo>
                  <a:cubicBezTo>
                    <a:pt x="44" y="710"/>
                    <a:pt x="43" y="713"/>
                    <a:pt x="45" y="713"/>
                  </a:cubicBezTo>
                  <a:cubicBezTo>
                    <a:pt x="47" y="713"/>
                    <a:pt x="46" y="714"/>
                    <a:pt x="47" y="715"/>
                  </a:cubicBezTo>
                  <a:cubicBezTo>
                    <a:pt x="47" y="715"/>
                    <a:pt x="51" y="718"/>
                    <a:pt x="51" y="718"/>
                  </a:cubicBezTo>
                  <a:cubicBezTo>
                    <a:pt x="51" y="720"/>
                    <a:pt x="51" y="720"/>
                    <a:pt x="52" y="720"/>
                  </a:cubicBezTo>
                  <a:cubicBezTo>
                    <a:pt x="52" y="720"/>
                    <a:pt x="52" y="720"/>
                    <a:pt x="53" y="720"/>
                  </a:cubicBezTo>
                  <a:cubicBezTo>
                    <a:pt x="53" y="720"/>
                    <a:pt x="53" y="720"/>
                    <a:pt x="53" y="720"/>
                  </a:cubicBezTo>
                  <a:cubicBezTo>
                    <a:pt x="54" y="720"/>
                    <a:pt x="54" y="720"/>
                    <a:pt x="55" y="720"/>
                  </a:cubicBezTo>
                  <a:cubicBezTo>
                    <a:pt x="55" y="721"/>
                    <a:pt x="54" y="724"/>
                    <a:pt x="55" y="724"/>
                  </a:cubicBezTo>
                  <a:cubicBezTo>
                    <a:pt x="55" y="724"/>
                    <a:pt x="55" y="724"/>
                    <a:pt x="55" y="724"/>
                  </a:cubicBezTo>
                  <a:cubicBezTo>
                    <a:pt x="56" y="724"/>
                    <a:pt x="57" y="724"/>
                    <a:pt x="57" y="724"/>
                  </a:cubicBezTo>
                  <a:cubicBezTo>
                    <a:pt x="58" y="724"/>
                    <a:pt x="59" y="724"/>
                    <a:pt x="59" y="724"/>
                  </a:cubicBezTo>
                  <a:cubicBezTo>
                    <a:pt x="60" y="724"/>
                    <a:pt x="60" y="724"/>
                    <a:pt x="60" y="724"/>
                  </a:cubicBezTo>
                  <a:cubicBezTo>
                    <a:pt x="61" y="725"/>
                    <a:pt x="60" y="728"/>
                    <a:pt x="60" y="728"/>
                  </a:cubicBezTo>
                  <a:cubicBezTo>
                    <a:pt x="63" y="729"/>
                    <a:pt x="70" y="727"/>
                    <a:pt x="70" y="734"/>
                  </a:cubicBezTo>
                  <a:cubicBezTo>
                    <a:pt x="71" y="734"/>
                    <a:pt x="72" y="734"/>
                    <a:pt x="74" y="734"/>
                  </a:cubicBezTo>
                  <a:cubicBezTo>
                    <a:pt x="78" y="734"/>
                    <a:pt x="83" y="733"/>
                    <a:pt x="88" y="732"/>
                  </a:cubicBezTo>
                  <a:cubicBezTo>
                    <a:pt x="92" y="731"/>
                    <a:pt x="97" y="730"/>
                    <a:pt x="102" y="730"/>
                  </a:cubicBezTo>
                  <a:cubicBezTo>
                    <a:pt x="103" y="730"/>
                    <a:pt x="104" y="730"/>
                    <a:pt x="105" y="730"/>
                  </a:cubicBezTo>
                  <a:cubicBezTo>
                    <a:pt x="108" y="730"/>
                    <a:pt x="108" y="732"/>
                    <a:pt x="111" y="732"/>
                  </a:cubicBezTo>
                  <a:cubicBezTo>
                    <a:pt x="111" y="732"/>
                    <a:pt x="111" y="732"/>
                    <a:pt x="111" y="732"/>
                  </a:cubicBezTo>
                  <a:cubicBezTo>
                    <a:pt x="121" y="731"/>
                    <a:pt x="125" y="729"/>
                    <a:pt x="131" y="728"/>
                  </a:cubicBezTo>
                  <a:cubicBezTo>
                    <a:pt x="141" y="726"/>
                    <a:pt x="138" y="729"/>
                    <a:pt x="135" y="724"/>
                  </a:cubicBezTo>
                  <a:cubicBezTo>
                    <a:pt x="136" y="724"/>
                    <a:pt x="137" y="724"/>
                    <a:pt x="138" y="724"/>
                  </a:cubicBezTo>
                  <a:cubicBezTo>
                    <a:pt x="142" y="724"/>
                    <a:pt x="146" y="722"/>
                    <a:pt x="146" y="722"/>
                  </a:cubicBezTo>
                  <a:cubicBezTo>
                    <a:pt x="149" y="721"/>
                    <a:pt x="152" y="721"/>
                    <a:pt x="154" y="720"/>
                  </a:cubicBezTo>
                  <a:cubicBezTo>
                    <a:pt x="157" y="719"/>
                    <a:pt x="160" y="719"/>
                    <a:pt x="162" y="719"/>
                  </a:cubicBezTo>
                  <a:cubicBezTo>
                    <a:pt x="166" y="719"/>
                    <a:pt x="169" y="721"/>
                    <a:pt x="175" y="722"/>
                  </a:cubicBezTo>
                  <a:cubicBezTo>
                    <a:pt x="174" y="726"/>
                    <a:pt x="175" y="727"/>
                    <a:pt x="176" y="727"/>
                  </a:cubicBezTo>
                  <a:cubicBezTo>
                    <a:pt x="176" y="727"/>
                    <a:pt x="176" y="727"/>
                    <a:pt x="176" y="727"/>
                  </a:cubicBezTo>
                  <a:cubicBezTo>
                    <a:pt x="177" y="727"/>
                    <a:pt x="177" y="727"/>
                    <a:pt x="177" y="727"/>
                  </a:cubicBezTo>
                  <a:cubicBezTo>
                    <a:pt x="178" y="727"/>
                    <a:pt x="179" y="727"/>
                    <a:pt x="178" y="732"/>
                  </a:cubicBezTo>
                  <a:cubicBezTo>
                    <a:pt x="184" y="734"/>
                    <a:pt x="190" y="736"/>
                    <a:pt x="198" y="736"/>
                  </a:cubicBezTo>
                  <a:cubicBezTo>
                    <a:pt x="200" y="736"/>
                    <a:pt x="202" y="736"/>
                    <a:pt x="205" y="735"/>
                  </a:cubicBezTo>
                  <a:cubicBezTo>
                    <a:pt x="204" y="739"/>
                    <a:pt x="204" y="740"/>
                    <a:pt x="205" y="740"/>
                  </a:cubicBezTo>
                  <a:cubicBezTo>
                    <a:pt x="206" y="740"/>
                    <a:pt x="206" y="740"/>
                    <a:pt x="206" y="740"/>
                  </a:cubicBezTo>
                  <a:cubicBezTo>
                    <a:pt x="207" y="740"/>
                    <a:pt x="207" y="740"/>
                    <a:pt x="207" y="740"/>
                  </a:cubicBezTo>
                  <a:cubicBezTo>
                    <a:pt x="208" y="740"/>
                    <a:pt x="208" y="740"/>
                    <a:pt x="208" y="741"/>
                  </a:cubicBezTo>
                  <a:cubicBezTo>
                    <a:pt x="209" y="759"/>
                    <a:pt x="205" y="772"/>
                    <a:pt x="208" y="789"/>
                  </a:cubicBezTo>
                  <a:cubicBezTo>
                    <a:pt x="209" y="788"/>
                    <a:pt x="209" y="788"/>
                    <a:pt x="210" y="788"/>
                  </a:cubicBezTo>
                  <a:cubicBezTo>
                    <a:pt x="212" y="788"/>
                    <a:pt x="212" y="792"/>
                    <a:pt x="214" y="792"/>
                  </a:cubicBezTo>
                  <a:cubicBezTo>
                    <a:pt x="216" y="793"/>
                    <a:pt x="215" y="794"/>
                    <a:pt x="216" y="794"/>
                  </a:cubicBezTo>
                  <a:cubicBezTo>
                    <a:pt x="220" y="797"/>
                    <a:pt x="223" y="798"/>
                    <a:pt x="225" y="802"/>
                  </a:cubicBezTo>
                  <a:cubicBezTo>
                    <a:pt x="223" y="802"/>
                    <a:pt x="223" y="802"/>
                    <a:pt x="223" y="802"/>
                  </a:cubicBezTo>
                  <a:cubicBezTo>
                    <a:pt x="222" y="803"/>
                    <a:pt x="227" y="804"/>
                    <a:pt x="227" y="804"/>
                  </a:cubicBezTo>
                  <a:cubicBezTo>
                    <a:pt x="228" y="804"/>
                    <a:pt x="227" y="807"/>
                    <a:pt x="227" y="808"/>
                  </a:cubicBezTo>
                  <a:cubicBezTo>
                    <a:pt x="229" y="810"/>
                    <a:pt x="231" y="809"/>
                    <a:pt x="231" y="813"/>
                  </a:cubicBezTo>
                  <a:cubicBezTo>
                    <a:pt x="231" y="814"/>
                    <a:pt x="232" y="815"/>
                    <a:pt x="233" y="815"/>
                  </a:cubicBezTo>
                  <a:cubicBezTo>
                    <a:pt x="233" y="815"/>
                    <a:pt x="233" y="815"/>
                    <a:pt x="233" y="815"/>
                  </a:cubicBezTo>
                  <a:cubicBezTo>
                    <a:pt x="233" y="817"/>
                    <a:pt x="231" y="818"/>
                    <a:pt x="231" y="819"/>
                  </a:cubicBezTo>
                  <a:cubicBezTo>
                    <a:pt x="231" y="820"/>
                    <a:pt x="234" y="819"/>
                    <a:pt x="235" y="821"/>
                  </a:cubicBezTo>
                  <a:cubicBezTo>
                    <a:pt x="235" y="825"/>
                    <a:pt x="235" y="830"/>
                    <a:pt x="235" y="834"/>
                  </a:cubicBezTo>
                  <a:cubicBezTo>
                    <a:pt x="235" y="838"/>
                    <a:pt x="233" y="842"/>
                    <a:pt x="237" y="846"/>
                  </a:cubicBezTo>
                  <a:cubicBezTo>
                    <a:pt x="237" y="845"/>
                    <a:pt x="237" y="845"/>
                    <a:pt x="237" y="845"/>
                  </a:cubicBezTo>
                  <a:cubicBezTo>
                    <a:pt x="239" y="845"/>
                    <a:pt x="240" y="858"/>
                    <a:pt x="240" y="861"/>
                  </a:cubicBezTo>
                  <a:cubicBezTo>
                    <a:pt x="240" y="861"/>
                    <a:pt x="240" y="861"/>
                    <a:pt x="240" y="861"/>
                  </a:cubicBezTo>
                  <a:cubicBezTo>
                    <a:pt x="238" y="861"/>
                    <a:pt x="239" y="864"/>
                    <a:pt x="238" y="865"/>
                  </a:cubicBezTo>
                  <a:cubicBezTo>
                    <a:pt x="238" y="865"/>
                    <a:pt x="237" y="865"/>
                    <a:pt x="237" y="865"/>
                  </a:cubicBezTo>
                  <a:cubicBezTo>
                    <a:pt x="236" y="865"/>
                    <a:pt x="236" y="865"/>
                    <a:pt x="236" y="865"/>
                  </a:cubicBezTo>
                  <a:cubicBezTo>
                    <a:pt x="235" y="865"/>
                    <a:pt x="235" y="865"/>
                    <a:pt x="235" y="865"/>
                  </a:cubicBezTo>
                  <a:cubicBezTo>
                    <a:pt x="234" y="865"/>
                    <a:pt x="233" y="865"/>
                    <a:pt x="233" y="866"/>
                  </a:cubicBezTo>
                  <a:cubicBezTo>
                    <a:pt x="233" y="866"/>
                    <a:pt x="233" y="866"/>
                    <a:pt x="233" y="866"/>
                  </a:cubicBezTo>
                  <a:cubicBezTo>
                    <a:pt x="237" y="866"/>
                    <a:pt x="234" y="873"/>
                    <a:pt x="235" y="876"/>
                  </a:cubicBezTo>
                  <a:cubicBezTo>
                    <a:pt x="227" y="887"/>
                    <a:pt x="225" y="892"/>
                    <a:pt x="225" y="910"/>
                  </a:cubicBezTo>
                  <a:cubicBezTo>
                    <a:pt x="226" y="910"/>
                    <a:pt x="226" y="910"/>
                    <a:pt x="227" y="910"/>
                  </a:cubicBezTo>
                  <a:cubicBezTo>
                    <a:pt x="231" y="910"/>
                    <a:pt x="228" y="916"/>
                    <a:pt x="231" y="918"/>
                  </a:cubicBezTo>
                  <a:cubicBezTo>
                    <a:pt x="231" y="921"/>
                    <a:pt x="229" y="922"/>
                    <a:pt x="229" y="925"/>
                  </a:cubicBezTo>
                  <a:cubicBezTo>
                    <a:pt x="230" y="925"/>
                    <a:pt x="231" y="925"/>
                    <a:pt x="231" y="925"/>
                  </a:cubicBezTo>
                  <a:cubicBezTo>
                    <a:pt x="235" y="925"/>
                    <a:pt x="231" y="931"/>
                    <a:pt x="231" y="931"/>
                  </a:cubicBezTo>
                  <a:cubicBezTo>
                    <a:pt x="231" y="931"/>
                    <a:pt x="231" y="931"/>
                    <a:pt x="231" y="931"/>
                  </a:cubicBezTo>
                  <a:cubicBezTo>
                    <a:pt x="232" y="931"/>
                    <a:pt x="232" y="931"/>
                    <a:pt x="233" y="931"/>
                  </a:cubicBezTo>
                  <a:cubicBezTo>
                    <a:pt x="233" y="931"/>
                    <a:pt x="234" y="931"/>
                    <a:pt x="234" y="931"/>
                  </a:cubicBezTo>
                  <a:cubicBezTo>
                    <a:pt x="234" y="931"/>
                    <a:pt x="235" y="931"/>
                    <a:pt x="235" y="931"/>
                  </a:cubicBezTo>
                  <a:cubicBezTo>
                    <a:pt x="236" y="932"/>
                    <a:pt x="234" y="936"/>
                    <a:pt x="235" y="937"/>
                  </a:cubicBezTo>
                  <a:cubicBezTo>
                    <a:pt x="236" y="936"/>
                    <a:pt x="237" y="936"/>
                    <a:pt x="238" y="936"/>
                  </a:cubicBezTo>
                  <a:cubicBezTo>
                    <a:pt x="242" y="936"/>
                    <a:pt x="238" y="940"/>
                    <a:pt x="238" y="941"/>
                  </a:cubicBezTo>
                  <a:cubicBezTo>
                    <a:pt x="239" y="941"/>
                    <a:pt x="239" y="941"/>
                    <a:pt x="240" y="941"/>
                  </a:cubicBezTo>
                  <a:cubicBezTo>
                    <a:pt x="240" y="941"/>
                    <a:pt x="241" y="941"/>
                    <a:pt x="241" y="941"/>
                  </a:cubicBezTo>
                  <a:cubicBezTo>
                    <a:pt x="241" y="941"/>
                    <a:pt x="242" y="941"/>
                    <a:pt x="242" y="941"/>
                  </a:cubicBezTo>
                  <a:cubicBezTo>
                    <a:pt x="243" y="941"/>
                    <a:pt x="244" y="941"/>
                    <a:pt x="244" y="942"/>
                  </a:cubicBezTo>
                  <a:cubicBezTo>
                    <a:pt x="247" y="950"/>
                    <a:pt x="247" y="954"/>
                    <a:pt x="246" y="960"/>
                  </a:cubicBezTo>
                  <a:cubicBezTo>
                    <a:pt x="245" y="964"/>
                    <a:pt x="245" y="970"/>
                    <a:pt x="248" y="973"/>
                  </a:cubicBezTo>
                  <a:cubicBezTo>
                    <a:pt x="249" y="972"/>
                    <a:pt x="249" y="971"/>
                    <a:pt x="249" y="971"/>
                  </a:cubicBezTo>
                  <a:cubicBezTo>
                    <a:pt x="250" y="971"/>
                    <a:pt x="248" y="980"/>
                    <a:pt x="252" y="980"/>
                  </a:cubicBezTo>
                  <a:cubicBezTo>
                    <a:pt x="252" y="980"/>
                    <a:pt x="252" y="980"/>
                    <a:pt x="252" y="980"/>
                  </a:cubicBezTo>
                  <a:cubicBezTo>
                    <a:pt x="252" y="980"/>
                    <a:pt x="252" y="979"/>
                    <a:pt x="252" y="978"/>
                  </a:cubicBezTo>
                  <a:cubicBezTo>
                    <a:pt x="252" y="977"/>
                    <a:pt x="252" y="976"/>
                    <a:pt x="253" y="976"/>
                  </a:cubicBezTo>
                  <a:cubicBezTo>
                    <a:pt x="253" y="976"/>
                    <a:pt x="253" y="977"/>
                    <a:pt x="253" y="977"/>
                  </a:cubicBezTo>
                  <a:cubicBezTo>
                    <a:pt x="251" y="987"/>
                    <a:pt x="262" y="995"/>
                    <a:pt x="265" y="1003"/>
                  </a:cubicBezTo>
                  <a:cubicBezTo>
                    <a:pt x="266" y="1009"/>
                    <a:pt x="265" y="1012"/>
                    <a:pt x="265" y="1012"/>
                  </a:cubicBezTo>
                  <a:cubicBezTo>
                    <a:pt x="266" y="1012"/>
                    <a:pt x="266" y="1011"/>
                    <a:pt x="268" y="1009"/>
                  </a:cubicBezTo>
                  <a:cubicBezTo>
                    <a:pt x="267" y="1018"/>
                    <a:pt x="272" y="1021"/>
                    <a:pt x="276" y="1024"/>
                  </a:cubicBezTo>
                  <a:cubicBezTo>
                    <a:pt x="271" y="1033"/>
                    <a:pt x="280" y="1037"/>
                    <a:pt x="280" y="1047"/>
                  </a:cubicBezTo>
                  <a:cubicBezTo>
                    <a:pt x="280" y="1047"/>
                    <a:pt x="280" y="1047"/>
                    <a:pt x="280" y="1047"/>
                  </a:cubicBezTo>
                  <a:cubicBezTo>
                    <a:pt x="283" y="1047"/>
                    <a:pt x="285" y="1048"/>
                    <a:pt x="288" y="1048"/>
                  </a:cubicBezTo>
                  <a:cubicBezTo>
                    <a:pt x="290" y="1049"/>
                    <a:pt x="293" y="1050"/>
                    <a:pt x="294" y="1050"/>
                  </a:cubicBezTo>
                  <a:cubicBezTo>
                    <a:pt x="295" y="1050"/>
                    <a:pt x="296" y="1049"/>
                    <a:pt x="297" y="1049"/>
                  </a:cubicBezTo>
                  <a:cubicBezTo>
                    <a:pt x="297" y="1049"/>
                    <a:pt x="297" y="1049"/>
                    <a:pt x="297" y="1049"/>
                  </a:cubicBezTo>
                  <a:cubicBezTo>
                    <a:pt x="296" y="1049"/>
                    <a:pt x="294" y="1047"/>
                    <a:pt x="297" y="1047"/>
                  </a:cubicBezTo>
                  <a:cubicBezTo>
                    <a:pt x="298" y="1047"/>
                    <a:pt x="298" y="1047"/>
                    <a:pt x="299" y="1047"/>
                  </a:cubicBezTo>
                  <a:cubicBezTo>
                    <a:pt x="301" y="1047"/>
                    <a:pt x="302" y="1047"/>
                    <a:pt x="303" y="1047"/>
                  </a:cubicBezTo>
                  <a:cubicBezTo>
                    <a:pt x="304" y="1047"/>
                    <a:pt x="305" y="1047"/>
                    <a:pt x="306" y="1047"/>
                  </a:cubicBezTo>
                  <a:cubicBezTo>
                    <a:pt x="307" y="1047"/>
                    <a:pt x="309" y="1047"/>
                    <a:pt x="310" y="1045"/>
                  </a:cubicBezTo>
                  <a:cubicBezTo>
                    <a:pt x="310" y="1045"/>
                    <a:pt x="310" y="1045"/>
                    <a:pt x="310" y="1045"/>
                  </a:cubicBezTo>
                  <a:cubicBezTo>
                    <a:pt x="309" y="1045"/>
                    <a:pt x="309" y="1045"/>
                    <a:pt x="308" y="1044"/>
                  </a:cubicBezTo>
                  <a:cubicBezTo>
                    <a:pt x="308" y="1044"/>
                    <a:pt x="308" y="1043"/>
                    <a:pt x="310" y="1043"/>
                  </a:cubicBezTo>
                  <a:cubicBezTo>
                    <a:pt x="310" y="1043"/>
                    <a:pt x="310" y="1043"/>
                    <a:pt x="310" y="1043"/>
                  </a:cubicBezTo>
                  <a:cubicBezTo>
                    <a:pt x="311" y="1045"/>
                    <a:pt x="313" y="1045"/>
                    <a:pt x="316" y="1045"/>
                  </a:cubicBezTo>
                  <a:cubicBezTo>
                    <a:pt x="320" y="1045"/>
                    <a:pt x="326" y="1043"/>
                    <a:pt x="327" y="1043"/>
                  </a:cubicBezTo>
                  <a:cubicBezTo>
                    <a:pt x="330" y="1042"/>
                    <a:pt x="332" y="1043"/>
                    <a:pt x="334" y="1041"/>
                  </a:cubicBezTo>
                  <a:cubicBezTo>
                    <a:pt x="335" y="1041"/>
                    <a:pt x="336" y="1040"/>
                    <a:pt x="336" y="1040"/>
                  </a:cubicBezTo>
                  <a:cubicBezTo>
                    <a:pt x="337" y="1040"/>
                    <a:pt x="337" y="1041"/>
                    <a:pt x="338" y="1041"/>
                  </a:cubicBezTo>
                  <a:cubicBezTo>
                    <a:pt x="338" y="1041"/>
                    <a:pt x="343" y="1040"/>
                    <a:pt x="343" y="1039"/>
                  </a:cubicBezTo>
                  <a:cubicBezTo>
                    <a:pt x="344" y="1039"/>
                    <a:pt x="347" y="1036"/>
                    <a:pt x="347" y="1036"/>
                  </a:cubicBezTo>
                  <a:cubicBezTo>
                    <a:pt x="349" y="1034"/>
                    <a:pt x="350" y="1033"/>
                    <a:pt x="351" y="1032"/>
                  </a:cubicBezTo>
                  <a:cubicBezTo>
                    <a:pt x="351" y="1032"/>
                    <a:pt x="351" y="1032"/>
                    <a:pt x="352" y="1032"/>
                  </a:cubicBezTo>
                  <a:cubicBezTo>
                    <a:pt x="352" y="1032"/>
                    <a:pt x="352" y="1032"/>
                    <a:pt x="353" y="1032"/>
                  </a:cubicBezTo>
                  <a:cubicBezTo>
                    <a:pt x="353" y="1032"/>
                    <a:pt x="354" y="1032"/>
                    <a:pt x="354" y="1032"/>
                  </a:cubicBezTo>
                  <a:cubicBezTo>
                    <a:pt x="354" y="1032"/>
                    <a:pt x="355" y="1032"/>
                    <a:pt x="355" y="1032"/>
                  </a:cubicBezTo>
                  <a:cubicBezTo>
                    <a:pt x="355" y="1031"/>
                    <a:pt x="354" y="1029"/>
                    <a:pt x="355" y="1028"/>
                  </a:cubicBezTo>
                  <a:cubicBezTo>
                    <a:pt x="355" y="1027"/>
                    <a:pt x="356" y="1027"/>
                    <a:pt x="356" y="1027"/>
                  </a:cubicBezTo>
                  <a:cubicBezTo>
                    <a:pt x="356" y="1027"/>
                    <a:pt x="356" y="1027"/>
                    <a:pt x="357" y="1027"/>
                  </a:cubicBezTo>
                  <a:cubicBezTo>
                    <a:pt x="357" y="1027"/>
                    <a:pt x="357" y="1027"/>
                    <a:pt x="357" y="1027"/>
                  </a:cubicBezTo>
                  <a:cubicBezTo>
                    <a:pt x="358" y="1027"/>
                    <a:pt x="358" y="1027"/>
                    <a:pt x="358" y="1026"/>
                  </a:cubicBezTo>
                  <a:cubicBezTo>
                    <a:pt x="359" y="1024"/>
                    <a:pt x="361" y="1021"/>
                    <a:pt x="362" y="1020"/>
                  </a:cubicBezTo>
                  <a:cubicBezTo>
                    <a:pt x="362" y="1020"/>
                    <a:pt x="363" y="1020"/>
                    <a:pt x="363" y="1020"/>
                  </a:cubicBezTo>
                  <a:cubicBezTo>
                    <a:pt x="363" y="1020"/>
                    <a:pt x="364" y="1020"/>
                    <a:pt x="364" y="1020"/>
                  </a:cubicBezTo>
                  <a:cubicBezTo>
                    <a:pt x="365" y="1020"/>
                    <a:pt x="365" y="1020"/>
                    <a:pt x="365" y="1020"/>
                  </a:cubicBezTo>
                  <a:cubicBezTo>
                    <a:pt x="366" y="1020"/>
                    <a:pt x="366" y="1020"/>
                    <a:pt x="366" y="1020"/>
                  </a:cubicBezTo>
                  <a:cubicBezTo>
                    <a:pt x="367" y="1020"/>
                    <a:pt x="365" y="1017"/>
                    <a:pt x="366" y="1017"/>
                  </a:cubicBezTo>
                  <a:cubicBezTo>
                    <a:pt x="366" y="1016"/>
                    <a:pt x="366" y="1016"/>
                    <a:pt x="367" y="1016"/>
                  </a:cubicBezTo>
                  <a:cubicBezTo>
                    <a:pt x="367" y="1016"/>
                    <a:pt x="367" y="1016"/>
                    <a:pt x="368" y="1017"/>
                  </a:cubicBezTo>
                  <a:cubicBezTo>
                    <a:pt x="368" y="1017"/>
                    <a:pt x="369" y="1017"/>
                    <a:pt x="369" y="1017"/>
                  </a:cubicBezTo>
                  <a:cubicBezTo>
                    <a:pt x="369" y="1017"/>
                    <a:pt x="370" y="1017"/>
                    <a:pt x="370" y="1017"/>
                  </a:cubicBezTo>
                  <a:cubicBezTo>
                    <a:pt x="371" y="1015"/>
                    <a:pt x="369" y="1012"/>
                    <a:pt x="370" y="1011"/>
                  </a:cubicBezTo>
                  <a:cubicBezTo>
                    <a:pt x="370" y="1011"/>
                    <a:pt x="370" y="1011"/>
                    <a:pt x="370" y="1011"/>
                  </a:cubicBezTo>
                  <a:cubicBezTo>
                    <a:pt x="371" y="1011"/>
                    <a:pt x="371" y="1011"/>
                    <a:pt x="372" y="1011"/>
                  </a:cubicBezTo>
                  <a:cubicBezTo>
                    <a:pt x="372" y="1011"/>
                    <a:pt x="373" y="1011"/>
                    <a:pt x="373" y="1011"/>
                  </a:cubicBezTo>
                  <a:cubicBezTo>
                    <a:pt x="373" y="1011"/>
                    <a:pt x="373" y="1011"/>
                    <a:pt x="373" y="1011"/>
                  </a:cubicBezTo>
                  <a:cubicBezTo>
                    <a:pt x="374" y="1010"/>
                    <a:pt x="373" y="1008"/>
                    <a:pt x="373" y="1007"/>
                  </a:cubicBezTo>
                  <a:cubicBezTo>
                    <a:pt x="377" y="1004"/>
                    <a:pt x="376" y="1001"/>
                    <a:pt x="377" y="998"/>
                  </a:cubicBezTo>
                  <a:cubicBezTo>
                    <a:pt x="378" y="997"/>
                    <a:pt x="381" y="996"/>
                    <a:pt x="381" y="996"/>
                  </a:cubicBezTo>
                  <a:cubicBezTo>
                    <a:pt x="382" y="993"/>
                    <a:pt x="381" y="987"/>
                    <a:pt x="385" y="986"/>
                  </a:cubicBezTo>
                  <a:cubicBezTo>
                    <a:pt x="385" y="982"/>
                    <a:pt x="385" y="979"/>
                    <a:pt x="385" y="975"/>
                  </a:cubicBezTo>
                  <a:cubicBezTo>
                    <a:pt x="387" y="971"/>
                    <a:pt x="394" y="972"/>
                    <a:pt x="394" y="969"/>
                  </a:cubicBezTo>
                  <a:cubicBezTo>
                    <a:pt x="394" y="968"/>
                    <a:pt x="395" y="967"/>
                    <a:pt x="396" y="967"/>
                  </a:cubicBezTo>
                  <a:cubicBezTo>
                    <a:pt x="396" y="967"/>
                    <a:pt x="396" y="967"/>
                    <a:pt x="397" y="967"/>
                  </a:cubicBezTo>
                  <a:cubicBezTo>
                    <a:pt x="397" y="968"/>
                    <a:pt x="398" y="968"/>
                    <a:pt x="398" y="968"/>
                  </a:cubicBezTo>
                  <a:cubicBezTo>
                    <a:pt x="399" y="968"/>
                    <a:pt x="399" y="967"/>
                    <a:pt x="400" y="967"/>
                  </a:cubicBezTo>
                  <a:cubicBezTo>
                    <a:pt x="401" y="966"/>
                    <a:pt x="400" y="963"/>
                    <a:pt x="401" y="963"/>
                  </a:cubicBezTo>
                  <a:cubicBezTo>
                    <a:pt x="401" y="963"/>
                    <a:pt x="401" y="963"/>
                    <a:pt x="402" y="963"/>
                  </a:cubicBezTo>
                  <a:cubicBezTo>
                    <a:pt x="402" y="964"/>
                    <a:pt x="402" y="965"/>
                    <a:pt x="403" y="965"/>
                  </a:cubicBezTo>
                  <a:cubicBezTo>
                    <a:pt x="403" y="965"/>
                    <a:pt x="404" y="964"/>
                    <a:pt x="405" y="963"/>
                  </a:cubicBezTo>
                  <a:cubicBezTo>
                    <a:pt x="403" y="948"/>
                    <a:pt x="401" y="932"/>
                    <a:pt x="403" y="922"/>
                  </a:cubicBezTo>
                  <a:cubicBezTo>
                    <a:pt x="404" y="922"/>
                    <a:pt x="404" y="922"/>
                    <a:pt x="405" y="922"/>
                  </a:cubicBezTo>
                  <a:cubicBezTo>
                    <a:pt x="409" y="922"/>
                    <a:pt x="409" y="917"/>
                    <a:pt x="411" y="916"/>
                  </a:cubicBezTo>
                  <a:cubicBezTo>
                    <a:pt x="412" y="915"/>
                    <a:pt x="415" y="916"/>
                    <a:pt x="415" y="914"/>
                  </a:cubicBezTo>
                  <a:cubicBezTo>
                    <a:pt x="415" y="913"/>
                    <a:pt x="415" y="912"/>
                    <a:pt x="415" y="912"/>
                  </a:cubicBezTo>
                  <a:cubicBezTo>
                    <a:pt x="416" y="912"/>
                    <a:pt x="416" y="913"/>
                    <a:pt x="417" y="913"/>
                  </a:cubicBezTo>
                  <a:cubicBezTo>
                    <a:pt x="417" y="914"/>
                    <a:pt x="418" y="914"/>
                    <a:pt x="418" y="914"/>
                  </a:cubicBezTo>
                  <a:cubicBezTo>
                    <a:pt x="418" y="914"/>
                    <a:pt x="418" y="914"/>
                    <a:pt x="418" y="914"/>
                  </a:cubicBezTo>
                  <a:cubicBezTo>
                    <a:pt x="420" y="913"/>
                    <a:pt x="419" y="911"/>
                    <a:pt x="420" y="910"/>
                  </a:cubicBezTo>
                  <a:cubicBezTo>
                    <a:pt x="421" y="910"/>
                    <a:pt x="422" y="910"/>
                    <a:pt x="422" y="910"/>
                  </a:cubicBezTo>
                  <a:cubicBezTo>
                    <a:pt x="423" y="910"/>
                    <a:pt x="423" y="910"/>
                    <a:pt x="423" y="910"/>
                  </a:cubicBezTo>
                  <a:cubicBezTo>
                    <a:pt x="423" y="910"/>
                    <a:pt x="423" y="910"/>
                    <a:pt x="424" y="910"/>
                  </a:cubicBezTo>
                  <a:cubicBezTo>
                    <a:pt x="425" y="910"/>
                    <a:pt x="426" y="910"/>
                    <a:pt x="426" y="908"/>
                  </a:cubicBezTo>
                  <a:cubicBezTo>
                    <a:pt x="424" y="908"/>
                    <a:pt x="425" y="908"/>
                    <a:pt x="426" y="906"/>
                  </a:cubicBezTo>
                  <a:cubicBezTo>
                    <a:pt x="428" y="904"/>
                    <a:pt x="435" y="899"/>
                    <a:pt x="439" y="899"/>
                  </a:cubicBezTo>
                  <a:cubicBezTo>
                    <a:pt x="439" y="894"/>
                    <a:pt x="444" y="889"/>
                    <a:pt x="445" y="884"/>
                  </a:cubicBezTo>
                  <a:cubicBezTo>
                    <a:pt x="446" y="876"/>
                    <a:pt x="444" y="868"/>
                    <a:pt x="445" y="859"/>
                  </a:cubicBezTo>
                  <a:cubicBezTo>
                    <a:pt x="435" y="858"/>
                    <a:pt x="446" y="850"/>
                    <a:pt x="441" y="849"/>
                  </a:cubicBezTo>
                  <a:cubicBezTo>
                    <a:pt x="439" y="849"/>
                    <a:pt x="437" y="842"/>
                    <a:pt x="437" y="842"/>
                  </a:cubicBezTo>
                  <a:cubicBezTo>
                    <a:pt x="437" y="838"/>
                    <a:pt x="438" y="836"/>
                    <a:pt x="437" y="830"/>
                  </a:cubicBezTo>
                  <a:cubicBezTo>
                    <a:pt x="435" y="827"/>
                    <a:pt x="434" y="827"/>
                    <a:pt x="434" y="823"/>
                  </a:cubicBezTo>
                  <a:cubicBezTo>
                    <a:pt x="433" y="818"/>
                    <a:pt x="437" y="804"/>
                    <a:pt x="437" y="802"/>
                  </a:cubicBezTo>
                  <a:cubicBezTo>
                    <a:pt x="438" y="801"/>
                    <a:pt x="437" y="799"/>
                    <a:pt x="437" y="798"/>
                  </a:cubicBezTo>
                  <a:cubicBezTo>
                    <a:pt x="437" y="798"/>
                    <a:pt x="438" y="798"/>
                    <a:pt x="438" y="798"/>
                  </a:cubicBezTo>
                  <a:cubicBezTo>
                    <a:pt x="439" y="798"/>
                    <a:pt x="439" y="798"/>
                    <a:pt x="439" y="798"/>
                  </a:cubicBezTo>
                  <a:cubicBezTo>
                    <a:pt x="439" y="798"/>
                    <a:pt x="439" y="798"/>
                    <a:pt x="439" y="798"/>
                  </a:cubicBezTo>
                  <a:cubicBezTo>
                    <a:pt x="440" y="798"/>
                    <a:pt x="441" y="797"/>
                    <a:pt x="441" y="796"/>
                  </a:cubicBezTo>
                  <a:cubicBezTo>
                    <a:pt x="441" y="791"/>
                    <a:pt x="447" y="794"/>
                    <a:pt x="443" y="791"/>
                  </a:cubicBezTo>
                  <a:cubicBezTo>
                    <a:pt x="442" y="789"/>
                    <a:pt x="446" y="787"/>
                    <a:pt x="445" y="785"/>
                  </a:cubicBezTo>
                  <a:cubicBezTo>
                    <a:pt x="446" y="785"/>
                    <a:pt x="447" y="786"/>
                    <a:pt x="448" y="786"/>
                  </a:cubicBezTo>
                  <a:cubicBezTo>
                    <a:pt x="449" y="786"/>
                    <a:pt x="449" y="786"/>
                    <a:pt x="450" y="785"/>
                  </a:cubicBezTo>
                  <a:cubicBezTo>
                    <a:pt x="450" y="780"/>
                    <a:pt x="454" y="781"/>
                    <a:pt x="452" y="775"/>
                  </a:cubicBezTo>
                  <a:cubicBezTo>
                    <a:pt x="452" y="775"/>
                    <a:pt x="452" y="775"/>
                    <a:pt x="452" y="775"/>
                  </a:cubicBezTo>
                  <a:cubicBezTo>
                    <a:pt x="459" y="775"/>
                    <a:pt x="461" y="769"/>
                    <a:pt x="465" y="766"/>
                  </a:cubicBezTo>
                  <a:cubicBezTo>
                    <a:pt x="467" y="765"/>
                    <a:pt x="471" y="763"/>
                    <a:pt x="473" y="762"/>
                  </a:cubicBezTo>
                  <a:cubicBezTo>
                    <a:pt x="473" y="760"/>
                    <a:pt x="473" y="760"/>
                    <a:pt x="473" y="760"/>
                  </a:cubicBezTo>
                  <a:cubicBezTo>
                    <a:pt x="479" y="758"/>
                    <a:pt x="479" y="758"/>
                    <a:pt x="479" y="758"/>
                  </a:cubicBezTo>
                  <a:cubicBezTo>
                    <a:pt x="485" y="757"/>
                    <a:pt x="482" y="754"/>
                    <a:pt x="486" y="753"/>
                  </a:cubicBezTo>
                  <a:cubicBezTo>
                    <a:pt x="486" y="752"/>
                    <a:pt x="486" y="752"/>
                    <a:pt x="487" y="752"/>
                  </a:cubicBezTo>
                  <a:cubicBezTo>
                    <a:pt x="487" y="752"/>
                    <a:pt x="488" y="753"/>
                    <a:pt x="488" y="753"/>
                  </a:cubicBezTo>
                  <a:cubicBezTo>
                    <a:pt x="489" y="754"/>
                    <a:pt x="489" y="754"/>
                    <a:pt x="490" y="754"/>
                  </a:cubicBezTo>
                  <a:cubicBezTo>
                    <a:pt x="490" y="754"/>
                    <a:pt x="490" y="754"/>
                    <a:pt x="490" y="754"/>
                  </a:cubicBezTo>
                  <a:cubicBezTo>
                    <a:pt x="490" y="753"/>
                    <a:pt x="490" y="751"/>
                    <a:pt x="490" y="749"/>
                  </a:cubicBezTo>
                  <a:cubicBezTo>
                    <a:pt x="490" y="749"/>
                    <a:pt x="491" y="749"/>
                    <a:pt x="491" y="749"/>
                  </a:cubicBezTo>
                  <a:cubicBezTo>
                    <a:pt x="493" y="749"/>
                    <a:pt x="494" y="747"/>
                    <a:pt x="494" y="746"/>
                  </a:cubicBezTo>
                  <a:cubicBezTo>
                    <a:pt x="495" y="744"/>
                    <a:pt x="495" y="743"/>
                    <a:pt x="497" y="743"/>
                  </a:cubicBezTo>
                  <a:cubicBezTo>
                    <a:pt x="498" y="743"/>
                    <a:pt x="498" y="743"/>
                    <a:pt x="499" y="743"/>
                  </a:cubicBezTo>
                  <a:cubicBezTo>
                    <a:pt x="499" y="739"/>
                    <a:pt x="502" y="737"/>
                    <a:pt x="501" y="732"/>
                  </a:cubicBezTo>
                  <a:cubicBezTo>
                    <a:pt x="501" y="732"/>
                    <a:pt x="502" y="732"/>
                    <a:pt x="502" y="732"/>
                  </a:cubicBezTo>
                  <a:cubicBezTo>
                    <a:pt x="508" y="732"/>
                    <a:pt x="505" y="722"/>
                    <a:pt x="510" y="722"/>
                  </a:cubicBezTo>
                  <a:cubicBezTo>
                    <a:pt x="508" y="715"/>
                    <a:pt x="513" y="714"/>
                    <a:pt x="514" y="713"/>
                  </a:cubicBezTo>
                  <a:cubicBezTo>
                    <a:pt x="516" y="710"/>
                    <a:pt x="516" y="702"/>
                    <a:pt x="516" y="701"/>
                  </a:cubicBezTo>
                  <a:cubicBezTo>
                    <a:pt x="516" y="701"/>
                    <a:pt x="516" y="701"/>
                    <a:pt x="517" y="701"/>
                  </a:cubicBezTo>
                  <a:cubicBezTo>
                    <a:pt x="517" y="701"/>
                    <a:pt x="517" y="701"/>
                    <a:pt x="518" y="701"/>
                  </a:cubicBezTo>
                  <a:cubicBezTo>
                    <a:pt x="518" y="701"/>
                    <a:pt x="519" y="701"/>
                    <a:pt x="519" y="701"/>
                  </a:cubicBezTo>
                  <a:cubicBezTo>
                    <a:pt x="520" y="701"/>
                    <a:pt x="520" y="701"/>
                    <a:pt x="520" y="701"/>
                  </a:cubicBezTo>
                  <a:cubicBezTo>
                    <a:pt x="521" y="698"/>
                    <a:pt x="519" y="693"/>
                    <a:pt x="520" y="690"/>
                  </a:cubicBezTo>
                  <a:cubicBezTo>
                    <a:pt x="520" y="690"/>
                    <a:pt x="520" y="690"/>
                    <a:pt x="520" y="690"/>
                  </a:cubicBezTo>
                  <a:cubicBezTo>
                    <a:pt x="520" y="690"/>
                    <a:pt x="521" y="689"/>
                    <a:pt x="522" y="688"/>
                  </a:cubicBezTo>
                  <a:cubicBezTo>
                    <a:pt x="523" y="684"/>
                    <a:pt x="524" y="680"/>
                    <a:pt x="520" y="678"/>
                  </a:cubicBezTo>
                  <a:cubicBezTo>
                    <a:pt x="520" y="682"/>
                    <a:pt x="519" y="683"/>
                    <a:pt x="517" y="683"/>
                  </a:cubicBezTo>
                  <a:cubicBezTo>
                    <a:pt x="516" y="683"/>
                    <a:pt x="515" y="682"/>
                    <a:pt x="514" y="682"/>
                  </a:cubicBezTo>
                  <a:cubicBezTo>
                    <a:pt x="513" y="682"/>
                    <a:pt x="512" y="682"/>
                    <a:pt x="511" y="682"/>
                  </a:cubicBezTo>
                  <a:cubicBezTo>
                    <a:pt x="510" y="682"/>
                    <a:pt x="509" y="682"/>
                    <a:pt x="509" y="682"/>
                  </a:cubicBezTo>
                  <a:cubicBezTo>
                    <a:pt x="508" y="683"/>
                    <a:pt x="509" y="686"/>
                    <a:pt x="507" y="686"/>
                  </a:cubicBezTo>
                  <a:cubicBezTo>
                    <a:pt x="507" y="686"/>
                    <a:pt x="507" y="686"/>
                    <a:pt x="507" y="686"/>
                  </a:cubicBezTo>
                  <a:cubicBezTo>
                    <a:pt x="500" y="687"/>
                    <a:pt x="492" y="688"/>
                    <a:pt x="484" y="688"/>
                  </a:cubicBezTo>
                  <a:cubicBezTo>
                    <a:pt x="475" y="688"/>
                    <a:pt x="467" y="686"/>
                    <a:pt x="464" y="680"/>
                  </a:cubicBezTo>
                  <a:cubicBezTo>
                    <a:pt x="463" y="675"/>
                    <a:pt x="460" y="672"/>
                    <a:pt x="460" y="667"/>
                  </a:cubicBezTo>
                  <a:cubicBezTo>
                    <a:pt x="459" y="667"/>
                    <a:pt x="458" y="667"/>
                    <a:pt x="457" y="667"/>
                  </a:cubicBezTo>
                  <a:cubicBezTo>
                    <a:pt x="455" y="667"/>
                    <a:pt x="453" y="666"/>
                    <a:pt x="452" y="666"/>
                  </a:cubicBezTo>
                  <a:cubicBezTo>
                    <a:pt x="451" y="665"/>
                    <a:pt x="450" y="664"/>
                    <a:pt x="448" y="664"/>
                  </a:cubicBezTo>
                  <a:cubicBezTo>
                    <a:pt x="447" y="664"/>
                    <a:pt x="446" y="664"/>
                    <a:pt x="445" y="665"/>
                  </a:cubicBezTo>
                  <a:cubicBezTo>
                    <a:pt x="444" y="663"/>
                    <a:pt x="445" y="658"/>
                    <a:pt x="443" y="658"/>
                  </a:cubicBezTo>
                  <a:cubicBezTo>
                    <a:pt x="439" y="657"/>
                    <a:pt x="442" y="654"/>
                    <a:pt x="441" y="652"/>
                  </a:cubicBezTo>
                  <a:cubicBezTo>
                    <a:pt x="440" y="651"/>
                    <a:pt x="438" y="651"/>
                    <a:pt x="437" y="650"/>
                  </a:cubicBezTo>
                  <a:cubicBezTo>
                    <a:pt x="436" y="648"/>
                    <a:pt x="436" y="646"/>
                    <a:pt x="435" y="644"/>
                  </a:cubicBezTo>
                  <a:cubicBezTo>
                    <a:pt x="435" y="643"/>
                    <a:pt x="432" y="642"/>
                    <a:pt x="432" y="640"/>
                  </a:cubicBezTo>
                  <a:cubicBezTo>
                    <a:pt x="430" y="636"/>
                    <a:pt x="430" y="633"/>
                    <a:pt x="430" y="629"/>
                  </a:cubicBezTo>
                  <a:cubicBezTo>
                    <a:pt x="429" y="629"/>
                    <a:pt x="429" y="629"/>
                    <a:pt x="428" y="629"/>
                  </a:cubicBezTo>
                  <a:cubicBezTo>
                    <a:pt x="424" y="629"/>
                    <a:pt x="427" y="624"/>
                    <a:pt x="426" y="621"/>
                  </a:cubicBezTo>
                  <a:cubicBezTo>
                    <a:pt x="424" y="621"/>
                    <a:pt x="424" y="621"/>
                    <a:pt x="424" y="621"/>
                  </a:cubicBezTo>
                  <a:cubicBezTo>
                    <a:pt x="424" y="621"/>
                    <a:pt x="425" y="618"/>
                    <a:pt x="424" y="618"/>
                  </a:cubicBezTo>
                  <a:cubicBezTo>
                    <a:pt x="423" y="616"/>
                    <a:pt x="421" y="616"/>
                    <a:pt x="420" y="614"/>
                  </a:cubicBezTo>
                  <a:cubicBezTo>
                    <a:pt x="420" y="614"/>
                    <a:pt x="420" y="614"/>
                    <a:pt x="420" y="614"/>
                  </a:cubicBezTo>
                  <a:cubicBezTo>
                    <a:pt x="421" y="614"/>
                    <a:pt x="423" y="612"/>
                    <a:pt x="422" y="610"/>
                  </a:cubicBezTo>
                  <a:cubicBezTo>
                    <a:pt x="420" y="610"/>
                    <a:pt x="420" y="610"/>
                    <a:pt x="420" y="610"/>
                  </a:cubicBezTo>
                  <a:cubicBezTo>
                    <a:pt x="420" y="610"/>
                    <a:pt x="421" y="607"/>
                    <a:pt x="420" y="606"/>
                  </a:cubicBezTo>
                  <a:cubicBezTo>
                    <a:pt x="420" y="605"/>
                    <a:pt x="417" y="605"/>
                    <a:pt x="417" y="604"/>
                  </a:cubicBezTo>
                  <a:cubicBezTo>
                    <a:pt x="414" y="600"/>
                    <a:pt x="417" y="597"/>
                    <a:pt x="413" y="595"/>
                  </a:cubicBezTo>
                  <a:cubicBezTo>
                    <a:pt x="413" y="596"/>
                    <a:pt x="412" y="597"/>
                    <a:pt x="410" y="597"/>
                  </a:cubicBezTo>
                  <a:cubicBezTo>
                    <a:pt x="410" y="597"/>
                    <a:pt x="409" y="597"/>
                    <a:pt x="409" y="597"/>
                  </a:cubicBezTo>
                  <a:cubicBezTo>
                    <a:pt x="409" y="594"/>
                    <a:pt x="410" y="593"/>
                    <a:pt x="411" y="591"/>
                  </a:cubicBezTo>
                  <a:cubicBezTo>
                    <a:pt x="409" y="591"/>
                    <a:pt x="406" y="591"/>
                    <a:pt x="403" y="591"/>
                  </a:cubicBezTo>
                  <a:cubicBezTo>
                    <a:pt x="401" y="587"/>
                    <a:pt x="400" y="578"/>
                    <a:pt x="398" y="576"/>
                  </a:cubicBezTo>
                  <a:cubicBezTo>
                    <a:pt x="397" y="575"/>
                    <a:pt x="398" y="573"/>
                    <a:pt x="398" y="572"/>
                  </a:cubicBezTo>
                  <a:cubicBezTo>
                    <a:pt x="395" y="565"/>
                    <a:pt x="392" y="560"/>
                    <a:pt x="394" y="555"/>
                  </a:cubicBezTo>
                  <a:cubicBezTo>
                    <a:pt x="394" y="555"/>
                    <a:pt x="394" y="555"/>
                    <a:pt x="394" y="555"/>
                  </a:cubicBezTo>
                  <a:cubicBezTo>
                    <a:pt x="388" y="555"/>
                    <a:pt x="390" y="546"/>
                    <a:pt x="387" y="544"/>
                  </a:cubicBezTo>
                  <a:cubicBezTo>
                    <a:pt x="389" y="544"/>
                    <a:pt x="389" y="546"/>
                    <a:pt x="391" y="546"/>
                  </a:cubicBezTo>
                  <a:cubicBezTo>
                    <a:pt x="392" y="546"/>
                    <a:pt x="392" y="546"/>
                    <a:pt x="392" y="546"/>
                  </a:cubicBezTo>
                  <a:cubicBezTo>
                    <a:pt x="395" y="546"/>
                    <a:pt x="394" y="549"/>
                    <a:pt x="397" y="549"/>
                  </a:cubicBezTo>
                  <a:cubicBezTo>
                    <a:pt x="397" y="549"/>
                    <a:pt x="397" y="549"/>
                    <a:pt x="398" y="549"/>
                  </a:cubicBezTo>
                  <a:cubicBezTo>
                    <a:pt x="400" y="543"/>
                    <a:pt x="396" y="542"/>
                    <a:pt x="402" y="538"/>
                  </a:cubicBezTo>
                  <a:cubicBezTo>
                    <a:pt x="409" y="545"/>
                    <a:pt x="414" y="550"/>
                    <a:pt x="415" y="557"/>
                  </a:cubicBezTo>
                  <a:cubicBezTo>
                    <a:pt x="415" y="560"/>
                    <a:pt x="415" y="561"/>
                    <a:pt x="415" y="561"/>
                  </a:cubicBezTo>
                  <a:cubicBezTo>
                    <a:pt x="416" y="561"/>
                    <a:pt x="416" y="560"/>
                    <a:pt x="417" y="559"/>
                  </a:cubicBezTo>
                  <a:cubicBezTo>
                    <a:pt x="417" y="558"/>
                    <a:pt x="418" y="557"/>
                    <a:pt x="418" y="557"/>
                  </a:cubicBezTo>
                  <a:cubicBezTo>
                    <a:pt x="418" y="557"/>
                    <a:pt x="418" y="557"/>
                    <a:pt x="418" y="557"/>
                  </a:cubicBezTo>
                  <a:cubicBezTo>
                    <a:pt x="422" y="561"/>
                    <a:pt x="418" y="560"/>
                    <a:pt x="418" y="565"/>
                  </a:cubicBezTo>
                  <a:cubicBezTo>
                    <a:pt x="420" y="565"/>
                    <a:pt x="420" y="565"/>
                    <a:pt x="420" y="565"/>
                  </a:cubicBezTo>
                  <a:cubicBezTo>
                    <a:pt x="421" y="565"/>
                    <a:pt x="420" y="568"/>
                    <a:pt x="420" y="568"/>
                  </a:cubicBezTo>
                  <a:cubicBezTo>
                    <a:pt x="422" y="574"/>
                    <a:pt x="423" y="575"/>
                    <a:pt x="420" y="578"/>
                  </a:cubicBezTo>
                  <a:cubicBezTo>
                    <a:pt x="420" y="578"/>
                    <a:pt x="421" y="578"/>
                    <a:pt x="421" y="578"/>
                  </a:cubicBezTo>
                  <a:cubicBezTo>
                    <a:pt x="424" y="578"/>
                    <a:pt x="424" y="579"/>
                    <a:pt x="422" y="582"/>
                  </a:cubicBezTo>
                  <a:cubicBezTo>
                    <a:pt x="423" y="584"/>
                    <a:pt x="429" y="582"/>
                    <a:pt x="430" y="585"/>
                  </a:cubicBezTo>
                  <a:cubicBezTo>
                    <a:pt x="430" y="588"/>
                    <a:pt x="433" y="587"/>
                    <a:pt x="434" y="589"/>
                  </a:cubicBezTo>
                  <a:cubicBezTo>
                    <a:pt x="433" y="599"/>
                    <a:pt x="442" y="601"/>
                    <a:pt x="437" y="608"/>
                  </a:cubicBezTo>
                  <a:cubicBezTo>
                    <a:pt x="443" y="608"/>
                    <a:pt x="443" y="615"/>
                    <a:pt x="447" y="618"/>
                  </a:cubicBezTo>
                  <a:cubicBezTo>
                    <a:pt x="447" y="616"/>
                    <a:pt x="447" y="616"/>
                    <a:pt x="447" y="616"/>
                  </a:cubicBezTo>
                  <a:cubicBezTo>
                    <a:pt x="447" y="616"/>
                    <a:pt x="447" y="616"/>
                    <a:pt x="447" y="616"/>
                  </a:cubicBezTo>
                  <a:cubicBezTo>
                    <a:pt x="448" y="616"/>
                    <a:pt x="450" y="621"/>
                    <a:pt x="450" y="621"/>
                  </a:cubicBezTo>
                  <a:cubicBezTo>
                    <a:pt x="453" y="622"/>
                    <a:pt x="451" y="623"/>
                    <a:pt x="452" y="623"/>
                  </a:cubicBezTo>
                  <a:cubicBezTo>
                    <a:pt x="453" y="624"/>
                    <a:pt x="455" y="626"/>
                    <a:pt x="456" y="627"/>
                  </a:cubicBezTo>
                  <a:cubicBezTo>
                    <a:pt x="456" y="627"/>
                    <a:pt x="456" y="627"/>
                    <a:pt x="456" y="627"/>
                  </a:cubicBezTo>
                  <a:cubicBezTo>
                    <a:pt x="455" y="627"/>
                    <a:pt x="455" y="631"/>
                    <a:pt x="456" y="633"/>
                  </a:cubicBezTo>
                  <a:cubicBezTo>
                    <a:pt x="457" y="634"/>
                    <a:pt x="460" y="632"/>
                    <a:pt x="460" y="635"/>
                  </a:cubicBezTo>
                  <a:cubicBezTo>
                    <a:pt x="456" y="635"/>
                    <a:pt x="462" y="641"/>
                    <a:pt x="460" y="646"/>
                  </a:cubicBezTo>
                  <a:cubicBezTo>
                    <a:pt x="460" y="646"/>
                    <a:pt x="460" y="646"/>
                    <a:pt x="460" y="646"/>
                  </a:cubicBezTo>
                  <a:cubicBezTo>
                    <a:pt x="463" y="646"/>
                    <a:pt x="465" y="648"/>
                    <a:pt x="465" y="650"/>
                  </a:cubicBezTo>
                  <a:cubicBezTo>
                    <a:pt x="462" y="651"/>
                    <a:pt x="466" y="652"/>
                    <a:pt x="467" y="654"/>
                  </a:cubicBezTo>
                  <a:cubicBezTo>
                    <a:pt x="467" y="656"/>
                    <a:pt x="465" y="656"/>
                    <a:pt x="465" y="659"/>
                  </a:cubicBezTo>
                  <a:cubicBezTo>
                    <a:pt x="466" y="659"/>
                    <a:pt x="466" y="659"/>
                    <a:pt x="466" y="659"/>
                  </a:cubicBezTo>
                  <a:cubicBezTo>
                    <a:pt x="470" y="659"/>
                    <a:pt x="468" y="665"/>
                    <a:pt x="469" y="667"/>
                  </a:cubicBezTo>
                  <a:cubicBezTo>
                    <a:pt x="470" y="668"/>
                    <a:pt x="475" y="667"/>
                    <a:pt x="473" y="671"/>
                  </a:cubicBezTo>
                  <a:cubicBezTo>
                    <a:pt x="473" y="671"/>
                    <a:pt x="474" y="671"/>
                    <a:pt x="474" y="671"/>
                  </a:cubicBezTo>
                  <a:cubicBezTo>
                    <a:pt x="477" y="671"/>
                    <a:pt x="477" y="668"/>
                    <a:pt x="479" y="667"/>
                  </a:cubicBezTo>
                  <a:cubicBezTo>
                    <a:pt x="479" y="667"/>
                    <a:pt x="479" y="667"/>
                    <a:pt x="480" y="667"/>
                  </a:cubicBezTo>
                  <a:cubicBezTo>
                    <a:pt x="480" y="667"/>
                    <a:pt x="480" y="667"/>
                    <a:pt x="481" y="667"/>
                  </a:cubicBezTo>
                  <a:cubicBezTo>
                    <a:pt x="481" y="667"/>
                    <a:pt x="482" y="667"/>
                    <a:pt x="482" y="667"/>
                  </a:cubicBezTo>
                  <a:cubicBezTo>
                    <a:pt x="482" y="667"/>
                    <a:pt x="482" y="667"/>
                    <a:pt x="482" y="667"/>
                  </a:cubicBezTo>
                  <a:cubicBezTo>
                    <a:pt x="491" y="667"/>
                    <a:pt x="480" y="664"/>
                    <a:pt x="486" y="663"/>
                  </a:cubicBezTo>
                  <a:cubicBezTo>
                    <a:pt x="492" y="659"/>
                    <a:pt x="507" y="661"/>
                    <a:pt x="510" y="658"/>
                  </a:cubicBezTo>
                  <a:cubicBezTo>
                    <a:pt x="516" y="656"/>
                    <a:pt x="516" y="656"/>
                    <a:pt x="516" y="656"/>
                  </a:cubicBezTo>
                  <a:cubicBezTo>
                    <a:pt x="516" y="656"/>
                    <a:pt x="516" y="656"/>
                    <a:pt x="516" y="656"/>
                  </a:cubicBezTo>
                  <a:cubicBezTo>
                    <a:pt x="517" y="656"/>
                    <a:pt x="517" y="656"/>
                    <a:pt x="518" y="656"/>
                  </a:cubicBezTo>
                  <a:cubicBezTo>
                    <a:pt x="518" y="656"/>
                    <a:pt x="519" y="656"/>
                    <a:pt x="519" y="656"/>
                  </a:cubicBezTo>
                  <a:cubicBezTo>
                    <a:pt x="519" y="656"/>
                    <a:pt x="520" y="656"/>
                    <a:pt x="520" y="656"/>
                  </a:cubicBezTo>
                  <a:cubicBezTo>
                    <a:pt x="521" y="655"/>
                    <a:pt x="520" y="653"/>
                    <a:pt x="522" y="652"/>
                  </a:cubicBezTo>
                  <a:cubicBezTo>
                    <a:pt x="522" y="652"/>
                    <a:pt x="523" y="652"/>
                    <a:pt x="523" y="652"/>
                  </a:cubicBezTo>
                  <a:cubicBezTo>
                    <a:pt x="524" y="652"/>
                    <a:pt x="525" y="652"/>
                    <a:pt x="526" y="652"/>
                  </a:cubicBezTo>
                  <a:cubicBezTo>
                    <a:pt x="526" y="652"/>
                    <a:pt x="527" y="652"/>
                    <a:pt x="528" y="652"/>
                  </a:cubicBezTo>
                  <a:cubicBezTo>
                    <a:pt x="528" y="652"/>
                    <a:pt x="529" y="652"/>
                    <a:pt x="529" y="652"/>
                  </a:cubicBezTo>
                  <a:cubicBezTo>
                    <a:pt x="529" y="646"/>
                    <a:pt x="538" y="643"/>
                    <a:pt x="540" y="642"/>
                  </a:cubicBezTo>
                  <a:cubicBezTo>
                    <a:pt x="546" y="641"/>
                    <a:pt x="545" y="640"/>
                    <a:pt x="548" y="639"/>
                  </a:cubicBezTo>
                  <a:cubicBezTo>
                    <a:pt x="550" y="637"/>
                    <a:pt x="551" y="637"/>
                    <a:pt x="554" y="637"/>
                  </a:cubicBezTo>
                  <a:cubicBezTo>
                    <a:pt x="555" y="637"/>
                    <a:pt x="555" y="637"/>
                    <a:pt x="555" y="637"/>
                  </a:cubicBezTo>
                  <a:cubicBezTo>
                    <a:pt x="555" y="634"/>
                    <a:pt x="557" y="633"/>
                    <a:pt x="559" y="633"/>
                  </a:cubicBezTo>
                  <a:cubicBezTo>
                    <a:pt x="560" y="633"/>
                    <a:pt x="560" y="633"/>
                    <a:pt x="561" y="633"/>
                  </a:cubicBezTo>
                  <a:cubicBezTo>
                    <a:pt x="562" y="632"/>
                    <a:pt x="560" y="628"/>
                    <a:pt x="561" y="627"/>
                  </a:cubicBezTo>
                  <a:cubicBezTo>
                    <a:pt x="561" y="627"/>
                    <a:pt x="561" y="627"/>
                    <a:pt x="562" y="627"/>
                  </a:cubicBezTo>
                  <a:cubicBezTo>
                    <a:pt x="562" y="627"/>
                    <a:pt x="562" y="627"/>
                    <a:pt x="563" y="627"/>
                  </a:cubicBezTo>
                  <a:cubicBezTo>
                    <a:pt x="563" y="627"/>
                    <a:pt x="564" y="627"/>
                    <a:pt x="564" y="627"/>
                  </a:cubicBezTo>
                  <a:cubicBezTo>
                    <a:pt x="565" y="627"/>
                    <a:pt x="565" y="627"/>
                    <a:pt x="565" y="627"/>
                  </a:cubicBezTo>
                  <a:cubicBezTo>
                    <a:pt x="566" y="625"/>
                    <a:pt x="564" y="621"/>
                    <a:pt x="567" y="621"/>
                  </a:cubicBezTo>
                  <a:cubicBezTo>
                    <a:pt x="567" y="621"/>
                    <a:pt x="567" y="621"/>
                    <a:pt x="567" y="621"/>
                  </a:cubicBezTo>
                  <a:cubicBezTo>
                    <a:pt x="569" y="621"/>
                    <a:pt x="572" y="621"/>
                    <a:pt x="574" y="621"/>
                  </a:cubicBezTo>
                  <a:cubicBezTo>
                    <a:pt x="574" y="619"/>
                    <a:pt x="575" y="618"/>
                    <a:pt x="578" y="618"/>
                  </a:cubicBezTo>
                  <a:cubicBezTo>
                    <a:pt x="579" y="618"/>
                    <a:pt x="579" y="618"/>
                    <a:pt x="580" y="618"/>
                  </a:cubicBezTo>
                  <a:cubicBezTo>
                    <a:pt x="579" y="612"/>
                    <a:pt x="586" y="613"/>
                    <a:pt x="584" y="606"/>
                  </a:cubicBezTo>
                  <a:cubicBezTo>
                    <a:pt x="585" y="606"/>
                    <a:pt x="587" y="606"/>
                    <a:pt x="589" y="606"/>
                  </a:cubicBezTo>
                  <a:cubicBezTo>
                    <a:pt x="590" y="600"/>
                    <a:pt x="585" y="596"/>
                    <a:pt x="589" y="591"/>
                  </a:cubicBezTo>
                  <a:cubicBezTo>
                    <a:pt x="585" y="590"/>
                    <a:pt x="586" y="587"/>
                    <a:pt x="584" y="585"/>
                  </a:cubicBezTo>
                  <a:cubicBezTo>
                    <a:pt x="582" y="584"/>
                    <a:pt x="581" y="584"/>
                    <a:pt x="579" y="584"/>
                  </a:cubicBezTo>
                  <a:cubicBezTo>
                    <a:pt x="579" y="584"/>
                    <a:pt x="579" y="584"/>
                    <a:pt x="579" y="584"/>
                  </a:cubicBezTo>
                  <a:cubicBezTo>
                    <a:pt x="579" y="584"/>
                    <a:pt x="579" y="584"/>
                    <a:pt x="579" y="584"/>
                  </a:cubicBezTo>
                  <a:cubicBezTo>
                    <a:pt x="577" y="584"/>
                    <a:pt x="576" y="584"/>
                    <a:pt x="576" y="582"/>
                  </a:cubicBezTo>
                  <a:cubicBezTo>
                    <a:pt x="576" y="578"/>
                    <a:pt x="569" y="580"/>
                    <a:pt x="570" y="576"/>
                  </a:cubicBezTo>
                  <a:cubicBezTo>
                    <a:pt x="568" y="574"/>
                    <a:pt x="570" y="571"/>
                    <a:pt x="569" y="568"/>
                  </a:cubicBezTo>
                  <a:cubicBezTo>
                    <a:pt x="569" y="568"/>
                    <a:pt x="568" y="568"/>
                    <a:pt x="568" y="568"/>
                  </a:cubicBezTo>
                  <a:cubicBezTo>
                    <a:pt x="568" y="568"/>
                    <a:pt x="567" y="568"/>
                    <a:pt x="567" y="568"/>
                  </a:cubicBezTo>
                  <a:cubicBezTo>
                    <a:pt x="566" y="568"/>
                    <a:pt x="566" y="568"/>
                    <a:pt x="565" y="568"/>
                  </a:cubicBezTo>
                  <a:cubicBezTo>
                    <a:pt x="565" y="568"/>
                    <a:pt x="565" y="568"/>
                    <a:pt x="565" y="568"/>
                  </a:cubicBezTo>
                  <a:cubicBezTo>
                    <a:pt x="564" y="568"/>
                    <a:pt x="567" y="565"/>
                    <a:pt x="567" y="565"/>
                  </a:cubicBezTo>
                  <a:cubicBezTo>
                    <a:pt x="563" y="566"/>
                    <a:pt x="558" y="565"/>
                    <a:pt x="555" y="566"/>
                  </a:cubicBezTo>
                  <a:cubicBezTo>
                    <a:pt x="554" y="567"/>
                    <a:pt x="556" y="570"/>
                    <a:pt x="554" y="570"/>
                  </a:cubicBezTo>
                  <a:cubicBezTo>
                    <a:pt x="552" y="571"/>
                    <a:pt x="550" y="570"/>
                    <a:pt x="550" y="572"/>
                  </a:cubicBezTo>
                  <a:cubicBezTo>
                    <a:pt x="550" y="576"/>
                    <a:pt x="544" y="575"/>
                    <a:pt x="542" y="576"/>
                  </a:cubicBezTo>
                  <a:cubicBezTo>
                    <a:pt x="541" y="577"/>
                    <a:pt x="542" y="580"/>
                    <a:pt x="540" y="580"/>
                  </a:cubicBezTo>
                  <a:cubicBezTo>
                    <a:pt x="540" y="580"/>
                    <a:pt x="539" y="580"/>
                    <a:pt x="539" y="580"/>
                  </a:cubicBezTo>
                  <a:cubicBezTo>
                    <a:pt x="542" y="576"/>
                    <a:pt x="539" y="576"/>
                    <a:pt x="536" y="576"/>
                  </a:cubicBezTo>
                  <a:cubicBezTo>
                    <a:pt x="535" y="576"/>
                    <a:pt x="534" y="576"/>
                    <a:pt x="533" y="576"/>
                  </a:cubicBezTo>
                  <a:cubicBezTo>
                    <a:pt x="532" y="576"/>
                    <a:pt x="531" y="576"/>
                    <a:pt x="531" y="576"/>
                  </a:cubicBezTo>
                  <a:cubicBezTo>
                    <a:pt x="530" y="576"/>
                    <a:pt x="530" y="576"/>
                    <a:pt x="529" y="576"/>
                  </a:cubicBezTo>
                  <a:cubicBezTo>
                    <a:pt x="531" y="571"/>
                    <a:pt x="527" y="571"/>
                    <a:pt x="527" y="566"/>
                  </a:cubicBezTo>
                  <a:cubicBezTo>
                    <a:pt x="527" y="567"/>
                    <a:pt x="526" y="567"/>
                    <a:pt x="526" y="567"/>
                  </a:cubicBezTo>
                  <a:cubicBezTo>
                    <a:pt x="522" y="567"/>
                    <a:pt x="519" y="558"/>
                    <a:pt x="518" y="557"/>
                  </a:cubicBezTo>
                  <a:cubicBezTo>
                    <a:pt x="512" y="550"/>
                    <a:pt x="505" y="547"/>
                    <a:pt x="505" y="544"/>
                  </a:cubicBezTo>
                  <a:cubicBezTo>
                    <a:pt x="504" y="535"/>
                    <a:pt x="503" y="528"/>
                    <a:pt x="514" y="528"/>
                  </a:cubicBezTo>
                  <a:cubicBezTo>
                    <a:pt x="516" y="528"/>
                    <a:pt x="518" y="528"/>
                    <a:pt x="520" y="528"/>
                  </a:cubicBezTo>
                  <a:cubicBezTo>
                    <a:pt x="522" y="534"/>
                    <a:pt x="526" y="538"/>
                    <a:pt x="527" y="546"/>
                  </a:cubicBezTo>
                  <a:cubicBezTo>
                    <a:pt x="528" y="545"/>
                    <a:pt x="528" y="545"/>
                    <a:pt x="528" y="545"/>
                  </a:cubicBezTo>
                  <a:cubicBezTo>
                    <a:pt x="531" y="545"/>
                    <a:pt x="532" y="547"/>
                    <a:pt x="533" y="548"/>
                  </a:cubicBezTo>
                  <a:cubicBezTo>
                    <a:pt x="534" y="550"/>
                    <a:pt x="535" y="552"/>
                    <a:pt x="538" y="552"/>
                  </a:cubicBezTo>
                  <a:cubicBezTo>
                    <a:pt x="539" y="552"/>
                    <a:pt x="540" y="551"/>
                    <a:pt x="540" y="551"/>
                  </a:cubicBezTo>
                  <a:cubicBezTo>
                    <a:pt x="540" y="555"/>
                    <a:pt x="541" y="554"/>
                    <a:pt x="544" y="555"/>
                  </a:cubicBezTo>
                  <a:cubicBezTo>
                    <a:pt x="548" y="556"/>
                    <a:pt x="557" y="558"/>
                    <a:pt x="563" y="558"/>
                  </a:cubicBezTo>
                  <a:cubicBezTo>
                    <a:pt x="565" y="558"/>
                    <a:pt x="567" y="558"/>
                    <a:pt x="569" y="557"/>
                  </a:cubicBezTo>
                  <a:cubicBezTo>
                    <a:pt x="569" y="558"/>
                    <a:pt x="570" y="559"/>
                    <a:pt x="571" y="559"/>
                  </a:cubicBezTo>
                  <a:cubicBezTo>
                    <a:pt x="572" y="559"/>
                    <a:pt x="572" y="559"/>
                    <a:pt x="572" y="559"/>
                  </a:cubicBezTo>
                  <a:cubicBezTo>
                    <a:pt x="571" y="562"/>
                    <a:pt x="571" y="562"/>
                    <a:pt x="571" y="562"/>
                  </a:cubicBezTo>
                  <a:cubicBezTo>
                    <a:pt x="572" y="562"/>
                    <a:pt x="572" y="562"/>
                    <a:pt x="573" y="562"/>
                  </a:cubicBezTo>
                  <a:cubicBezTo>
                    <a:pt x="574" y="562"/>
                    <a:pt x="574" y="561"/>
                    <a:pt x="575" y="561"/>
                  </a:cubicBezTo>
                  <a:cubicBezTo>
                    <a:pt x="576" y="561"/>
                    <a:pt x="576" y="562"/>
                    <a:pt x="576" y="563"/>
                  </a:cubicBezTo>
                  <a:cubicBezTo>
                    <a:pt x="576" y="566"/>
                    <a:pt x="581" y="564"/>
                    <a:pt x="580" y="568"/>
                  </a:cubicBezTo>
                  <a:cubicBezTo>
                    <a:pt x="591" y="571"/>
                    <a:pt x="602" y="572"/>
                    <a:pt x="615" y="572"/>
                  </a:cubicBezTo>
                  <a:cubicBezTo>
                    <a:pt x="618" y="572"/>
                    <a:pt x="622" y="572"/>
                    <a:pt x="625" y="572"/>
                  </a:cubicBezTo>
                  <a:cubicBezTo>
                    <a:pt x="625" y="570"/>
                    <a:pt x="625" y="569"/>
                    <a:pt x="626" y="569"/>
                  </a:cubicBezTo>
                  <a:cubicBezTo>
                    <a:pt x="626" y="569"/>
                    <a:pt x="627" y="570"/>
                    <a:pt x="629" y="570"/>
                  </a:cubicBezTo>
                  <a:cubicBezTo>
                    <a:pt x="629" y="570"/>
                    <a:pt x="629" y="570"/>
                    <a:pt x="630" y="570"/>
                  </a:cubicBezTo>
                  <a:cubicBezTo>
                    <a:pt x="631" y="570"/>
                    <a:pt x="632" y="570"/>
                    <a:pt x="632" y="570"/>
                  </a:cubicBezTo>
                  <a:cubicBezTo>
                    <a:pt x="635" y="570"/>
                    <a:pt x="638" y="568"/>
                    <a:pt x="642" y="568"/>
                  </a:cubicBezTo>
                  <a:cubicBezTo>
                    <a:pt x="642" y="568"/>
                    <a:pt x="643" y="568"/>
                    <a:pt x="644" y="568"/>
                  </a:cubicBezTo>
                  <a:cubicBezTo>
                    <a:pt x="644" y="572"/>
                    <a:pt x="644" y="572"/>
                    <a:pt x="644" y="572"/>
                  </a:cubicBezTo>
                  <a:cubicBezTo>
                    <a:pt x="644" y="572"/>
                    <a:pt x="644" y="573"/>
                    <a:pt x="645" y="573"/>
                  </a:cubicBezTo>
                  <a:cubicBezTo>
                    <a:pt x="646" y="573"/>
                    <a:pt x="647" y="572"/>
                    <a:pt x="647" y="572"/>
                  </a:cubicBezTo>
                  <a:cubicBezTo>
                    <a:pt x="648" y="572"/>
                    <a:pt x="649" y="572"/>
                    <a:pt x="650" y="572"/>
                  </a:cubicBezTo>
                  <a:cubicBezTo>
                    <a:pt x="650" y="572"/>
                    <a:pt x="651" y="572"/>
                    <a:pt x="651" y="572"/>
                  </a:cubicBezTo>
                  <a:cubicBezTo>
                    <a:pt x="650" y="576"/>
                    <a:pt x="654" y="576"/>
                    <a:pt x="655" y="578"/>
                  </a:cubicBezTo>
                  <a:cubicBezTo>
                    <a:pt x="655" y="578"/>
                    <a:pt x="655" y="578"/>
                    <a:pt x="655" y="578"/>
                  </a:cubicBezTo>
                  <a:cubicBezTo>
                    <a:pt x="655" y="578"/>
                    <a:pt x="655" y="578"/>
                    <a:pt x="655" y="578"/>
                  </a:cubicBezTo>
                  <a:cubicBezTo>
                    <a:pt x="655" y="578"/>
                    <a:pt x="655" y="578"/>
                    <a:pt x="655" y="578"/>
                  </a:cubicBezTo>
                  <a:cubicBezTo>
                    <a:pt x="654" y="578"/>
                    <a:pt x="653" y="583"/>
                    <a:pt x="657" y="584"/>
                  </a:cubicBezTo>
                  <a:cubicBezTo>
                    <a:pt x="657" y="582"/>
                    <a:pt x="657" y="582"/>
                    <a:pt x="658" y="582"/>
                  </a:cubicBezTo>
                  <a:cubicBezTo>
                    <a:pt x="659" y="582"/>
                    <a:pt x="661" y="587"/>
                    <a:pt x="662" y="587"/>
                  </a:cubicBezTo>
                  <a:cubicBezTo>
                    <a:pt x="663" y="588"/>
                    <a:pt x="664" y="588"/>
                    <a:pt x="664" y="588"/>
                  </a:cubicBezTo>
                  <a:cubicBezTo>
                    <a:pt x="665" y="588"/>
                    <a:pt x="665" y="588"/>
                    <a:pt x="666" y="588"/>
                  </a:cubicBezTo>
                  <a:cubicBezTo>
                    <a:pt x="666" y="588"/>
                    <a:pt x="667" y="587"/>
                    <a:pt x="667" y="587"/>
                  </a:cubicBezTo>
                  <a:cubicBezTo>
                    <a:pt x="669" y="587"/>
                    <a:pt x="670" y="588"/>
                    <a:pt x="670" y="589"/>
                  </a:cubicBezTo>
                  <a:cubicBezTo>
                    <a:pt x="669" y="592"/>
                    <a:pt x="668" y="592"/>
                    <a:pt x="670" y="595"/>
                  </a:cubicBezTo>
                  <a:cubicBezTo>
                    <a:pt x="668" y="595"/>
                    <a:pt x="665" y="595"/>
                    <a:pt x="666" y="599"/>
                  </a:cubicBezTo>
                  <a:cubicBezTo>
                    <a:pt x="667" y="598"/>
                    <a:pt x="667" y="598"/>
                    <a:pt x="668" y="598"/>
                  </a:cubicBezTo>
                  <a:cubicBezTo>
                    <a:pt x="670" y="598"/>
                    <a:pt x="672" y="603"/>
                    <a:pt x="674" y="604"/>
                  </a:cubicBezTo>
                  <a:cubicBezTo>
                    <a:pt x="674" y="605"/>
                    <a:pt x="674" y="605"/>
                    <a:pt x="675" y="605"/>
                  </a:cubicBezTo>
                  <a:cubicBezTo>
                    <a:pt x="675" y="605"/>
                    <a:pt x="675" y="605"/>
                    <a:pt x="676" y="604"/>
                  </a:cubicBezTo>
                  <a:cubicBezTo>
                    <a:pt x="676" y="604"/>
                    <a:pt x="676" y="604"/>
                    <a:pt x="677" y="604"/>
                  </a:cubicBezTo>
                  <a:cubicBezTo>
                    <a:pt x="677" y="604"/>
                    <a:pt x="677" y="604"/>
                    <a:pt x="677" y="604"/>
                  </a:cubicBezTo>
                  <a:cubicBezTo>
                    <a:pt x="679" y="605"/>
                    <a:pt x="682" y="607"/>
                    <a:pt x="684" y="607"/>
                  </a:cubicBezTo>
                  <a:cubicBezTo>
                    <a:pt x="686" y="607"/>
                    <a:pt x="687" y="606"/>
                    <a:pt x="687" y="604"/>
                  </a:cubicBezTo>
                  <a:cubicBezTo>
                    <a:pt x="682" y="603"/>
                    <a:pt x="688" y="595"/>
                    <a:pt x="691" y="595"/>
                  </a:cubicBezTo>
                  <a:cubicBezTo>
                    <a:pt x="692" y="602"/>
                    <a:pt x="694" y="613"/>
                    <a:pt x="694" y="618"/>
                  </a:cubicBezTo>
                  <a:cubicBezTo>
                    <a:pt x="695" y="627"/>
                    <a:pt x="696" y="641"/>
                    <a:pt x="698" y="644"/>
                  </a:cubicBezTo>
                  <a:cubicBezTo>
                    <a:pt x="700" y="648"/>
                    <a:pt x="701" y="652"/>
                    <a:pt x="702" y="656"/>
                  </a:cubicBezTo>
                  <a:cubicBezTo>
                    <a:pt x="705" y="656"/>
                    <a:pt x="706" y="659"/>
                    <a:pt x="707" y="661"/>
                  </a:cubicBezTo>
                  <a:cubicBezTo>
                    <a:pt x="709" y="664"/>
                    <a:pt x="713" y="666"/>
                    <a:pt x="713" y="669"/>
                  </a:cubicBezTo>
                  <a:cubicBezTo>
                    <a:pt x="712" y="673"/>
                    <a:pt x="708" y="672"/>
                    <a:pt x="709" y="678"/>
                  </a:cubicBezTo>
                  <a:cubicBezTo>
                    <a:pt x="710" y="678"/>
                    <a:pt x="710" y="678"/>
                    <a:pt x="710" y="678"/>
                  </a:cubicBezTo>
                  <a:cubicBezTo>
                    <a:pt x="712" y="678"/>
                    <a:pt x="712" y="680"/>
                    <a:pt x="713" y="680"/>
                  </a:cubicBezTo>
                  <a:cubicBezTo>
                    <a:pt x="714" y="681"/>
                    <a:pt x="715" y="683"/>
                    <a:pt x="717" y="684"/>
                  </a:cubicBezTo>
                  <a:cubicBezTo>
                    <a:pt x="719" y="692"/>
                    <a:pt x="722" y="698"/>
                    <a:pt x="726" y="703"/>
                  </a:cubicBezTo>
                  <a:cubicBezTo>
                    <a:pt x="727" y="703"/>
                    <a:pt x="727" y="703"/>
                    <a:pt x="727" y="703"/>
                  </a:cubicBezTo>
                  <a:cubicBezTo>
                    <a:pt x="730" y="703"/>
                    <a:pt x="730" y="700"/>
                    <a:pt x="732" y="699"/>
                  </a:cubicBezTo>
                  <a:cubicBezTo>
                    <a:pt x="734" y="698"/>
                    <a:pt x="738" y="699"/>
                    <a:pt x="739" y="697"/>
                  </a:cubicBezTo>
                  <a:cubicBezTo>
                    <a:pt x="741" y="696"/>
                    <a:pt x="740" y="691"/>
                    <a:pt x="741" y="690"/>
                  </a:cubicBezTo>
                  <a:cubicBezTo>
                    <a:pt x="741" y="690"/>
                    <a:pt x="741" y="690"/>
                    <a:pt x="742" y="690"/>
                  </a:cubicBezTo>
                  <a:cubicBezTo>
                    <a:pt x="742" y="690"/>
                    <a:pt x="743" y="690"/>
                    <a:pt x="743" y="690"/>
                  </a:cubicBezTo>
                  <a:cubicBezTo>
                    <a:pt x="744" y="690"/>
                    <a:pt x="744" y="690"/>
                    <a:pt x="744" y="690"/>
                  </a:cubicBezTo>
                  <a:cubicBezTo>
                    <a:pt x="745" y="690"/>
                    <a:pt x="745" y="690"/>
                    <a:pt x="745" y="690"/>
                  </a:cubicBezTo>
                  <a:cubicBezTo>
                    <a:pt x="747" y="686"/>
                    <a:pt x="745" y="677"/>
                    <a:pt x="747" y="669"/>
                  </a:cubicBezTo>
                  <a:cubicBezTo>
                    <a:pt x="748" y="663"/>
                    <a:pt x="750" y="658"/>
                    <a:pt x="751" y="654"/>
                  </a:cubicBezTo>
                  <a:cubicBezTo>
                    <a:pt x="751" y="651"/>
                    <a:pt x="748" y="651"/>
                    <a:pt x="749" y="648"/>
                  </a:cubicBezTo>
                  <a:cubicBezTo>
                    <a:pt x="749" y="648"/>
                    <a:pt x="749" y="648"/>
                    <a:pt x="750" y="648"/>
                  </a:cubicBezTo>
                  <a:cubicBezTo>
                    <a:pt x="752" y="648"/>
                    <a:pt x="753" y="645"/>
                    <a:pt x="754" y="644"/>
                  </a:cubicBezTo>
                  <a:cubicBezTo>
                    <a:pt x="755" y="645"/>
                    <a:pt x="756" y="645"/>
                    <a:pt x="757" y="645"/>
                  </a:cubicBezTo>
                  <a:cubicBezTo>
                    <a:pt x="760" y="645"/>
                    <a:pt x="759" y="641"/>
                    <a:pt x="762" y="640"/>
                  </a:cubicBezTo>
                  <a:cubicBezTo>
                    <a:pt x="762" y="641"/>
                    <a:pt x="763" y="642"/>
                    <a:pt x="764" y="642"/>
                  </a:cubicBezTo>
                  <a:cubicBezTo>
                    <a:pt x="765" y="642"/>
                    <a:pt x="765" y="642"/>
                    <a:pt x="766" y="640"/>
                  </a:cubicBezTo>
                  <a:cubicBezTo>
                    <a:pt x="764" y="640"/>
                    <a:pt x="763" y="639"/>
                    <a:pt x="764" y="637"/>
                  </a:cubicBezTo>
                  <a:cubicBezTo>
                    <a:pt x="765" y="637"/>
                    <a:pt x="765" y="637"/>
                    <a:pt x="766" y="637"/>
                  </a:cubicBezTo>
                  <a:cubicBezTo>
                    <a:pt x="769" y="637"/>
                    <a:pt x="770" y="636"/>
                    <a:pt x="767" y="633"/>
                  </a:cubicBezTo>
                  <a:cubicBezTo>
                    <a:pt x="775" y="632"/>
                    <a:pt x="776" y="625"/>
                    <a:pt x="781" y="621"/>
                  </a:cubicBezTo>
                  <a:cubicBezTo>
                    <a:pt x="788" y="619"/>
                    <a:pt x="792" y="612"/>
                    <a:pt x="796" y="608"/>
                  </a:cubicBezTo>
                  <a:cubicBezTo>
                    <a:pt x="797" y="607"/>
                    <a:pt x="801" y="606"/>
                    <a:pt x="801" y="604"/>
                  </a:cubicBezTo>
                  <a:cubicBezTo>
                    <a:pt x="801" y="602"/>
                    <a:pt x="802" y="604"/>
                    <a:pt x="803" y="602"/>
                  </a:cubicBezTo>
                  <a:cubicBezTo>
                    <a:pt x="804" y="601"/>
                    <a:pt x="806" y="600"/>
                    <a:pt x="807" y="599"/>
                  </a:cubicBezTo>
                  <a:cubicBezTo>
                    <a:pt x="811" y="599"/>
                    <a:pt x="816" y="599"/>
                    <a:pt x="820" y="599"/>
                  </a:cubicBezTo>
                  <a:cubicBezTo>
                    <a:pt x="820" y="597"/>
                    <a:pt x="822" y="597"/>
                    <a:pt x="824" y="597"/>
                  </a:cubicBezTo>
                  <a:cubicBezTo>
                    <a:pt x="824" y="597"/>
                    <a:pt x="825" y="597"/>
                    <a:pt x="826" y="597"/>
                  </a:cubicBezTo>
                  <a:cubicBezTo>
                    <a:pt x="829" y="595"/>
                    <a:pt x="830" y="591"/>
                    <a:pt x="835" y="591"/>
                  </a:cubicBezTo>
                  <a:cubicBezTo>
                    <a:pt x="836" y="591"/>
                    <a:pt x="836" y="591"/>
                    <a:pt x="837" y="591"/>
                  </a:cubicBezTo>
                  <a:cubicBezTo>
                    <a:pt x="835" y="595"/>
                    <a:pt x="841" y="595"/>
                    <a:pt x="842" y="597"/>
                  </a:cubicBezTo>
                  <a:cubicBezTo>
                    <a:pt x="843" y="598"/>
                    <a:pt x="844" y="600"/>
                    <a:pt x="844" y="601"/>
                  </a:cubicBezTo>
                  <a:cubicBezTo>
                    <a:pt x="846" y="602"/>
                    <a:pt x="847" y="603"/>
                    <a:pt x="848" y="604"/>
                  </a:cubicBezTo>
                  <a:cubicBezTo>
                    <a:pt x="851" y="608"/>
                    <a:pt x="849" y="614"/>
                    <a:pt x="852" y="616"/>
                  </a:cubicBezTo>
                  <a:cubicBezTo>
                    <a:pt x="852" y="614"/>
                    <a:pt x="852" y="612"/>
                    <a:pt x="854" y="612"/>
                  </a:cubicBezTo>
                  <a:cubicBezTo>
                    <a:pt x="852" y="620"/>
                    <a:pt x="856" y="622"/>
                    <a:pt x="858" y="623"/>
                  </a:cubicBezTo>
                  <a:cubicBezTo>
                    <a:pt x="853" y="627"/>
                    <a:pt x="858" y="635"/>
                    <a:pt x="858" y="637"/>
                  </a:cubicBezTo>
                  <a:cubicBezTo>
                    <a:pt x="857" y="638"/>
                    <a:pt x="855" y="638"/>
                    <a:pt x="856" y="640"/>
                  </a:cubicBezTo>
                  <a:cubicBezTo>
                    <a:pt x="856" y="641"/>
                    <a:pt x="857" y="641"/>
                    <a:pt x="858" y="642"/>
                  </a:cubicBezTo>
                  <a:cubicBezTo>
                    <a:pt x="859" y="647"/>
                    <a:pt x="858" y="648"/>
                    <a:pt x="862" y="648"/>
                  </a:cubicBezTo>
                  <a:cubicBezTo>
                    <a:pt x="862" y="648"/>
                    <a:pt x="863" y="648"/>
                    <a:pt x="863" y="648"/>
                  </a:cubicBezTo>
                  <a:cubicBezTo>
                    <a:pt x="863" y="648"/>
                    <a:pt x="863" y="648"/>
                    <a:pt x="864" y="648"/>
                  </a:cubicBezTo>
                  <a:cubicBezTo>
                    <a:pt x="865" y="648"/>
                    <a:pt x="864" y="645"/>
                    <a:pt x="865" y="644"/>
                  </a:cubicBezTo>
                  <a:cubicBezTo>
                    <a:pt x="865" y="644"/>
                    <a:pt x="865" y="644"/>
                    <a:pt x="866" y="644"/>
                  </a:cubicBezTo>
                  <a:cubicBezTo>
                    <a:pt x="866" y="644"/>
                    <a:pt x="866" y="644"/>
                    <a:pt x="867" y="644"/>
                  </a:cubicBezTo>
                  <a:cubicBezTo>
                    <a:pt x="867" y="644"/>
                    <a:pt x="868" y="644"/>
                    <a:pt x="868" y="644"/>
                  </a:cubicBezTo>
                  <a:cubicBezTo>
                    <a:pt x="868" y="644"/>
                    <a:pt x="869" y="644"/>
                    <a:pt x="869" y="644"/>
                  </a:cubicBezTo>
                  <a:cubicBezTo>
                    <a:pt x="870" y="643"/>
                    <a:pt x="868" y="639"/>
                    <a:pt x="871" y="639"/>
                  </a:cubicBezTo>
                  <a:cubicBezTo>
                    <a:pt x="871" y="639"/>
                    <a:pt x="871" y="639"/>
                    <a:pt x="871" y="639"/>
                  </a:cubicBezTo>
                  <a:cubicBezTo>
                    <a:pt x="872" y="640"/>
                    <a:pt x="873" y="640"/>
                    <a:pt x="873" y="640"/>
                  </a:cubicBezTo>
                  <a:cubicBezTo>
                    <a:pt x="874" y="640"/>
                    <a:pt x="874" y="639"/>
                    <a:pt x="874" y="638"/>
                  </a:cubicBezTo>
                  <a:cubicBezTo>
                    <a:pt x="875" y="637"/>
                    <a:pt x="875" y="637"/>
                    <a:pt x="877" y="637"/>
                  </a:cubicBezTo>
                  <a:cubicBezTo>
                    <a:pt x="877" y="637"/>
                    <a:pt x="878" y="637"/>
                    <a:pt x="878" y="637"/>
                  </a:cubicBezTo>
                  <a:cubicBezTo>
                    <a:pt x="880" y="638"/>
                    <a:pt x="882" y="641"/>
                    <a:pt x="884" y="644"/>
                  </a:cubicBezTo>
                  <a:cubicBezTo>
                    <a:pt x="885" y="646"/>
                    <a:pt x="884" y="648"/>
                    <a:pt x="886" y="650"/>
                  </a:cubicBezTo>
                  <a:cubicBezTo>
                    <a:pt x="887" y="652"/>
                    <a:pt x="889" y="651"/>
                    <a:pt x="889" y="654"/>
                  </a:cubicBezTo>
                  <a:cubicBezTo>
                    <a:pt x="890" y="656"/>
                    <a:pt x="889" y="661"/>
                    <a:pt x="889" y="665"/>
                  </a:cubicBezTo>
                  <a:cubicBezTo>
                    <a:pt x="890" y="669"/>
                    <a:pt x="893" y="672"/>
                    <a:pt x="893" y="675"/>
                  </a:cubicBezTo>
                  <a:cubicBezTo>
                    <a:pt x="893" y="677"/>
                    <a:pt x="891" y="677"/>
                    <a:pt x="891" y="678"/>
                  </a:cubicBezTo>
                  <a:cubicBezTo>
                    <a:pt x="891" y="680"/>
                    <a:pt x="893" y="681"/>
                    <a:pt x="893" y="682"/>
                  </a:cubicBezTo>
                  <a:cubicBezTo>
                    <a:pt x="893" y="682"/>
                    <a:pt x="892" y="682"/>
                    <a:pt x="892" y="682"/>
                  </a:cubicBezTo>
                  <a:cubicBezTo>
                    <a:pt x="891" y="682"/>
                    <a:pt x="891" y="682"/>
                    <a:pt x="891" y="682"/>
                  </a:cubicBezTo>
                  <a:cubicBezTo>
                    <a:pt x="890" y="682"/>
                    <a:pt x="890" y="682"/>
                    <a:pt x="890" y="682"/>
                  </a:cubicBezTo>
                  <a:cubicBezTo>
                    <a:pt x="888" y="682"/>
                    <a:pt x="886" y="683"/>
                    <a:pt x="886" y="684"/>
                  </a:cubicBezTo>
                  <a:cubicBezTo>
                    <a:pt x="888" y="685"/>
                    <a:pt x="887" y="686"/>
                    <a:pt x="886" y="688"/>
                  </a:cubicBezTo>
                  <a:cubicBezTo>
                    <a:pt x="888" y="689"/>
                    <a:pt x="889" y="690"/>
                    <a:pt x="889" y="694"/>
                  </a:cubicBezTo>
                  <a:cubicBezTo>
                    <a:pt x="889" y="696"/>
                    <a:pt x="887" y="697"/>
                    <a:pt x="887" y="701"/>
                  </a:cubicBezTo>
                  <a:cubicBezTo>
                    <a:pt x="890" y="702"/>
                    <a:pt x="890" y="704"/>
                    <a:pt x="889" y="707"/>
                  </a:cubicBezTo>
                  <a:cubicBezTo>
                    <a:pt x="892" y="708"/>
                    <a:pt x="894" y="709"/>
                    <a:pt x="895" y="711"/>
                  </a:cubicBezTo>
                  <a:cubicBezTo>
                    <a:pt x="892" y="712"/>
                    <a:pt x="895" y="713"/>
                    <a:pt x="895" y="716"/>
                  </a:cubicBezTo>
                  <a:cubicBezTo>
                    <a:pt x="900" y="718"/>
                    <a:pt x="901" y="724"/>
                    <a:pt x="904" y="728"/>
                  </a:cubicBezTo>
                  <a:cubicBezTo>
                    <a:pt x="902" y="728"/>
                    <a:pt x="902" y="731"/>
                    <a:pt x="903" y="734"/>
                  </a:cubicBezTo>
                  <a:cubicBezTo>
                    <a:pt x="905" y="736"/>
                    <a:pt x="907" y="737"/>
                    <a:pt x="908" y="739"/>
                  </a:cubicBezTo>
                  <a:cubicBezTo>
                    <a:pt x="910" y="742"/>
                    <a:pt x="908" y="747"/>
                    <a:pt x="912" y="749"/>
                  </a:cubicBezTo>
                  <a:cubicBezTo>
                    <a:pt x="913" y="747"/>
                    <a:pt x="914" y="746"/>
                    <a:pt x="914" y="746"/>
                  </a:cubicBezTo>
                  <a:cubicBezTo>
                    <a:pt x="915" y="746"/>
                    <a:pt x="915" y="747"/>
                    <a:pt x="915" y="749"/>
                  </a:cubicBezTo>
                  <a:cubicBezTo>
                    <a:pt x="914" y="750"/>
                    <a:pt x="914" y="751"/>
                    <a:pt x="914" y="751"/>
                  </a:cubicBezTo>
                  <a:cubicBezTo>
                    <a:pt x="914" y="751"/>
                    <a:pt x="914" y="751"/>
                    <a:pt x="914" y="751"/>
                  </a:cubicBezTo>
                  <a:cubicBezTo>
                    <a:pt x="915" y="752"/>
                    <a:pt x="921" y="752"/>
                    <a:pt x="923" y="753"/>
                  </a:cubicBezTo>
                  <a:cubicBezTo>
                    <a:pt x="925" y="753"/>
                    <a:pt x="926" y="753"/>
                    <a:pt x="928" y="753"/>
                  </a:cubicBezTo>
                  <a:cubicBezTo>
                    <a:pt x="929" y="753"/>
                    <a:pt x="930" y="753"/>
                    <a:pt x="931" y="751"/>
                  </a:cubicBezTo>
                  <a:cubicBezTo>
                    <a:pt x="924" y="750"/>
                    <a:pt x="929" y="744"/>
                    <a:pt x="929" y="743"/>
                  </a:cubicBezTo>
                  <a:cubicBezTo>
                    <a:pt x="929" y="743"/>
                    <a:pt x="925" y="740"/>
                    <a:pt x="925" y="739"/>
                  </a:cubicBezTo>
                  <a:cubicBezTo>
                    <a:pt x="924" y="737"/>
                    <a:pt x="926" y="733"/>
                    <a:pt x="925" y="732"/>
                  </a:cubicBezTo>
                  <a:cubicBezTo>
                    <a:pt x="925" y="731"/>
                    <a:pt x="924" y="731"/>
                    <a:pt x="924" y="731"/>
                  </a:cubicBezTo>
                  <a:cubicBezTo>
                    <a:pt x="924" y="731"/>
                    <a:pt x="923" y="731"/>
                    <a:pt x="923" y="731"/>
                  </a:cubicBezTo>
                  <a:cubicBezTo>
                    <a:pt x="923" y="731"/>
                    <a:pt x="923" y="731"/>
                    <a:pt x="923" y="731"/>
                  </a:cubicBezTo>
                  <a:cubicBezTo>
                    <a:pt x="922" y="731"/>
                    <a:pt x="922" y="731"/>
                    <a:pt x="921" y="730"/>
                  </a:cubicBezTo>
                  <a:cubicBezTo>
                    <a:pt x="921" y="728"/>
                    <a:pt x="921" y="726"/>
                    <a:pt x="919" y="726"/>
                  </a:cubicBezTo>
                  <a:cubicBezTo>
                    <a:pt x="917" y="726"/>
                    <a:pt x="919" y="725"/>
                    <a:pt x="918" y="724"/>
                  </a:cubicBezTo>
                  <a:cubicBezTo>
                    <a:pt x="914" y="722"/>
                    <a:pt x="911" y="720"/>
                    <a:pt x="908" y="718"/>
                  </a:cubicBezTo>
                  <a:cubicBezTo>
                    <a:pt x="907" y="718"/>
                    <a:pt x="906" y="715"/>
                    <a:pt x="904" y="715"/>
                  </a:cubicBezTo>
                  <a:cubicBezTo>
                    <a:pt x="904" y="713"/>
                    <a:pt x="903" y="712"/>
                    <a:pt x="903" y="711"/>
                  </a:cubicBezTo>
                  <a:cubicBezTo>
                    <a:pt x="903" y="704"/>
                    <a:pt x="905" y="702"/>
                    <a:pt x="901" y="697"/>
                  </a:cubicBezTo>
                  <a:cubicBezTo>
                    <a:pt x="901" y="698"/>
                    <a:pt x="900" y="699"/>
                    <a:pt x="900" y="699"/>
                  </a:cubicBezTo>
                  <a:cubicBezTo>
                    <a:pt x="899" y="699"/>
                    <a:pt x="897" y="697"/>
                    <a:pt x="897" y="696"/>
                  </a:cubicBezTo>
                  <a:cubicBezTo>
                    <a:pt x="897" y="693"/>
                    <a:pt x="896" y="691"/>
                    <a:pt x="895" y="690"/>
                  </a:cubicBezTo>
                  <a:cubicBezTo>
                    <a:pt x="898" y="687"/>
                    <a:pt x="896" y="682"/>
                    <a:pt x="897" y="678"/>
                  </a:cubicBezTo>
                  <a:cubicBezTo>
                    <a:pt x="897" y="678"/>
                    <a:pt x="900" y="677"/>
                    <a:pt x="901" y="677"/>
                  </a:cubicBezTo>
                  <a:cubicBezTo>
                    <a:pt x="902" y="674"/>
                    <a:pt x="901" y="667"/>
                    <a:pt x="905" y="667"/>
                  </a:cubicBezTo>
                  <a:cubicBezTo>
                    <a:pt x="905" y="667"/>
                    <a:pt x="906" y="667"/>
                    <a:pt x="906" y="667"/>
                  </a:cubicBezTo>
                  <a:cubicBezTo>
                    <a:pt x="910" y="671"/>
                    <a:pt x="908" y="671"/>
                    <a:pt x="912" y="675"/>
                  </a:cubicBezTo>
                  <a:cubicBezTo>
                    <a:pt x="911" y="674"/>
                    <a:pt x="912" y="673"/>
                    <a:pt x="913" y="673"/>
                  </a:cubicBezTo>
                  <a:cubicBezTo>
                    <a:pt x="913" y="673"/>
                    <a:pt x="914" y="673"/>
                    <a:pt x="914" y="673"/>
                  </a:cubicBezTo>
                  <a:cubicBezTo>
                    <a:pt x="915" y="673"/>
                    <a:pt x="914" y="678"/>
                    <a:pt x="916" y="678"/>
                  </a:cubicBezTo>
                  <a:cubicBezTo>
                    <a:pt x="916" y="678"/>
                    <a:pt x="916" y="678"/>
                    <a:pt x="916" y="678"/>
                  </a:cubicBezTo>
                  <a:cubicBezTo>
                    <a:pt x="916" y="679"/>
                    <a:pt x="916" y="679"/>
                    <a:pt x="917" y="679"/>
                  </a:cubicBezTo>
                  <a:cubicBezTo>
                    <a:pt x="917" y="679"/>
                    <a:pt x="918" y="679"/>
                    <a:pt x="918" y="678"/>
                  </a:cubicBezTo>
                  <a:cubicBezTo>
                    <a:pt x="919" y="678"/>
                    <a:pt x="920" y="678"/>
                    <a:pt x="920" y="678"/>
                  </a:cubicBezTo>
                  <a:cubicBezTo>
                    <a:pt x="921" y="678"/>
                    <a:pt x="921" y="678"/>
                    <a:pt x="921" y="678"/>
                  </a:cubicBezTo>
                  <a:cubicBezTo>
                    <a:pt x="922" y="679"/>
                    <a:pt x="921" y="682"/>
                    <a:pt x="921" y="682"/>
                  </a:cubicBezTo>
                  <a:cubicBezTo>
                    <a:pt x="922" y="684"/>
                    <a:pt x="927" y="683"/>
                    <a:pt x="929" y="684"/>
                  </a:cubicBezTo>
                  <a:cubicBezTo>
                    <a:pt x="929" y="685"/>
                    <a:pt x="928" y="687"/>
                    <a:pt x="929" y="688"/>
                  </a:cubicBezTo>
                  <a:cubicBezTo>
                    <a:pt x="929" y="688"/>
                    <a:pt x="929" y="688"/>
                    <a:pt x="929" y="688"/>
                  </a:cubicBezTo>
                  <a:cubicBezTo>
                    <a:pt x="930" y="688"/>
                    <a:pt x="930" y="688"/>
                    <a:pt x="931" y="688"/>
                  </a:cubicBezTo>
                  <a:cubicBezTo>
                    <a:pt x="931" y="688"/>
                    <a:pt x="932" y="688"/>
                    <a:pt x="932" y="688"/>
                  </a:cubicBezTo>
                  <a:cubicBezTo>
                    <a:pt x="932" y="688"/>
                    <a:pt x="932" y="688"/>
                    <a:pt x="933" y="688"/>
                  </a:cubicBezTo>
                  <a:cubicBezTo>
                    <a:pt x="935" y="690"/>
                    <a:pt x="936" y="694"/>
                    <a:pt x="936" y="696"/>
                  </a:cubicBezTo>
                  <a:cubicBezTo>
                    <a:pt x="936" y="697"/>
                    <a:pt x="937" y="697"/>
                    <a:pt x="937" y="697"/>
                  </a:cubicBezTo>
                  <a:cubicBezTo>
                    <a:pt x="938" y="697"/>
                    <a:pt x="938" y="697"/>
                    <a:pt x="938" y="697"/>
                  </a:cubicBezTo>
                  <a:cubicBezTo>
                    <a:pt x="939" y="696"/>
                    <a:pt x="939" y="696"/>
                    <a:pt x="940" y="696"/>
                  </a:cubicBezTo>
                  <a:cubicBezTo>
                    <a:pt x="940" y="696"/>
                    <a:pt x="941" y="697"/>
                    <a:pt x="940" y="701"/>
                  </a:cubicBezTo>
                  <a:cubicBezTo>
                    <a:pt x="940" y="701"/>
                    <a:pt x="940" y="701"/>
                    <a:pt x="941" y="701"/>
                  </a:cubicBezTo>
                  <a:cubicBezTo>
                    <a:pt x="944" y="701"/>
                    <a:pt x="944" y="699"/>
                    <a:pt x="946" y="697"/>
                  </a:cubicBezTo>
                  <a:cubicBezTo>
                    <a:pt x="947" y="696"/>
                    <a:pt x="947" y="697"/>
                    <a:pt x="946" y="696"/>
                  </a:cubicBezTo>
                  <a:cubicBezTo>
                    <a:pt x="944" y="694"/>
                    <a:pt x="949" y="694"/>
                    <a:pt x="949" y="694"/>
                  </a:cubicBezTo>
                  <a:cubicBezTo>
                    <a:pt x="950" y="693"/>
                    <a:pt x="949" y="690"/>
                    <a:pt x="951" y="690"/>
                  </a:cubicBezTo>
                  <a:cubicBezTo>
                    <a:pt x="951" y="690"/>
                    <a:pt x="951" y="690"/>
                    <a:pt x="951" y="690"/>
                  </a:cubicBezTo>
                  <a:cubicBezTo>
                    <a:pt x="951" y="690"/>
                    <a:pt x="952" y="690"/>
                    <a:pt x="952" y="690"/>
                  </a:cubicBezTo>
                  <a:cubicBezTo>
                    <a:pt x="954" y="690"/>
                    <a:pt x="955" y="689"/>
                    <a:pt x="956" y="688"/>
                  </a:cubicBezTo>
                  <a:cubicBezTo>
                    <a:pt x="957" y="687"/>
                    <a:pt x="957" y="685"/>
                    <a:pt x="959" y="685"/>
                  </a:cubicBezTo>
                  <a:cubicBezTo>
                    <a:pt x="960" y="685"/>
                    <a:pt x="961" y="686"/>
                    <a:pt x="963" y="686"/>
                  </a:cubicBezTo>
                  <a:cubicBezTo>
                    <a:pt x="961" y="680"/>
                    <a:pt x="969" y="684"/>
                    <a:pt x="966" y="677"/>
                  </a:cubicBezTo>
                  <a:cubicBezTo>
                    <a:pt x="968" y="678"/>
                    <a:pt x="969" y="678"/>
                    <a:pt x="969" y="678"/>
                  </a:cubicBezTo>
                  <a:cubicBezTo>
                    <a:pt x="970" y="678"/>
                    <a:pt x="970" y="676"/>
                    <a:pt x="970" y="673"/>
                  </a:cubicBezTo>
                  <a:cubicBezTo>
                    <a:pt x="970" y="670"/>
                    <a:pt x="972" y="670"/>
                    <a:pt x="972" y="667"/>
                  </a:cubicBezTo>
                  <a:cubicBezTo>
                    <a:pt x="972" y="664"/>
                    <a:pt x="970" y="663"/>
                    <a:pt x="970" y="659"/>
                  </a:cubicBezTo>
                  <a:cubicBezTo>
                    <a:pt x="970" y="657"/>
                    <a:pt x="971" y="654"/>
                    <a:pt x="970" y="652"/>
                  </a:cubicBezTo>
                  <a:cubicBezTo>
                    <a:pt x="970" y="652"/>
                    <a:pt x="966" y="648"/>
                    <a:pt x="964" y="646"/>
                  </a:cubicBezTo>
                  <a:cubicBezTo>
                    <a:pt x="962" y="643"/>
                    <a:pt x="962" y="638"/>
                    <a:pt x="961" y="637"/>
                  </a:cubicBezTo>
                  <a:cubicBezTo>
                    <a:pt x="961" y="637"/>
                    <a:pt x="960" y="636"/>
                    <a:pt x="960" y="636"/>
                  </a:cubicBezTo>
                  <a:cubicBezTo>
                    <a:pt x="960" y="636"/>
                    <a:pt x="959" y="637"/>
                    <a:pt x="959" y="637"/>
                  </a:cubicBezTo>
                  <a:cubicBezTo>
                    <a:pt x="958" y="637"/>
                    <a:pt x="958" y="637"/>
                    <a:pt x="957" y="637"/>
                  </a:cubicBezTo>
                  <a:cubicBezTo>
                    <a:pt x="957" y="637"/>
                    <a:pt x="957" y="637"/>
                    <a:pt x="957" y="637"/>
                  </a:cubicBezTo>
                  <a:cubicBezTo>
                    <a:pt x="956" y="636"/>
                    <a:pt x="958" y="633"/>
                    <a:pt x="957" y="633"/>
                  </a:cubicBezTo>
                  <a:cubicBezTo>
                    <a:pt x="955" y="632"/>
                    <a:pt x="953" y="632"/>
                    <a:pt x="951" y="631"/>
                  </a:cubicBezTo>
                  <a:cubicBezTo>
                    <a:pt x="950" y="630"/>
                    <a:pt x="952" y="627"/>
                    <a:pt x="949" y="627"/>
                  </a:cubicBezTo>
                  <a:cubicBezTo>
                    <a:pt x="948" y="627"/>
                    <a:pt x="948" y="625"/>
                    <a:pt x="948" y="623"/>
                  </a:cubicBezTo>
                  <a:cubicBezTo>
                    <a:pt x="947" y="619"/>
                    <a:pt x="942" y="621"/>
                    <a:pt x="944" y="616"/>
                  </a:cubicBezTo>
                  <a:cubicBezTo>
                    <a:pt x="947" y="615"/>
                    <a:pt x="947" y="612"/>
                    <a:pt x="951" y="612"/>
                  </a:cubicBezTo>
                  <a:cubicBezTo>
                    <a:pt x="952" y="612"/>
                    <a:pt x="952" y="612"/>
                    <a:pt x="953" y="612"/>
                  </a:cubicBezTo>
                  <a:cubicBezTo>
                    <a:pt x="953" y="608"/>
                    <a:pt x="954" y="606"/>
                    <a:pt x="957" y="604"/>
                  </a:cubicBezTo>
                  <a:cubicBezTo>
                    <a:pt x="957" y="604"/>
                    <a:pt x="957" y="604"/>
                    <a:pt x="957" y="604"/>
                  </a:cubicBezTo>
                  <a:cubicBezTo>
                    <a:pt x="959" y="604"/>
                    <a:pt x="960" y="604"/>
                    <a:pt x="961" y="603"/>
                  </a:cubicBezTo>
                  <a:cubicBezTo>
                    <a:pt x="963" y="603"/>
                    <a:pt x="964" y="602"/>
                    <a:pt x="966" y="602"/>
                  </a:cubicBezTo>
                  <a:cubicBezTo>
                    <a:pt x="966" y="602"/>
                    <a:pt x="967" y="602"/>
                    <a:pt x="968" y="602"/>
                  </a:cubicBezTo>
                  <a:cubicBezTo>
                    <a:pt x="972" y="603"/>
                    <a:pt x="974" y="608"/>
                    <a:pt x="977" y="608"/>
                  </a:cubicBezTo>
                  <a:cubicBezTo>
                    <a:pt x="978" y="608"/>
                    <a:pt x="979" y="607"/>
                    <a:pt x="979" y="606"/>
                  </a:cubicBezTo>
                  <a:cubicBezTo>
                    <a:pt x="983" y="606"/>
                    <a:pt x="978" y="603"/>
                    <a:pt x="981" y="602"/>
                  </a:cubicBezTo>
                  <a:cubicBezTo>
                    <a:pt x="981" y="602"/>
                    <a:pt x="981" y="602"/>
                    <a:pt x="981" y="602"/>
                  </a:cubicBezTo>
                  <a:cubicBezTo>
                    <a:pt x="984" y="602"/>
                    <a:pt x="985" y="602"/>
                    <a:pt x="986" y="601"/>
                  </a:cubicBezTo>
                  <a:cubicBezTo>
                    <a:pt x="987" y="600"/>
                    <a:pt x="987" y="600"/>
                    <a:pt x="987" y="600"/>
                  </a:cubicBezTo>
                  <a:cubicBezTo>
                    <a:pt x="988" y="600"/>
                    <a:pt x="988" y="600"/>
                    <a:pt x="989" y="601"/>
                  </a:cubicBezTo>
                  <a:cubicBezTo>
                    <a:pt x="989" y="601"/>
                    <a:pt x="989" y="601"/>
                    <a:pt x="989" y="601"/>
                  </a:cubicBezTo>
                  <a:cubicBezTo>
                    <a:pt x="990" y="601"/>
                    <a:pt x="991" y="599"/>
                    <a:pt x="992" y="598"/>
                  </a:cubicBezTo>
                  <a:cubicBezTo>
                    <a:pt x="994" y="597"/>
                    <a:pt x="996" y="596"/>
                    <a:pt x="997" y="596"/>
                  </a:cubicBezTo>
                  <a:cubicBezTo>
                    <a:pt x="998" y="596"/>
                    <a:pt x="999" y="596"/>
                    <a:pt x="1000" y="597"/>
                  </a:cubicBezTo>
                  <a:cubicBezTo>
                    <a:pt x="1000" y="595"/>
                    <a:pt x="1000" y="591"/>
                    <a:pt x="1002" y="591"/>
                  </a:cubicBezTo>
                  <a:cubicBezTo>
                    <a:pt x="1008" y="592"/>
                    <a:pt x="1010" y="592"/>
                    <a:pt x="1013" y="592"/>
                  </a:cubicBezTo>
                  <a:cubicBezTo>
                    <a:pt x="1016" y="592"/>
                    <a:pt x="1018" y="592"/>
                    <a:pt x="1024" y="591"/>
                  </a:cubicBezTo>
                  <a:cubicBezTo>
                    <a:pt x="1023" y="588"/>
                    <a:pt x="1025" y="588"/>
                    <a:pt x="1027" y="588"/>
                  </a:cubicBezTo>
                  <a:cubicBezTo>
                    <a:pt x="1027" y="588"/>
                    <a:pt x="1027" y="588"/>
                    <a:pt x="1027" y="588"/>
                  </a:cubicBezTo>
                  <a:cubicBezTo>
                    <a:pt x="1027" y="588"/>
                    <a:pt x="1027" y="588"/>
                    <a:pt x="1028" y="588"/>
                  </a:cubicBezTo>
                  <a:cubicBezTo>
                    <a:pt x="1029" y="588"/>
                    <a:pt x="1030" y="588"/>
                    <a:pt x="1030" y="587"/>
                  </a:cubicBezTo>
                  <a:cubicBezTo>
                    <a:pt x="1031" y="587"/>
                    <a:pt x="1029" y="584"/>
                    <a:pt x="1030" y="584"/>
                  </a:cubicBezTo>
                  <a:cubicBezTo>
                    <a:pt x="1030" y="583"/>
                    <a:pt x="1030" y="583"/>
                    <a:pt x="1031" y="583"/>
                  </a:cubicBezTo>
                  <a:cubicBezTo>
                    <a:pt x="1031" y="583"/>
                    <a:pt x="1031" y="583"/>
                    <a:pt x="1032" y="584"/>
                  </a:cubicBezTo>
                  <a:cubicBezTo>
                    <a:pt x="1032" y="584"/>
                    <a:pt x="1033" y="584"/>
                    <a:pt x="1033" y="584"/>
                  </a:cubicBezTo>
                  <a:cubicBezTo>
                    <a:pt x="1034" y="584"/>
                    <a:pt x="1034" y="584"/>
                    <a:pt x="1034" y="584"/>
                  </a:cubicBezTo>
                  <a:cubicBezTo>
                    <a:pt x="1035" y="582"/>
                    <a:pt x="1034" y="579"/>
                    <a:pt x="1036" y="578"/>
                  </a:cubicBezTo>
                  <a:cubicBezTo>
                    <a:pt x="1039" y="574"/>
                    <a:pt x="1043" y="577"/>
                    <a:pt x="1039" y="574"/>
                  </a:cubicBezTo>
                  <a:cubicBezTo>
                    <a:pt x="1037" y="572"/>
                    <a:pt x="1050" y="569"/>
                    <a:pt x="1045" y="565"/>
                  </a:cubicBezTo>
                  <a:cubicBezTo>
                    <a:pt x="1046" y="565"/>
                    <a:pt x="1046" y="565"/>
                    <a:pt x="1047" y="565"/>
                  </a:cubicBezTo>
                  <a:cubicBezTo>
                    <a:pt x="1048" y="565"/>
                    <a:pt x="1049" y="564"/>
                    <a:pt x="1049" y="563"/>
                  </a:cubicBezTo>
                  <a:cubicBezTo>
                    <a:pt x="1049" y="561"/>
                    <a:pt x="1049" y="560"/>
                    <a:pt x="1051" y="560"/>
                  </a:cubicBezTo>
                  <a:cubicBezTo>
                    <a:pt x="1051" y="560"/>
                    <a:pt x="1052" y="560"/>
                    <a:pt x="1053" y="561"/>
                  </a:cubicBezTo>
                  <a:cubicBezTo>
                    <a:pt x="1051" y="554"/>
                    <a:pt x="1055" y="555"/>
                    <a:pt x="1056" y="553"/>
                  </a:cubicBezTo>
                  <a:cubicBezTo>
                    <a:pt x="1057" y="552"/>
                    <a:pt x="1057" y="550"/>
                    <a:pt x="1057" y="550"/>
                  </a:cubicBezTo>
                  <a:cubicBezTo>
                    <a:pt x="1057" y="550"/>
                    <a:pt x="1057" y="550"/>
                    <a:pt x="1058" y="551"/>
                  </a:cubicBezTo>
                  <a:cubicBezTo>
                    <a:pt x="1059" y="552"/>
                    <a:pt x="1059" y="552"/>
                    <a:pt x="1059" y="552"/>
                  </a:cubicBezTo>
                  <a:cubicBezTo>
                    <a:pt x="1060" y="552"/>
                    <a:pt x="1060" y="550"/>
                    <a:pt x="1060" y="548"/>
                  </a:cubicBezTo>
                  <a:cubicBezTo>
                    <a:pt x="1060" y="546"/>
                    <a:pt x="1060" y="545"/>
                    <a:pt x="1062" y="545"/>
                  </a:cubicBezTo>
                  <a:cubicBezTo>
                    <a:pt x="1062" y="545"/>
                    <a:pt x="1063" y="545"/>
                    <a:pt x="1064" y="546"/>
                  </a:cubicBezTo>
                  <a:cubicBezTo>
                    <a:pt x="1065" y="537"/>
                    <a:pt x="1063" y="531"/>
                    <a:pt x="1060" y="527"/>
                  </a:cubicBezTo>
                  <a:cubicBezTo>
                    <a:pt x="1064" y="522"/>
                    <a:pt x="1061" y="513"/>
                    <a:pt x="1062" y="506"/>
                  </a:cubicBezTo>
                  <a:cubicBezTo>
                    <a:pt x="1060" y="503"/>
                    <a:pt x="1060" y="501"/>
                    <a:pt x="1059" y="501"/>
                  </a:cubicBezTo>
                  <a:cubicBezTo>
                    <a:pt x="1059" y="501"/>
                    <a:pt x="1058" y="502"/>
                    <a:pt x="1056" y="504"/>
                  </a:cubicBezTo>
                  <a:cubicBezTo>
                    <a:pt x="1056" y="494"/>
                    <a:pt x="1050" y="491"/>
                    <a:pt x="1047" y="485"/>
                  </a:cubicBezTo>
                  <a:cubicBezTo>
                    <a:pt x="1047" y="485"/>
                    <a:pt x="1048" y="485"/>
                    <a:pt x="1049" y="485"/>
                  </a:cubicBezTo>
                  <a:cubicBezTo>
                    <a:pt x="1049" y="485"/>
                    <a:pt x="1049" y="485"/>
                    <a:pt x="1049" y="485"/>
                  </a:cubicBezTo>
                  <a:cubicBezTo>
                    <a:pt x="1050" y="485"/>
                    <a:pt x="1050" y="485"/>
                    <a:pt x="1050" y="485"/>
                  </a:cubicBezTo>
                  <a:cubicBezTo>
                    <a:pt x="1052" y="485"/>
                    <a:pt x="1054" y="485"/>
                    <a:pt x="1054" y="483"/>
                  </a:cubicBezTo>
                  <a:cubicBezTo>
                    <a:pt x="1053" y="483"/>
                    <a:pt x="1053" y="481"/>
                    <a:pt x="1055" y="481"/>
                  </a:cubicBezTo>
                  <a:cubicBezTo>
                    <a:pt x="1056" y="481"/>
                    <a:pt x="1056" y="481"/>
                    <a:pt x="1056" y="481"/>
                  </a:cubicBezTo>
                  <a:cubicBezTo>
                    <a:pt x="1056" y="477"/>
                    <a:pt x="1057" y="474"/>
                    <a:pt x="1058" y="471"/>
                  </a:cubicBezTo>
                  <a:cubicBezTo>
                    <a:pt x="1059" y="473"/>
                    <a:pt x="1061" y="473"/>
                    <a:pt x="1063" y="473"/>
                  </a:cubicBezTo>
                  <a:cubicBezTo>
                    <a:pt x="1065" y="473"/>
                    <a:pt x="1066" y="473"/>
                    <a:pt x="1068" y="471"/>
                  </a:cubicBezTo>
                  <a:cubicBezTo>
                    <a:pt x="1068" y="466"/>
                    <a:pt x="1064" y="464"/>
                    <a:pt x="1058" y="464"/>
                  </a:cubicBezTo>
                  <a:cubicBezTo>
                    <a:pt x="1057" y="464"/>
                    <a:pt x="1056" y="464"/>
                    <a:pt x="1054" y="464"/>
                  </a:cubicBezTo>
                  <a:cubicBezTo>
                    <a:pt x="1052" y="464"/>
                    <a:pt x="1053" y="467"/>
                    <a:pt x="1051" y="468"/>
                  </a:cubicBezTo>
                  <a:cubicBezTo>
                    <a:pt x="1049" y="466"/>
                    <a:pt x="1047" y="467"/>
                    <a:pt x="1045" y="466"/>
                  </a:cubicBezTo>
                  <a:cubicBezTo>
                    <a:pt x="1045" y="465"/>
                    <a:pt x="1046" y="462"/>
                    <a:pt x="1045" y="462"/>
                  </a:cubicBezTo>
                  <a:cubicBezTo>
                    <a:pt x="1045" y="462"/>
                    <a:pt x="1045" y="462"/>
                    <a:pt x="1044" y="462"/>
                  </a:cubicBezTo>
                  <a:cubicBezTo>
                    <a:pt x="1044" y="462"/>
                    <a:pt x="1043" y="462"/>
                    <a:pt x="1042" y="462"/>
                  </a:cubicBezTo>
                  <a:cubicBezTo>
                    <a:pt x="1042" y="462"/>
                    <a:pt x="1041" y="462"/>
                    <a:pt x="1040" y="462"/>
                  </a:cubicBezTo>
                  <a:cubicBezTo>
                    <a:pt x="1040" y="462"/>
                    <a:pt x="1040" y="462"/>
                    <a:pt x="1039" y="462"/>
                  </a:cubicBezTo>
                  <a:cubicBezTo>
                    <a:pt x="1039" y="461"/>
                    <a:pt x="1040" y="459"/>
                    <a:pt x="1039" y="458"/>
                  </a:cubicBezTo>
                  <a:cubicBezTo>
                    <a:pt x="1039" y="458"/>
                    <a:pt x="1039" y="458"/>
                    <a:pt x="1038" y="458"/>
                  </a:cubicBezTo>
                  <a:cubicBezTo>
                    <a:pt x="1038" y="458"/>
                    <a:pt x="1037" y="458"/>
                    <a:pt x="1037" y="458"/>
                  </a:cubicBezTo>
                  <a:cubicBezTo>
                    <a:pt x="1036" y="458"/>
                    <a:pt x="1035" y="458"/>
                    <a:pt x="1035" y="458"/>
                  </a:cubicBezTo>
                  <a:cubicBezTo>
                    <a:pt x="1034" y="458"/>
                    <a:pt x="1034" y="458"/>
                    <a:pt x="1034" y="458"/>
                  </a:cubicBezTo>
                  <a:cubicBezTo>
                    <a:pt x="1033" y="457"/>
                    <a:pt x="1034" y="453"/>
                    <a:pt x="1032" y="452"/>
                  </a:cubicBezTo>
                  <a:cubicBezTo>
                    <a:pt x="1036" y="452"/>
                    <a:pt x="1037" y="452"/>
                    <a:pt x="1039" y="452"/>
                  </a:cubicBezTo>
                  <a:cubicBezTo>
                    <a:pt x="1040" y="452"/>
                    <a:pt x="1041" y="452"/>
                    <a:pt x="1045" y="452"/>
                  </a:cubicBezTo>
                  <a:cubicBezTo>
                    <a:pt x="1045" y="450"/>
                    <a:pt x="1046" y="450"/>
                    <a:pt x="1047" y="449"/>
                  </a:cubicBezTo>
                  <a:cubicBezTo>
                    <a:pt x="1048" y="448"/>
                    <a:pt x="1052" y="445"/>
                    <a:pt x="1053" y="445"/>
                  </a:cubicBezTo>
                  <a:cubicBezTo>
                    <a:pt x="1056" y="445"/>
                    <a:pt x="1055" y="440"/>
                    <a:pt x="1058" y="439"/>
                  </a:cubicBezTo>
                  <a:cubicBezTo>
                    <a:pt x="1058" y="439"/>
                    <a:pt x="1059" y="443"/>
                    <a:pt x="1060" y="443"/>
                  </a:cubicBezTo>
                  <a:cubicBezTo>
                    <a:pt x="1060" y="443"/>
                    <a:pt x="1060" y="442"/>
                    <a:pt x="1060" y="441"/>
                  </a:cubicBezTo>
                  <a:cubicBezTo>
                    <a:pt x="1060" y="439"/>
                    <a:pt x="1066" y="438"/>
                    <a:pt x="1068" y="438"/>
                  </a:cubicBezTo>
                  <a:cubicBezTo>
                    <a:pt x="1070" y="438"/>
                    <a:pt x="1071" y="438"/>
                    <a:pt x="1069" y="439"/>
                  </a:cubicBezTo>
                  <a:cubicBezTo>
                    <a:pt x="1064" y="443"/>
                    <a:pt x="1069" y="446"/>
                    <a:pt x="1064" y="451"/>
                  </a:cubicBezTo>
                  <a:cubicBezTo>
                    <a:pt x="1065" y="451"/>
                    <a:pt x="1066" y="452"/>
                    <a:pt x="1067" y="452"/>
                  </a:cubicBezTo>
                  <a:cubicBezTo>
                    <a:pt x="1068" y="452"/>
                    <a:pt x="1069" y="451"/>
                    <a:pt x="1070" y="451"/>
                  </a:cubicBezTo>
                  <a:cubicBezTo>
                    <a:pt x="1071" y="450"/>
                    <a:pt x="1072" y="449"/>
                    <a:pt x="1073" y="449"/>
                  </a:cubicBezTo>
                  <a:cubicBezTo>
                    <a:pt x="1073" y="449"/>
                    <a:pt x="1074" y="450"/>
                    <a:pt x="1075" y="451"/>
                  </a:cubicBezTo>
                  <a:cubicBezTo>
                    <a:pt x="1075" y="448"/>
                    <a:pt x="1075" y="447"/>
                    <a:pt x="1075" y="447"/>
                  </a:cubicBezTo>
                  <a:cubicBezTo>
                    <a:pt x="1076" y="447"/>
                    <a:pt x="1076" y="447"/>
                    <a:pt x="1077" y="448"/>
                  </a:cubicBezTo>
                  <a:cubicBezTo>
                    <a:pt x="1077" y="448"/>
                    <a:pt x="1078" y="448"/>
                    <a:pt x="1078" y="448"/>
                  </a:cubicBezTo>
                  <a:cubicBezTo>
                    <a:pt x="1079" y="448"/>
                    <a:pt x="1079" y="448"/>
                    <a:pt x="1079" y="447"/>
                  </a:cubicBezTo>
                  <a:cubicBezTo>
                    <a:pt x="1079" y="447"/>
                    <a:pt x="1079" y="447"/>
                    <a:pt x="1079" y="447"/>
                  </a:cubicBezTo>
                  <a:cubicBezTo>
                    <a:pt x="1078" y="447"/>
                    <a:pt x="1077" y="445"/>
                    <a:pt x="1079" y="445"/>
                  </a:cubicBezTo>
                  <a:cubicBezTo>
                    <a:pt x="1079" y="445"/>
                    <a:pt x="1079" y="445"/>
                    <a:pt x="1079" y="445"/>
                  </a:cubicBezTo>
                  <a:cubicBezTo>
                    <a:pt x="1082" y="445"/>
                    <a:pt x="1083" y="444"/>
                    <a:pt x="1084" y="443"/>
                  </a:cubicBezTo>
                  <a:cubicBezTo>
                    <a:pt x="1085" y="445"/>
                    <a:pt x="1087" y="445"/>
                    <a:pt x="1088" y="447"/>
                  </a:cubicBezTo>
                  <a:cubicBezTo>
                    <a:pt x="1089" y="448"/>
                    <a:pt x="1090" y="450"/>
                    <a:pt x="1092" y="451"/>
                  </a:cubicBezTo>
                  <a:cubicBezTo>
                    <a:pt x="1092" y="450"/>
                    <a:pt x="1092" y="449"/>
                    <a:pt x="1093" y="449"/>
                  </a:cubicBezTo>
                  <a:cubicBezTo>
                    <a:pt x="1093" y="449"/>
                    <a:pt x="1094" y="450"/>
                    <a:pt x="1094" y="451"/>
                  </a:cubicBezTo>
                  <a:cubicBezTo>
                    <a:pt x="1097" y="458"/>
                    <a:pt x="1089" y="454"/>
                    <a:pt x="1090" y="460"/>
                  </a:cubicBezTo>
                  <a:cubicBezTo>
                    <a:pt x="1092" y="463"/>
                    <a:pt x="1094" y="463"/>
                    <a:pt x="1096" y="463"/>
                  </a:cubicBezTo>
                  <a:cubicBezTo>
                    <a:pt x="1097" y="463"/>
                    <a:pt x="1097" y="463"/>
                    <a:pt x="1097" y="463"/>
                  </a:cubicBezTo>
                  <a:cubicBezTo>
                    <a:pt x="1097" y="463"/>
                    <a:pt x="1097" y="463"/>
                    <a:pt x="1097" y="463"/>
                  </a:cubicBezTo>
                  <a:cubicBezTo>
                    <a:pt x="1099" y="463"/>
                    <a:pt x="1100" y="463"/>
                    <a:pt x="1101" y="464"/>
                  </a:cubicBezTo>
                  <a:cubicBezTo>
                    <a:pt x="1099" y="470"/>
                    <a:pt x="1104" y="468"/>
                    <a:pt x="1105" y="471"/>
                  </a:cubicBezTo>
                  <a:cubicBezTo>
                    <a:pt x="1101" y="473"/>
                    <a:pt x="1104" y="479"/>
                    <a:pt x="1103" y="483"/>
                  </a:cubicBezTo>
                  <a:cubicBezTo>
                    <a:pt x="1103" y="485"/>
                    <a:pt x="1100" y="486"/>
                    <a:pt x="1101" y="490"/>
                  </a:cubicBezTo>
                  <a:cubicBezTo>
                    <a:pt x="1102" y="491"/>
                    <a:pt x="1104" y="492"/>
                    <a:pt x="1105" y="492"/>
                  </a:cubicBezTo>
                  <a:cubicBezTo>
                    <a:pt x="1108" y="492"/>
                    <a:pt x="1112" y="490"/>
                    <a:pt x="1115" y="489"/>
                  </a:cubicBezTo>
                  <a:cubicBezTo>
                    <a:pt x="1115" y="488"/>
                    <a:pt x="1115" y="488"/>
                    <a:pt x="1115" y="488"/>
                  </a:cubicBezTo>
                  <a:cubicBezTo>
                    <a:pt x="1116" y="488"/>
                    <a:pt x="1117" y="489"/>
                    <a:pt x="1117" y="489"/>
                  </a:cubicBezTo>
                  <a:cubicBezTo>
                    <a:pt x="1118" y="489"/>
                    <a:pt x="1118" y="489"/>
                    <a:pt x="1119" y="489"/>
                  </a:cubicBezTo>
                  <a:cubicBezTo>
                    <a:pt x="1119" y="489"/>
                    <a:pt x="1120" y="489"/>
                    <a:pt x="1120" y="489"/>
                  </a:cubicBezTo>
                  <a:cubicBezTo>
                    <a:pt x="1122" y="488"/>
                    <a:pt x="1120" y="486"/>
                    <a:pt x="1122" y="485"/>
                  </a:cubicBezTo>
                  <a:cubicBezTo>
                    <a:pt x="1122" y="485"/>
                    <a:pt x="1123" y="487"/>
                    <a:pt x="1125" y="487"/>
                  </a:cubicBezTo>
                  <a:cubicBezTo>
                    <a:pt x="1125" y="487"/>
                    <a:pt x="1126" y="487"/>
                    <a:pt x="1126" y="487"/>
                  </a:cubicBezTo>
                  <a:cubicBezTo>
                    <a:pt x="1126" y="486"/>
                    <a:pt x="1127" y="483"/>
                    <a:pt x="1128" y="483"/>
                  </a:cubicBezTo>
                  <a:cubicBezTo>
                    <a:pt x="1123" y="481"/>
                    <a:pt x="1128" y="475"/>
                    <a:pt x="1124" y="475"/>
                  </a:cubicBezTo>
                  <a:cubicBezTo>
                    <a:pt x="1119" y="475"/>
                    <a:pt x="1123" y="460"/>
                    <a:pt x="1118" y="460"/>
                  </a:cubicBezTo>
                  <a:cubicBezTo>
                    <a:pt x="1118" y="460"/>
                    <a:pt x="1118" y="460"/>
                    <a:pt x="1118" y="460"/>
                  </a:cubicBezTo>
                  <a:cubicBezTo>
                    <a:pt x="1118" y="461"/>
                    <a:pt x="1118" y="461"/>
                    <a:pt x="1117" y="461"/>
                  </a:cubicBezTo>
                  <a:cubicBezTo>
                    <a:pt x="1116" y="461"/>
                    <a:pt x="1114" y="448"/>
                    <a:pt x="1115" y="445"/>
                  </a:cubicBezTo>
                  <a:cubicBezTo>
                    <a:pt x="1115" y="445"/>
                    <a:pt x="1115" y="445"/>
                    <a:pt x="1115" y="445"/>
                  </a:cubicBezTo>
                  <a:cubicBezTo>
                    <a:pt x="1118" y="445"/>
                    <a:pt x="1118" y="443"/>
                    <a:pt x="1116" y="441"/>
                  </a:cubicBezTo>
                  <a:cubicBezTo>
                    <a:pt x="1119" y="442"/>
                    <a:pt x="1120" y="442"/>
                    <a:pt x="1121" y="442"/>
                  </a:cubicBezTo>
                  <a:cubicBezTo>
                    <a:pt x="1122" y="442"/>
                    <a:pt x="1123" y="442"/>
                    <a:pt x="1126" y="441"/>
                  </a:cubicBezTo>
                  <a:cubicBezTo>
                    <a:pt x="1125" y="434"/>
                    <a:pt x="1123" y="430"/>
                    <a:pt x="1128" y="426"/>
                  </a:cubicBezTo>
                  <a:cubicBezTo>
                    <a:pt x="1128" y="427"/>
                    <a:pt x="1129" y="427"/>
                    <a:pt x="1129" y="427"/>
                  </a:cubicBezTo>
                  <a:cubicBezTo>
                    <a:pt x="1130" y="427"/>
                    <a:pt x="1131" y="427"/>
                    <a:pt x="1131" y="426"/>
                  </a:cubicBezTo>
                  <a:cubicBezTo>
                    <a:pt x="1124" y="423"/>
                    <a:pt x="1139" y="426"/>
                    <a:pt x="1137" y="422"/>
                  </a:cubicBezTo>
                  <a:cubicBezTo>
                    <a:pt x="1133" y="421"/>
                    <a:pt x="1141" y="418"/>
                    <a:pt x="1141" y="416"/>
                  </a:cubicBezTo>
                  <a:cubicBezTo>
                    <a:pt x="1147" y="417"/>
                    <a:pt x="1149" y="417"/>
                    <a:pt x="1152" y="417"/>
                  </a:cubicBezTo>
                  <a:cubicBezTo>
                    <a:pt x="1154" y="417"/>
                    <a:pt x="1156" y="417"/>
                    <a:pt x="1160" y="416"/>
                  </a:cubicBezTo>
                  <a:cubicBezTo>
                    <a:pt x="1160" y="413"/>
                    <a:pt x="1161" y="412"/>
                    <a:pt x="1162" y="412"/>
                  </a:cubicBezTo>
                  <a:cubicBezTo>
                    <a:pt x="1162" y="412"/>
                    <a:pt x="1163" y="412"/>
                    <a:pt x="1163" y="413"/>
                  </a:cubicBezTo>
                  <a:cubicBezTo>
                    <a:pt x="1163" y="413"/>
                    <a:pt x="1164" y="413"/>
                    <a:pt x="1164" y="413"/>
                  </a:cubicBezTo>
                  <a:cubicBezTo>
                    <a:pt x="1165" y="413"/>
                    <a:pt x="1165" y="409"/>
                    <a:pt x="1165" y="409"/>
                  </a:cubicBezTo>
                  <a:cubicBezTo>
                    <a:pt x="1165" y="409"/>
                    <a:pt x="1165" y="409"/>
                    <a:pt x="1166" y="409"/>
                  </a:cubicBezTo>
                  <a:cubicBezTo>
                    <a:pt x="1166" y="409"/>
                    <a:pt x="1167" y="409"/>
                    <a:pt x="1167" y="409"/>
                  </a:cubicBezTo>
                  <a:cubicBezTo>
                    <a:pt x="1167" y="409"/>
                    <a:pt x="1168" y="409"/>
                    <a:pt x="1168" y="409"/>
                  </a:cubicBezTo>
                  <a:cubicBezTo>
                    <a:pt x="1169" y="409"/>
                    <a:pt x="1169" y="409"/>
                    <a:pt x="1169" y="409"/>
                  </a:cubicBezTo>
                  <a:cubicBezTo>
                    <a:pt x="1170" y="407"/>
                    <a:pt x="1169" y="404"/>
                    <a:pt x="1171" y="403"/>
                  </a:cubicBezTo>
                  <a:cubicBezTo>
                    <a:pt x="1173" y="402"/>
                    <a:pt x="1175" y="403"/>
                    <a:pt x="1176" y="401"/>
                  </a:cubicBezTo>
                  <a:cubicBezTo>
                    <a:pt x="1178" y="400"/>
                    <a:pt x="1177" y="397"/>
                    <a:pt x="1178" y="395"/>
                  </a:cubicBezTo>
                  <a:cubicBezTo>
                    <a:pt x="1180" y="394"/>
                    <a:pt x="1183" y="394"/>
                    <a:pt x="1184" y="392"/>
                  </a:cubicBezTo>
                  <a:cubicBezTo>
                    <a:pt x="1184" y="392"/>
                    <a:pt x="1184" y="392"/>
                    <a:pt x="1184" y="392"/>
                  </a:cubicBezTo>
                  <a:cubicBezTo>
                    <a:pt x="1183" y="392"/>
                    <a:pt x="1181" y="391"/>
                    <a:pt x="1182" y="390"/>
                  </a:cubicBezTo>
                  <a:cubicBezTo>
                    <a:pt x="1182" y="390"/>
                    <a:pt x="1182" y="390"/>
                    <a:pt x="1183" y="390"/>
                  </a:cubicBezTo>
                  <a:cubicBezTo>
                    <a:pt x="1183" y="390"/>
                    <a:pt x="1183" y="390"/>
                    <a:pt x="1184" y="390"/>
                  </a:cubicBezTo>
                  <a:cubicBezTo>
                    <a:pt x="1184" y="390"/>
                    <a:pt x="1185" y="390"/>
                    <a:pt x="1185" y="390"/>
                  </a:cubicBezTo>
                  <a:cubicBezTo>
                    <a:pt x="1185" y="390"/>
                    <a:pt x="1186" y="390"/>
                    <a:pt x="1186" y="390"/>
                  </a:cubicBezTo>
                  <a:cubicBezTo>
                    <a:pt x="1186" y="389"/>
                    <a:pt x="1185" y="386"/>
                    <a:pt x="1186" y="386"/>
                  </a:cubicBezTo>
                  <a:cubicBezTo>
                    <a:pt x="1187" y="385"/>
                    <a:pt x="1190" y="386"/>
                    <a:pt x="1191" y="384"/>
                  </a:cubicBezTo>
                  <a:cubicBezTo>
                    <a:pt x="1192" y="383"/>
                    <a:pt x="1191" y="380"/>
                    <a:pt x="1191" y="378"/>
                  </a:cubicBezTo>
                  <a:cubicBezTo>
                    <a:pt x="1193" y="379"/>
                    <a:pt x="1194" y="380"/>
                    <a:pt x="1195" y="380"/>
                  </a:cubicBezTo>
                  <a:cubicBezTo>
                    <a:pt x="1195" y="380"/>
                    <a:pt x="1196" y="379"/>
                    <a:pt x="1197" y="378"/>
                  </a:cubicBezTo>
                  <a:cubicBezTo>
                    <a:pt x="1200" y="367"/>
                    <a:pt x="1208" y="359"/>
                    <a:pt x="1206" y="342"/>
                  </a:cubicBezTo>
                  <a:cubicBezTo>
                    <a:pt x="1208" y="343"/>
                    <a:pt x="1208" y="344"/>
                    <a:pt x="1209" y="344"/>
                  </a:cubicBezTo>
                  <a:cubicBezTo>
                    <a:pt x="1212" y="344"/>
                    <a:pt x="1209" y="336"/>
                    <a:pt x="1210" y="331"/>
                  </a:cubicBezTo>
                  <a:cubicBezTo>
                    <a:pt x="1210" y="329"/>
                    <a:pt x="1212" y="329"/>
                    <a:pt x="1212" y="327"/>
                  </a:cubicBezTo>
                  <a:cubicBezTo>
                    <a:pt x="1212" y="325"/>
                    <a:pt x="1214" y="326"/>
                    <a:pt x="1214" y="325"/>
                  </a:cubicBezTo>
                  <a:cubicBezTo>
                    <a:pt x="1215" y="323"/>
                    <a:pt x="1212" y="318"/>
                    <a:pt x="1212" y="318"/>
                  </a:cubicBezTo>
                  <a:cubicBezTo>
                    <a:pt x="1213" y="317"/>
                    <a:pt x="1216" y="318"/>
                    <a:pt x="1216" y="316"/>
                  </a:cubicBezTo>
                  <a:cubicBezTo>
                    <a:pt x="1215" y="316"/>
                    <a:pt x="1214" y="316"/>
                    <a:pt x="1214" y="316"/>
                  </a:cubicBezTo>
                  <a:cubicBezTo>
                    <a:pt x="1212" y="316"/>
                    <a:pt x="1212" y="315"/>
                    <a:pt x="1212" y="313"/>
                  </a:cubicBezTo>
                  <a:cubicBezTo>
                    <a:pt x="1212" y="312"/>
                    <a:pt x="1212" y="310"/>
                    <a:pt x="1211" y="310"/>
                  </a:cubicBezTo>
                  <a:cubicBezTo>
                    <a:pt x="1210" y="310"/>
                    <a:pt x="1210" y="310"/>
                    <a:pt x="1210" y="310"/>
                  </a:cubicBezTo>
                  <a:cubicBezTo>
                    <a:pt x="1209" y="311"/>
                    <a:pt x="1209" y="312"/>
                    <a:pt x="1208" y="312"/>
                  </a:cubicBezTo>
                  <a:cubicBezTo>
                    <a:pt x="1206" y="312"/>
                    <a:pt x="1205" y="303"/>
                    <a:pt x="1203" y="302"/>
                  </a:cubicBezTo>
                  <a:cubicBezTo>
                    <a:pt x="1202" y="304"/>
                    <a:pt x="1203" y="306"/>
                    <a:pt x="1201" y="306"/>
                  </a:cubicBezTo>
                  <a:cubicBezTo>
                    <a:pt x="1200" y="305"/>
                    <a:pt x="1200" y="305"/>
                    <a:pt x="1200" y="305"/>
                  </a:cubicBezTo>
                  <a:cubicBezTo>
                    <a:pt x="1198" y="305"/>
                    <a:pt x="1197" y="308"/>
                    <a:pt x="1195" y="308"/>
                  </a:cubicBezTo>
                  <a:cubicBezTo>
                    <a:pt x="1195" y="308"/>
                    <a:pt x="1195" y="308"/>
                    <a:pt x="1195" y="308"/>
                  </a:cubicBezTo>
                  <a:cubicBezTo>
                    <a:pt x="1195" y="308"/>
                    <a:pt x="1195" y="308"/>
                    <a:pt x="1195" y="308"/>
                  </a:cubicBezTo>
                  <a:cubicBezTo>
                    <a:pt x="1196" y="308"/>
                    <a:pt x="1194" y="306"/>
                    <a:pt x="1193" y="306"/>
                  </a:cubicBezTo>
                  <a:cubicBezTo>
                    <a:pt x="1193" y="306"/>
                    <a:pt x="1192" y="306"/>
                    <a:pt x="1192" y="306"/>
                  </a:cubicBezTo>
                  <a:cubicBezTo>
                    <a:pt x="1191" y="306"/>
                    <a:pt x="1189" y="307"/>
                    <a:pt x="1188" y="307"/>
                  </a:cubicBezTo>
                  <a:cubicBezTo>
                    <a:pt x="1187" y="308"/>
                    <a:pt x="1187" y="308"/>
                    <a:pt x="1186" y="308"/>
                  </a:cubicBezTo>
                  <a:cubicBezTo>
                    <a:pt x="1186" y="308"/>
                    <a:pt x="1186" y="308"/>
                    <a:pt x="1186" y="308"/>
                  </a:cubicBezTo>
                  <a:cubicBezTo>
                    <a:pt x="1185" y="308"/>
                    <a:pt x="1184" y="306"/>
                    <a:pt x="1182" y="306"/>
                  </a:cubicBezTo>
                  <a:cubicBezTo>
                    <a:pt x="1181" y="306"/>
                    <a:pt x="1181" y="306"/>
                    <a:pt x="1180" y="306"/>
                  </a:cubicBezTo>
                  <a:cubicBezTo>
                    <a:pt x="1180" y="303"/>
                    <a:pt x="1181" y="299"/>
                    <a:pt x="1178" y="299"/>
                  </a:cubicBezTo>
                  <a:cubicBezTo>
                    <a:pt x="1178" y="299"/>
                    <a:pt x="1178" y="300"/>
                    <a:pt x="1177" y="300"/>
                  </a:cubicBezTo>
                  <a:cubicBezTo>
                    <a:pt x="1175" y="300"/>
                    <a:pt x="1172" y="295"/>
                    <a:pt x="1171" y="293"/>
                  </a:cubicBezTo>
                  <a:cubicBezTo>
                    <a:pt x="1171" y="293"/>
                    <a:pt x="1171" y="293"/>
                    <a:pt x="1172" y="293"/>
                  </a:cubicBezTo>
                  <a:cubicBezTo>
                    <a:pt x="1174" y="293"/>
                    <a:pt x="1175" y="291"/>
                    <a:pt x="1176" y="290"/>
                  </a:cubicBezTo>
                  <a:cubicBezTo>
                    <a:pt x="1177" y="288"/>
                    <a:pt x="1178" y="287"/>
                    <a:pt x="1181" y="287"/>
                  </a:cubicBezTo>
                  <a:cubicBezTo>
                    <a:pt x="1182" y="287"/>
                    <a:pt x="1183" y="287"/>
                    <a:pt x="1184" y="287"/>
                  </a:cubicBezTo>
                  <a:cubicBezTo>
                    <a:pt x="1184" y="284"/>
                    <a:pt x="1185" y="284"/>
                    <a:pt x="1188" y="283"/>
                  </a:cubicBezTo>
                  <a:cubicBezTo>
                    <a:pt x="1191" y="283"/>
                    <a:pt x="1191" y="280"/>
                    <a:pt x="1192" y="280"/>
                  </a:cubicBezTo>
                  <a:cubicBezTo>
                    <a:pt x="1192" y="280"/>
                    <a:pt x="1192" y="281"/>
                    <a:pt x="1193" y="282"/>
                  </a:cubicBezTo>
                  <a:cubicBezTo>
                    <a:pt x="1193" y="282"/>
                    <a:pt x="1194" y="282"/>
                    <a:pt x="1194" y="282"/>
                  </a:cubicBezTo>
                  <a:cubicBezTo>
                    <a:pt x="1195" y="282"/>
                    <a:pt x="1196" y="280"/>
                    <a:pt x="1197" y="278"/>
                  </a:cubicBezTo>
                  <a:cubicBezTo>
                    <a:pt x="1198" y="277"/>
                    <a:pt x="1200" y="275"/>
                    <a:pt x="1201" y="275"/>
                  </a:cubicBezTo>
                  <a:cubicBezTo>
                    <a:pt x="1202" y="275"/>
                    <a:pt x="1202" y="275"/>
                    <a:pt x="1203" y="276"/>
                  </a:cubicBezTo>
                  <a:cubicBezTo>
                    <a:pt x="1202" y="271"/>
                    <a:pt x="1206" y="272"/>
                    <a:pt x="1205" y="266"/>
                  </a:cubicBezTo>
                  <a:cubicBezTo>
                    <a:pt x="1205" y="266"/>
                    <a:pt x="1205" y="266"/>
                    <a:pt x="1205" y="266"/>
                  </a:cubicBezTo>
                  <a:cubicBezTo>
                    <a:pt x="1208" y="266"/>
                    <a:pt x="1209" y="264"/>
                    <a:pt x="1208" y="261"/>
                  </a:cubicBezTo>
                  <a:cubicBezTo>
                    <a:pt x="1214" y="259"/>
                    <a:pt x="1218" y="254"/>
                    <a:pt x="1223" y="251"/>
                  </a:cubicBezTo>
                  <a:cubicBezTo>
                    <a:pt x="1230" y="248"/>
                    <a:pt x="1236" y="246"/>
                    <a:pt x="1244" y="244"/>
                  </a:cubicBezTo>
                  <a:cubicBezTo>
                    <a:pt x="1246" y="244"/>
                    <a:pt x="1249" y="244"/>
                    <a:pt x="1251" y="244"/>
                  </a:cubicBezTo>
                  <a:cubicBezTo>
                    <a:pt x="1249" y="250"/>
                    <a:pt x="1254" y="248"/>
                    <a:pt x="1255" y="251"/>
                  </a:cubicBezTo>
                  <a:cubicBezTo>
                    <a:pt x="1267" y="249"/>
                    <a:pt x="1278" y="247"/>
                    <a:pt x="1287" y="242"/>
                  </a:cubicBezTo>
                  <a:cubicBezTo>
                    <a:pt x="1287" y="243"/>
                    <a:pt x="1289" y="244"/>
                    <a:pt x="1291" y="244"/>
                  </a:cubicBezTo>
                  <a:cubicBezTo>
                    <a:pt x="1291" y="244"/>
                    <a:pt x="1292" y="244"/>
                    <a:pt x="1292" y="244"/>
                  </a:cubicBezTo>
                  <a:cubicBezTo>
                    <a:pt x="1293" y="244"/>
                    <a:pt x="1293" y="244"/>
                    <a:pt x="1294" y="244"/>
                  </a:cubicBezTo>
                  <a:cubicBezTo>
                    <a:pt x="1294" y="244"/>
                    <a:pt x="1294" y="244"/>
                    <a:pt x="1295" y="244"/>
                  </a:cubicBezTo>
                  <a:cubicBezTo>
                    <a:pt x="1295" y="246"/>
                    <a:pt x="1295" y="247"/>
                    <a:pt x="1297" y="247"/>
                  </a:cubicBezTo>
                  <a:cubicBezTo>
                    <a:pt x="1298" y="247"/>
                    <a:pt x="1298" y="247"/>
                    <a:pt x="1298" y="247"/>
                  </a:cubicBezTo>
                  <a:cubicBezTo>
                    <a:pt x="1298" y="250"/>
                    <a:pt x="1296" y="251"/>
                    <a:pt x="1298" y="253"/>
                  </a:cubicBezTo>
                  <a:cubicBezTo>
                    <a:pt x="1299" y="253"/>
                    <a:pt x="1300" y="253"/>
                    <a:pt x="1300" y="253"/>
                  </a:cubicBezTo>
                  <a:cubicBezTo>
                    <a:pt x="1303" y="253"/>
                    <a:pt x="1305" y="253"/>
                    <a:pt x="1306" y="252"/>
                  </a:cubicBezTo>
                  <a:cubicBezTo>
                    <a:pt x="1308" y="251"/>
                    <a:pt x="1310" y="251"/>
                    <a:pt x="1312" y="251"/>
                  </a:cubicBezTo>
                  <a:cubicBezTo>
                    <a:pt x="1313" y="251"/>
                    <a:pt x="1314" y="251"/>
                    <a:pt x="1315" y="251"/>
                  </a:cubicBezTo>
                  <a:cubicBezTo>
                    <a:pt x="1315" y="248"/>
                    <a:pt x="1317" y="246"/>
                    <a:pt x="1319" y="245"/>
                  </a:cubicBezTo>
                  <a:cubicBezTo>
                    <a:pt x="1320" y="241"/>
                    <a:pt x="1316" y="241"/>
                    <a:pt x="1317" y="236"/>
                  </a:cubicBezTo>
                  <a:cubicBezTo>
                    <a:pt x="1317" y="236"/>
                    <a:pt x="1317" y="236"/>
                    <a:pt x="1318" y="236"/>
                  </a:cubicBezTo>
                  <a:cubicBezTo>
                    <a:pt x="1321" y="236"/>
                    <a:pt x="1321" y="234"/>
                    <a:pt x="1323" y="232"/>
                  </a:cubicBezTo>
                  <a:cubicBezTo>
                    <a:pt x="1325" y="230"/>
                    <a:pt x="1325" y="228"/>
                    <a:pt x="1328" y="226"/>
                  </a:cubicBezTo>
                  <a:cubicBezTo>
                    <a:pt x="1331" y="225"/>
                    <a:pt x="1333" y="226"/>
                    <a:pt x="1336" y="225"/>
                  </a:cubicBezTo>
                  <a:cubicBezTo>
                    <a:pt x="1337" y="224"/>
                    <a:pt x="1335" y="221"/>
                    <a:pt x="1338" y="221"/>
                  </a:cubicBezTo>
                  <a:cubicBezTo>
                    <a:pt x="1339" y="220"/>
                    <a:pt x="1340" y="220"/>
                    <a:pt x="1342" y="220"/>
                  </a:cubicBezTo>
                  <a:cubicBezTo>
                    <a:pt x="1343" y="220"/>
                    <a:pt x="1345" y="220"/>
                    <a:pt x="1347" y="221"/>
                  </a:cubicBezTo>
                  <a:cubicBezTo>
                    <a:pt x="1349" y="221"/>
                    <a:pt x="1351" y="221"/>
                    <a:pt x="1353" y="221"/>
                  </a:cubicBezTo>
                  <a:cubicBezTo>
                    <a:pt x="1354" y="221"/>
                    <a:pt x="1355" y="221"/>
                    <a:pt x="1356" y="221"/>
                  </a:cubicBezTo>
                  <a:cubicBezTo>
                    <a:pt x="1357" y="222"/>
                    <a:pt x="1356" y="225"/>
                    <a:pt x="1356" y="226"/>
                  </a:cubicBezTo>
                  <a:cubicBezTo>
                    <a:pt x="1357" y="227"/>
                    <a:pt x="1357" y="227"/>
                    <a:pt x="1357" y="227"/>
                  </a:cubicBezTo>
                  <a:cubicBezTo>
                    <a:pt x="1357" y="227"/>
                    <a:pt x="1358" y="227"/>
                    <a:pt x="1358" y="226"/>
                  </a:cubicBezTo>
                  <a:cubicBezTo>
                    <a:pt x="1359" y="226"/>
                    <a:pt x="1359" y="226"/>
                    <a:pt x="1360" y="226"/>
                  </a:cubicBezTo>
                  <a:cubicBezTo>
                    <a:pt x="1360" y="226"/>
                    <a:pt x="1360" y="226"/>
                    <a:pt x="1360" y="226"/>
                  </a:cubicBezTo>
                  <a:cubicBezTo>
                    <a:pt x="1361" y="227"/>
                    <a:pt x="1360" y="230"/>
                    <a:pt x="1362" y="230"/>
                  </a:cubicBezTo>
                  <a:cubicBezTo>
                    <a:pt x="1362" y="230"/>
                    <a:pt x="1362" y="230"/>
                    <a:pt x="1362" y="230"/>
                  </a:cubicBezTo>
                  <a:cubicBezTo>
                    <a:pt x="1362" y="227"/>
                    <a:pt x="1363" y="226"/>
                    <a:pt x="1366" y="226"/>
                  </a:cubicBezTo>
                  <a:cubicBezTo>
                    <a:pt x="1366" y="226"/>
                    <a:pt x="1367" y="226"/>
                    <a:pt x="1368" y="226"/>
                  </a:cubicBezTo>
                  <a:cubicBezTo>
                    <a:pt x="1368" y="221"/>
                    <a:pt x="1375" y="222"/>
                    <a:pt x="1375" y="219"/>
                  </a:cubicBezTo>
                  <a:cubicBezTo>
                    <a:pt x="1375" y="217"/>
                    <a:pt x="1376" y="218"/>
                    <a:pt x="1377" y="217"/>
                  </a:cubicBezTo>
                  <a:cubicBezTo>
                    <a:pt x="1378" y="216"/>
                    <a:pt x="1380" y="215"/>
                    <a:pt x="1381" y="213"/>
                  </a:cubicBezTo>
                  <a:cubicBezTo>
                    <a:pt x="1383" y="212"/>
                    <a:pt x="1385" y="211"/>
                    <a:pt x="1388" y="211"/>
                  </a:cubicBezTo>
                  <a:cubicBezTo>
                    <a:pt x="1388" y="211"/>
                    <a:pt x="1389" y="211"/>
                    <a:pt x="1390" y="211"/>
                  </a:cubicBezTo>
                  <a:cubicBezTo>
                    <a:pt x="1390" y="214"/>
                    <a:pt x="1390" y="218"/>
                    <a:pt x="1390" y="221"/>
                  </a:cubicBezTo>
                  <a:cubicBezTo>
                    <a:pt x="1389" y="220"/>
                    <a:pt x="1389" y="219"/>
                    <a:pt x="1388" y="219"/>
                  </a:cubicBezTo>
                  <a:cubicBezTo>
                    <a:pt x="1386" y="219"/>
                    <a:pt x="1385" y="223"/>
                    <a:pt x="1385" y="225"/>
                  </a:cubicBezTo>
                  <a:cubicBezTo>
                    <a:pt x="1385" y="227"/>
                    <a:pt x="1384" y="225"/>
                    <a:pt x="1383" y="226"/>
                  </a:cubicBezTo>
                  <a:cubicBezTo>
                    <a:pt x="1382" y="228"/>
                    <a:pt x="1380" y="229"/>
                    <a:pt x="1379" y="230"/>
                  </a:cubicBezTo>
                  <a:cubicBezTo>
                    <a:pt x="1379" y="230"/>
                    <a:pt x="1379" y="230"/>
                    <a:pt x="1378" y="230"/>
                  </a:cubicBezTo>
                  <a:cubicBezTo>
                    <a:pt x="1378" y="230"/>
                    <a:pt x="1377" y="230"/>
                    <a:pt x="1377" y="230"/>
                  </a:cubicBezTo>
                  <a:cubicBezTo>
                    <a:pt x="1377" y="230"/>
                    <a:pt x="1376" y="230"/>
                    <a:pt x="1376" y="230"/>
                  </a:cubicBezTo>
                  <a:cubicBezTo>
                    <a:pt x="1376" y="230"/>
                    <a:pt x="1375" y="230"/>
                    <a:pt x="1375" y="230"/>
                  </a:cubicBezTo>
                  <a:cubicBezTo>
                    <a:pt x="1375" y="231"/>
                    <a:pt x="1374" y="234"/>
                    <a:pt x="1373" y="234"/>
                  </a:cubicBezTo>
                  <a:cubicBezTo>
                    <a:pt x="1371" y="235"/>
                    <a:pt x="1367" y="236"/>
                    <a:pt x="1364" y="236"/>
                  </a:cubicBezTo>
                  <a:cubicBezTo>
                    <a:pt x="1364" y="240"/>
                    <a:pt x="1364" y="241"/>
                    <a:pt x="1363" y="241"/>
                  </a:cubicBezTo>
                  <a:cubicBezTo>
                    <a:pt x="1363" y="241"/>
                    <a:pt x="1363" y="241"/>
                    <a:pt x="1362" y="240"/>
                  </a:cubicBezTo>
                  <a:cubicBezTo>
                    <a:pt x="1362" y="240"/>
                    <a:pt x="1361" y="240"/>
                    <a:pt x="1361" y="240"/>
                  </a:cubicBezTo>
                  <a:cubicBezTo>
                    <a:pt x="1360" y="240"/>
                    <a:pt x="1360" y="240"/>
                    <a:pt x="1360" y="240"/>
                  </a:cubicBezTo>
                  <a:cubicBezTo>
                    <a:pt x="1358" y="244"/>
                    <a:pt x="1358" y="244"/>
                    <a:pt x="1358" y="244"/>
                  </a:cubicBezTo>
                  <a:cubicBezTo>
                    <a:pt x="1360" y="244"/>
                    <a:pt x="1360" y="244"/>
                    <a:pt x="1360" y="244"/>
                  </a:cubicBezTo>
                  <a:cubicBezTo>
                    <a:pt x="1361" y="245"/>
                    <a:pt x="1355" y="247"/>
                    <a:pt x="1355" y="247"/>
                  </a:cubicBezTo>
                  <a:cubicBezTo>
                    <a:pt x="1355" y="252"/>
                    <a:pt x="1354" y="255"/>
                    <a:pt x="1351" y="257"/>
                  </a:cubicBezTo>
                  <a:cubicBezTo>
                    <a:pt x="1348" y="257"/>
                    <a:pt x="1344" y="256"/>
                    <a:pt x="1347" y="259"/>
                  </a:cubicBezTo>
                  <a:cubicBezTo>
                    <a:pt x="1348" y="260"/>
                    <a:pt x="1345" y="261"/>
                    <a:pt x="1345" y="261"/>
                  </a:cubicBezTo>
                  <a:cubicBezTo>
                    <a:pt x="1343" y="262"/>
                    <a:pt x="1336" y="267"/>
                    <a:pt x="1334" y="270"/>
                  </a:cubicBezTo>
                  <a:cubicBezTo>
                    <a:pt x="1333" y="271"/>
                    <a:pt x="1334" y="273"/>
                    <a:pt x="1334" y="274"/>
                  </a:cubicBezTo>
                  <a:cubicBezTo>
                    <a:pt x="1334" y="275"/>
                    <a:pt x="1333" y="275"/>
                    <a:pt x="1333" y="275"/>
                  </a:cubicBezTo>
                  <a:cubicBezTo>
                    <a:pt x="1333" y="275"/>
                    <a:pt x="1332" y="275"/>
                    <a:pt x="1331" y="274"/>
                  </a:cubicBezTo>
                  <a:cubicBezTo>
                    <a:pt x="1331" y="273"/>
                    <a:pt x="1331" y="272"/>
                    <a:pt x="1330" y="272"/>
                  </a:cubicBezTo>
                  <a:cubicBezTo>
                    <a:pt x="1330" y="272"/>
                    <a:pt x="1330" y="272"/>
                    <a:pt x="1330" y="272"/>
                  </a:cubicBezTo>
                  <a:cubicBezTo>
                    <a:pt x="1328" y="275"/>
                    <a:pt x="1331" y="281"/>
                    <a:pt x="1329" y="281"/>
                  </a:cubicBezTo>
                  <a:cubicBezTo>
                    <a:pt x="1329" y="281"/>
                    <a:pt x="1328" y="281"/>
                    <a:pt x="1326" y="280"/>
                  </a:cubicBezTo>
                  <a:cubicBezTo>
                    <a:pt x="1328" y="285"/>
                    <a:pt x="1326" y="293"/>
                    <a:pt x="1326" y="301"/>
                  </a:cubicBezTo>
                  <a:cubicBezTo>
                    <a:pt x="1327" y="303"/>
                    <a:pt x="1328" y="303"/>
                    <a:pt x="1328" y="306"/>
                  </a:cubicBezTo>
                  <a:cubicBezTo>
                    <a:pt x="1328" y="310"/>
                    <a:pt x="1329" y="315"/>
                    <a:pt x="1326" y="318"/>
                  </a:cubicBezTo>
                  <a:cubicBezTo>
                    <a:pt x="1327" y="318"/>
                    <a:pt x="1327" y="318"/>
                    <a:pt x="1327" y="318"/>
                  </a:cubicBezTo>
                  <a:cubicBezTo>
                    <a:pt x="1329" y="318"/>
                    <a:pt x="1329" y="319"/>
                    <a:pt x="1330" y="320"/>
                  </a:cubicBezTo>
                  <a:cubicBezTo>
                    <a:pt x="1331" y="320"/>
                    <a:pt x="1333" y="322"/>
                    <a:pt x="1334" y="323"/>
                  </a:cubicBezTo>
                  <a:cubicBezTo>
                    <a:pt x="1334" y="325"/>
                    <a:pt x="1334" y="326"/>
                    <a:pt x="1334" y="327"/>
                  </a:cubicBezTo>
                  <a:cubicBezTo>
                    <a:pt x="1334" y="328"/>
                    <a:pt x="1336" y="329"/>
                    <a:pt x="1336" y="329"/>
                  </a:cubicBezTo>
                  <a:cubicBezTo>
                    <a:pt x="1336" y="329"/>
                    <a:pt x="1336" y="329"/>
                    <a:pt x="1336" y="329"/>
                  </a:cubicBezTo>
                  <a:cubicBezTo>
                    <a:pt x="1336" y="332"/>
                    <a:pt x="1333" y="334"/>
                    <a:pt x="1336" y="335"/>
                  </a:cubicBezTo>
                  <a:cubicBezTo>
                    <a:pt x="1336" y="333"/>
                    <a:pt x="1338" y="333"/>
                    <a:pt x="1339" y="333"/>
                  </a:cubicBezTo>
                  <a:cubicBezTo>
                    <a:pt x="1340" y="333"/>
                    <a:pt x="1341" y="333"/>
                    <a:pt x="1341" y="333"/>
                  </a:cubicBezTo>
                  <a:cubicBezTo>
                    <a:pt x="1342" y="333"/>
                    <a:pt x="1342" y="333"/>
                    <a:pt x="1343" y="333"/>
                  </a:cubicBezTo>
                  <a:cubicBezTo>
                    <a:pt x="1343" y="333"/>
                    <a:pt x="1343" y="333"/>
                    <a:pt x="1343" y="333"/>
                  </a:cubicBezTo>
                  <a:cubicBezTo>
                    <a:pt x="1343" y="329"/>
                    <a:pt x="1345" y="329"/>
                    <a:pt x="1345" y="325"/>
                  </a:cubicBezTo>
                  <a:cubicBezTo>
                    <a:pt x="1346" y="325"/>
                    <a:pt x="1346" y="326"/>
                    <a:pt x="1347" y="326"/>
                  </a:cubicBezTo>
                  <a:cubicBezTo>
                    <a:pt x="1349" y="326"/>
                    <a:pt x="1348" y="322"/>
                    <a:pt x="1349" y="321"/>
                  </a:cubicBezTo>
                  <a:cubicBezTo>
                    <a:pt x="1349" y="321"/>
                    <a:pt x="1349" y="321"/>
                    <a:pt x="1350" y="321"/>
                  </a:cubicBezTo>
                  <a:cubicBezTo>
                    <a:pt x="1350" y="321"/>
                    <a:pt x="1350" y="321"/>
                    <a:pt x="1351" y="321"/>
                  </a:cubicBezTo>
                  <a:cubicBezTo>
                    <a:pt x="1351" y="322"/>
                    <a:pt x="1352" y="322"/>
                    <a:pt x="1352" y="322"/>
                  </a:cubicBezTo>
                  <a:cubicBezTo>
                    <a:pt x="1352" y="322"/>
                    <a:pt x="1353" y="322"/>
                    <a:pt x="1353" y="321"/>
                  </a:cubicBezTo>
                  <a:cubicBezTo>
                    <a:pt x="1354" y="320"/>
                    <a:pt x="1353" y="317"/>
                    <a:pt x="1355" y="317"/>
                  </a:cubicBezTo>
                  <a:cubicBezTo>
                    <a:pt x="1355" y="317"/>
                    <a:pt x="1356" y="317"/>
                    <a:pt x="1356" y="318"/>
                  </a:cubicBezTo>
                  <a:cubicBezTo>
                    <a:pt x="1353" y="310"/>
                    <a:pt x="1356" y="308"/>
                    <a:pt x="1358" y="308"/>
                  </a:cubicBezTo>
                  <a:cubicBezTo>
                    <a:pt x="1358" y="308"/>
                    <a:pt x="1358" y="308"/>
                    <a:pt x="1358" y="308"/>
                  </a:cubicBezTo>
                  <a:cubicBezTo>
                    <a:pt x="1359" y="308"/>
                    <a:pt x="1359" y="312"/>
                    <a:pt x="1360" y="312"/>
                  </a:cubicBezTo>
                  <a:cubicBezTo>
                    <a:pt x="1360" y="312"/>
                    <a:pt x="1360" y="312"/>
                    <a:pt x="1360" y="312"/>
                  </a:cubicBezTo>
                  <a:cubicBezTo>
                    <a:pt x="1361" y="311"/>
                    <a:pt x="1359" y="306"/>
                    <a:pt x="1360" y="304"/>
                  </a:cubicBezTo>
                  <a:cubicBezTo>
                    <a:pt x="1362" y="303"/>
                    <a:pt x="1368" y="304"/>
                    <a:pt x="1370" y="302"/>
                  </a:cubicBezTo>
                  <a:cubicBezTo>
                    <a:pt x="1370" y="302"/>
                    <a:pt x="1371" y="297"/>
                    <a:pt x="1372" y="297"/>
                  </a:cubicBezTo>
                  <a:cubicBezTo>
                    <a:pt x="1373" y="295"/>
                    <a:pt x="1377" y="297"/>
                    <a:pt x="1375" y="293"/>
                  </a:cubicBezTo>
                  <a:cubicBezTo>
                    <a:pt x="1375" y="292"/>
                    <a:pt x="1375" y="292"/>
                    <a:pt x="1374" y="292"/>
                  </a:cubicBezTo>
                  <a:cubicBezTo>
                    <a:pt x="1374" y="292"/>
                    <a:pt x="1374" y="292"/>
                    <a:pt x="1373" y="292"/>
                  </a:cubicBezTo>
                  <a:cubicBezTo>
                    <a:pt x="1373" y="292"/>
                    <a:pt x="1373" y="292"/>
                    <a:pt x="1372" y="292"/>
                  </a:cubicBezTo>
                  <a:cubicBezTo>
                    <a:pt x="1372" y="292"/>
                    <a:pt x="1372" y="292"/>
                    <a:pt x="1372" y="291"/>
                  </a:cubicBezTo>
                  <a:cubicBezTo>
                    <a:pt x="1372" y="288"/>
                    <a:pt x="1372" y="286"/>
                    <a:pt x="1372" y="283"/>
                  </a:cubicBezTo>
                  <a:cubicBezTo>
                    <a:pt x="1372" y="283"/>
                    <a:pt x="1372" y="283"/>
                    <a:pt x="1372" y="283"/>
                  </a:cubicBezTo>
                  <a:cubicBezTo>
                    <a:pt x="1375" y="283"/>
                    <a:pt x="1376" y="281"/>
                    <a:pt x="1375" y="278"/>
                  </a:cubicBezTo>
                  <a:cubicBezTo>
                    <a:pt x="1375" y="278"/>
                    <a:pt x="1376" y="278"/>
                    <a:pt x="1376" y="278"/>
                  </a:cubicBezTo>
                  <a:cubicBezTo>
                    <a:pt x="1381" y="278"/>
                    <a:pt x="1382" y="273"/>
                    <a:pt x="1383" y="268"/>
                  </a:cubicBezTo>
                  <a:cubicBezTo>
                    <a:pt x="1380" y="266"/>
                    <a:pt x="1374" y="267"/>
                    <a:pt x="1375" y="261"/>
                  </a:cubicBezTo>
                  <a:cubicBezTo>
                    <a:pt x="1374" y="252"/>
                    <a:pt x="1382" y="255"/>
                    <a:pt x="1383" y="249"/>
                  </a:cubicBezTo>
                  <a:cubicBezTo>
                    <a:pt x="1383" y="246"/>
                    <a:pt x="1387" y="245"/>
                    <a:pt x="1388" y="244"/>
                  </a:cubicBezTo>
                  <a:cubicBezTo>
                    <a:pt x="1388" y="244"/>
                    <a:pt x="1388" y="244"/>
                    <a:pt x="1388" y="244"/>
                  </a:cubicBezTo>
                  <a:cubicBezTo>
                    <a:pt x="1390" y="244"/>
                    <a:pt x="1391" y="242"/>
                    <a:pt x="1392" y="242"/>
                  </a:cubicBezTo>
                  <a:cubicBezTo>
                    <a:pt x="1397" y="242"/>
                    <a:pt x="1400" y="242"/>
                    <a:pt x="1403" y="242"/>
                  </a:cubicBezTo>
                  <a:cubicBezTo>
                    <a:pt x="1406" y="242"/>
                    <a:pt x="1409" y="242"/>
                    <a:pt x="1415" y="242"/>
                  </a:cubicBezTo>
                  <a:cubicBezTo>
                    <a:pt x="1413" y="237"/>
                    <a:pt x="1419" y="238"/>
                    <a:pt x="1420" y="236"/>
                  </a:cubicBezTo>
                  <a:cubicBezTo>
                    <a:pt x="1421" y="238"/>
                    <a:pt x="1424" y="238"/>
                    <a:pt x="1426" y="238"/>
                  </a:cubicBezTo>
                  <a:cubicBezTo>
                    <a:pt x="1428" y="238"/>
                    <a:pt x="1430" y="238"/>
                    <a:pt x="1431" y="238"/>
                  </a:cubicBezTo>
                  <a:cubicBezTo>
                    <a:pt x="1433" y="238"/>
                    <a:pt x="1435" y="238"/>
                    <a:pt x="1436" y="238"/>
                  </a:cubicBezTo>
                  <a:cubicBezTo>
                    <a:pt x="1437" y="238"/>
                    <a:pt x="1438" y="238"/>
                    <a:pt x="1439" y="238"/>
                  </a:cubicBezTo>
                  <a:cubicBezTo>
                    <a:pt x="1439" y="236"/>
                    <a:pt x="1441" y="234"/>
                    <a:pt x="1443" y="234"/>
                  </a:cubicBezTo>
                  <a:cubicBezTo>
                    <a:pt x="1445" y="234"/>
                    <a:pt x="1447" y="231"/>
                    <a:pt x="1448" y="230"/>
                  </a:cubicBezTo>
                  <a:cubicBezTo>
                    <a:pt x="1450" y="229"/>
                    <a:pt x="1451" y="228"/>
                    <a:pt x="1452" y="226"/>
                  </a:cubicBezTo>
                  <a:cubicBezTo>
                    <a:pt x="1457" y="225"/>
                    <a:pt x="1458" y="220"/>
                    <a:pt x="1465" y="220"/>
                  </a:cubicBezTo>
                  <a:cubicBezTo>
                    <a:pt x="1465" y="220"/>
                    <a:pt x="1466" y="221"/>
                    <a:pt x="1467" y="221"/>
                  </a:cubicBezTo>
                  <a:cubicBezTo>
                    <a:pt x="1466" y="217"/>
                    <a:pt x="1473" y="214"/>
                    <a:pt x="1477" y="213"/>
                  </a:cubicBezTo>
                  <a:cubicBezTo>
                    <a:pt x="1482" y="211"/>
                    <a:pt x="1492" y="212"/>
                    <a:pt x="1497" y="211"/>
                  </a:cubicBezTo>
                  <a:cubicBezTo>
                    <a:pt x="1500" y="211"/>
                    <a:pt x="1498" y="207"/>
                    <a:pt x="1497" y="207"/>
                  </a:cubicBezTo>
                  <a:cubicBezTo>
                    <a:pt x="1497" y="207"/>
                    <a:pt x="1497" y="207"/>
                    <a:pt x="1497" y="207"/>
                  </a:cubicBezTo>
                  <a:cubicBezTo>
                    <a:pt x="1497" y="207"/>
                    <a:pt x="1497" y="207"/>
                    <a:pt x="1498" y="207"/>
                  </a:cubicBezTo>
                  <a:cubicBezTo>
                    <a:pt x="1499" y="207"/>
                    <a:pt x="1499" y="208"/>
                    <a:pt x="1500" y="209"/>
                  </a:cubicBezTo>
                  <a:cubicBezTo>
                    <a:pt x="1501" y="210"/>
                    <a:pt x="1502" y="211"/>
                    <a:pt x="1504" y="211"/>
                  </a:cubicBezTo>
                  <a:cubicBezTo>
                    <a:pt x="1504" y="211"/>
                    <a:pt x="1504" y="211"/>
                    <a:pt x="1505" y="211"/>
                  </a:cubicBezTo>
                  <a:cubicBezTo>
                    <a:pt x="1510" y="206"/>
                    <a:pt x="1510" y="206"/>
                    <a:pt x="1510" y="206"/>
                  </a:cubicBezTo>
                  <a:cubicBezTo>
                    <a:pt x="1508" y="203"/>
                    <a:pt x="1502" y="202"/>
                    <a:pt x="1501" y="198"/>
                  </a:cubicBezTo>
                  <a:cubicBezTo>
                    <a:pt x="1497" y="194"/>
                    <a:pt x="1498" y="196"/>
                    <a:pt x="1499" y="190"/>
                  </a:cubicBezTo>
                  <a:cubicBezTo>
                    <a:pt x="1496" y="190"/>
                    <a:pt x="1496" y="187"/>
                    <a:pt x="1493" y="187"/>
                  </a:cubicBezTo>
                  <a:cubicBezTo>
                    <a:pt x="1493" y="187"/>
                    <a:pt x="1492" y="186"/>
                    <a:pt x="1492" y="186"/>
                  </a:cubicBezTo>
                  <a:cubicBezTo>
                    <a:pt x="1491" y="186"/>
                    <a:pt x="1491" y="186"/>
                    <a:pt x="1491" y="187"/>
                  </a:cubicBezTo>
                  <a:cubicBezTo>
                    <a:pt x="1491" y="187"/>
                    <a:pt x="1490" y="187"/>
                    <a:pt x="1490" y="187"/>
                  </a:cubicBezTo>
                  <a:cubicBezTo>
                    <a:pt x="1488" y="187"/>
                    <a:pt x="1486" y="186"/>
                    <a:pt x="1486" y="185"/>
                  </a:cubicBezTo>
                  <a:cubicBezTo>
                    <a:pt x="1486" y="185"/>
                    <a:pt x="1487" y="185"/>
                    <a:pt x="1487" y="185"/>
                  </a:cubicBezTo>
                  <a:cubicBezTo>
                    <a:pt x="1490" y="185"/>
                    <a:pt x="1490" y="182"/>
                    <a:pt x="1492" y="181"/>
                  </a:cubicBezTo>
                  <a:cubicBezTo>
                    <a:pt x="1493" y="181"/>
                    <a:pt x="1494" y="181"/>
                    <a:pt x="1495" y="181"/>
                  </a:cubicBezTo>
                  <a:cubicBezTo>
                    <a:pt x="1498" y="181"/>
                    <a:pt x="1500" y="180"/>
                    <a:pt x="1502" y="179"/>
                  </a:cubicBezTo>
                  <a:cubicBezTo>
                    <a:pt x="1504" y="178"/>
                    <a:pt x="1506" y="177"/>
                    <a:pt x="1509" y="177"/>
                  </a:cubicBezTo>
                  <a:cubicBezTo>
                    <a:pt x="1510" y="177"/>
                    <a:pt x="1510" y="177"/>
                    <a:pt x="1510" y="177"/>
                  </a:cubicBezTo>
                  <a:cubicBezTo>
                    <a:pt x="1510" y="173"/>
                    <a:pt x="1514" y="172"/>
                    <a:pt x="1514" y="169"/>
                  </a:cubicBezTo>
                  <a:cubicBezTo>
                    <a:pt x="1514" y="169"/>
                    <a:pt x="1514" y="170"/>
                    <a:pt x="1514" y="170"/>
                  </a:cubicBezTo>
                  <a:cubicBezTo>
                    <a:pt x="1514" y="170"/>
                    <a:pt x="1510" y="166"/>
                    <a:pt x="1514" y="166"/>
                  </a:cubicBezTo>
                  <a:cubicBezTo>
                    <a:pt x="1518" y="166"/>
                    <a:pt x="1522" y="166"/>
                    <a:pt x="1525" y="166"/>
                  </a:cubicBezTo>
                  <a:cubicBezTo>
                    <a:pt x="1526" y="168"/>
                    <a:pt x="1525" y="171"/>
                    <a:pt x="1527" y="171"/>
                  </a:cubicBezTo>
                  <a:cubicBezTo>
                    <a:pt x="1528" y="170"/>
                    <a:pt x="1529" y="169"/>
                    <a:pt x="1529" y="169"/>
                  </a:cubicBezTo>
                  <a:cubicBezTo>
                    <a:pt x="1531" y="169"/>
                    <a:pt x="1533" y="173"/>
                    <a:pt x="1535" y="173"/>
                  </a:cubicBezTo>
                  <a:cubicBezTo>
                    <a:pt x="1536" y="173"/>
                    <a:pt x="1536" y="175"/>
                    <a:pt x="1537" y="175"/>
                  </a:cubicBezTo>
                  <a:cubicBezTo>
                    <a:pt x="1537" y="175"/>
                    <a:pt x="1537" y="175"/>
                    <a:pt x="1538" y="175"/>
                  </a:cubicBezTo>
                  <a:cubicBezTo>
                    <a:pt x="1539" y="175"/>
                    <a:pt x="1539" y="175"/>
                    <a:pt x="1540" y="175"/>
                  </a:cubicBezTo>
                  <a:cubicBezTo>
                    <a:pt x="1541" y="175"/>
                    <a:pt x="1542" y="175"/>
                    <a:pt x="1542" y="175"/>
                  </a:cubicBezTo>
                  <a:cubicBezTo>
                    <a:pt x="1543" y="175"/>
                    <a:pt x="1544" y="175"/>
                    <a:pt x="1544" y="175"/>
                  </a:cubicBezTo>
                  <a:cubicBezTo>
                    <a:pt x="1545" y="176"/>
                    <a:pt x="1547" y="178"/>
                    <a:pt x="1548" y="179"/>
                  </a:cubicBezTo>
                  <a:cubicBezTo>
                    <a:pt x="1550" y="180"/>
                    <a:pt x="1552" y="179"/>
                    <a:pt x="1555" y="181"/>
                  </a:cubicBezTo>
                  <a:cubicBezTo>
                    <a:pt x="1556" y="181"/>
                    <a:pt x="1558" y="184"/>
                    <a:pt x="1559" y="185"/>
                  </a:cubicBezTo>
                  <a:cubicBezTo>
                    <a:pt x="1561" y="186"/>
                    <a:pt x="1562" y="186"/>
                    <a:pt x="1565" y="187"/>
                  </a:cubicBezTo>
                  <a:cubicBezTo>
                    <a:pt x="1565" y="185"/>
                    <a:pt x="1567" y="183"/>
                    <a:pt x="1568" y="183"/>
                  </a:cubicBezTo>
                  <a:cubicBezTo>
                    <a:pt x="1572" y="182"/>
                    <a:pt x="1570" y="177"/>
                    <a:pt x="1571" y="177"/>
                  </a:cubicBezTo>
                  <a:cubicBezTo>
                    <a:pt x="1571" y="177"/>
                    <a:pt x="1572" y="178"/>
                    <a:pt x="1574" y="179"/>
                  </a:cubicBezTo>
                  <a:cubicBezTo>
                    <a:pt x="1576" y="173"/>
                    <a:pt x="1571" y="174"/>
                    <a:pt x="1570" y="171"/>
                  </a:cubicBezTo>
                  <a:cubicBezTo>
                    <a:pt x="1571" y="171"/>
                    <a:pt x="1571" y="171"/>
                    <a:pt x="1571" y="171"/>
                  </a:cubicBezTo>
                  <a:cubicBezTo>
                    <a:pt x="1574" y="171"/>
                    <a:pt x="1574" y="169"/>
                    <a:pt x="1576" y="168"/>
                  </a:cubicBezTo>
                  <a:cubicBezTo>
                    <a:pt x="1578" y="168"/>
                    <a:pt x="1579" y="170"/>
                    <a:pt x="1581" y="170"/>
                  </a:cubicBezTo>
                  <a:cubicBezTo>
                    <a:pt x="1581" y="170"/>
                    <a:pt x="1581" y="170"/>
                    <a:pt x="1582" y="169"/>
                  </a:cubicBezTo>
                  <a:cubicBezTo>
                    <a:pt x="1581" y="166"/>
                    <a:pt x="1584" y="166"/>
                    <a:pt x="1585" y="164"/>
                  </a:cubicBezTo>
                  <a:cubicBezTo>
                    <a:pt x="1585" y="164"/>
                    <a:pt x="1585" y="164"/>
                    <a:pt x="1585" y="164"/>
                  </a:cubicBezTo>
                  <a:cubicBezTo>
                    <a:pt x="1584" y="164"/>
                    <a:pt x="1583" y="164"/>
                    <a:pt x="1583" y="164"/>
                  </a:cubicBezTo>
                  <a:cubicBezTo>
                    <a:pt x="1582" y="164"/>
                    <a:pt x="1581" y="164"/>
                    <a:pt x="1581" y="164"/>
                  </a:cubicBezTo>
                  <a:cubicBezTo>
                    <a:pt x="1580" y="164"/>
                    <a:pt x="1580" y="164"/>
                    <a:pt x="1580" y="164"/>
                  </a:cubicBezTo>
                  <a:cubicBezTo>
                    <a:pt x="1579" y="163"/>
                    <a:pt x="1580" y="160"/>
                    <a:pt x="1580" y="160"/>
                  </a:cubicBezTo>
                  <a:cubicBezTo>
                    <a:pt x="1575" y="158"/>
                    <a:pt x="1569" y="159"/>
                    <a:pt x="1563" y="156"/>
                  </a:cubicBezTo>
                  <a:cubicBezTo>
                    <a:pt x="1562" y="162"/>
                    <a:pt x="1556" y="164"/>
                    <a:pt x="1550" y="164"/>
                  </a:cubicBezTo>
                  <a:cubicBezTo>
                    <a:pt x="1550" y="159"/>
                    <a:pt x="1550" y="155"/>
                    <a:pt x="1550" y="150"/>
                  </a:cubicBezTo>
                  <a:cubicBezTo>
                    <a:pt x="1549" y="151"/>
                    <a:pt x="1548" y="151"/>
                    <a:pt x="1547" y="151"/>
                  </a:cubicBezTo>
                  <a:cubicBezTo>
                    <a:pt x="1543" y="151"/>
                    <a:pt x="1545" y="146"/>
                    <a:pt x="1544" y="145"/>
                  </a:cubicBezTo>
                  <a:cubicBezTo>
                    <a:pt x="1544" y="145"/>
                    <a:pt x="1544" y="145"/>
                    <a:pt x="1543" y="145"/>
                  </a:cubicBezTo>
                  <a:cubicBezTo>
                    <a:pt x="1543" y="145"/>
                    <a:pt x="1543" y="145"/>
                    <a:pt x="1542" y="145"/>
                  </a:cubicBezTo>
                  <a:cubicBezTo>
                    <a:pt x="1542" y="145"/>
                    <a:pt x="1541" y="145"/>
                    <a:pt x="1541" y="145"/>
                  </a:cubicBezTo>
                  <a:cubicBezTo>
                    <a:pt x="1541" y="145"/>
                    <a:pt x="1540" y="145"/>
                    <a:pt x="1540" y="145"/>
                  </a:cubicBezTo>
                  <a:cubicBezTo>
                    <a:pt x="1540" y="144"/>
                    <a:pt x="1541" y="142"/>
                    <a:pt x="1540" y="141"/>
                  </a:cubicBezTo>
                  <a:cubicBezTo>
                    <a:pt x="1540" y="141"/>
                    <a:pt x="1540" y="141"/>
                    <a:pt x="1540" y="141"/>
                  </a:cubicBezTo>
                  <a:cubicBezTo>
                    <a:pt x="1539" y="141"/>
                    <a:pt x="1539" y="141"/>
                    <a:pt x="1538" y="141"/>
                  </a:cubicBezTo>
                  <a:cubicBezTo>
                    <a:pt x="1538" y="141"/>
                    <a:pt x="1538" y="141"/>
                    <a:pt x="1537" y="141"/>
                  </a:cubicBezTo>
                  <a:cubicBezTo>
                    <a:pt x="1537" y="141"/>
                    <a:pt x="1537" y="141"/>
                    <a:pt x="1537" y="141"/>
                  </a:cubicBezTo>
                  <a:cubicBezTo>
                    <a:pt x="1536" y="141"/>
                    <a:pt x="1536" y="138"/>
                    <a:pt x="1535" y="137"/>
                  </a:cubicBezTo>
                  <a:cubicBezTo>
                    <a:pt x="1531" y="136"/>
                    <a:pt x="1526" y="134"/>
                    <a:pt x="1523" y="133"/>
                  </a:cubicBezTo>
                  <a:cubicBezTo>
                    <a:pt x="1519" y="132"/>
                    <a:pt x="1515" y="131"/>
                    <a:pt x="1514" y="130"/>
                  </a:cubicBezTo>
                  <a:cubicBezTo>
                    <a:pt x="1514" y="129"/>
                    <a:pt x="1514" y="129"/>
                    <a:pt x="1513" y="129"/>
                  </a:cubicBezTo>
                  <a:cubicBezTo>
                    <a:pt x="1513" y="129"/>
                    <a:pt x="1513" y="129"/>
                    <a:pt x="1512" y="130"/>
                  </a:cubicBezTo>
                  <a:cubicBezTo>
                    <a:pt x="1512" y="130"/>
                    <a:pt x="1511" y="130"/>
                    <a:pt x="1511" y="130"/>
                  </a:cubicBezTo>
                  <a:cubicBezTo>
                    <a:pt x="1511" y="130"/>
                    <a:pt x="1510" y="130"/>
                    <a:pt x="1510" y="130"/>
                  </a:cubicBezTo>
                  <a:cubicBezTo>
                    <a:pt x="1509" y="128"/>
                    <a:pt x="1511" y="127"/>
                    <a:pt x="1508" y="126"/>
                  </a:cubicBezTo>
                  <a:cubicBezTo>
                    <a:pt x="1509" y="126"/>
                    <a:pt x="1508" y="128"/>
                    <a:pt x="1507" y="128"/>
                  </a:cubicBezTo>
                  <a:cubicBezTo>
                    <a:pt x="1507" y="128"/>
                    <a:pt x="1507" y="128"/>
                    <a:pt x="1507" y="128"/>
                  </a:cubicBezTo>
                  <a:cubicBezTo>
                    <a:pt x="1506" y="128"/>
                    <a:pt x="1504" y="124"/>
                    <a:pt x="1503" y="124"/>
                  </a:cubicBezTo>
                  <a:cubicBezTo>
                    <a:pt x="1497" y="122"/>
                    <a:pt x="1497" y="120"/>
                    <a:pt x="1493" y="118"/>
                  </a:cubicBezTo>
                  <a:cubicBezTo>
                    <a:pt x="1493" y="120"/>
                    <a:pt x="1492" y="120"/>
                    <a:pt x="1491" y="120"/>
                  </a:cubicBezTo>
                  <a:cubicBezTo>
                    <a:pt x="1489" y="120"/>
                    <a:pt x="1486" y="118"/>
                    <a:pt x="1484" y="118"/>
                  </a:cubicBezTo>
                  <a:cubicBezTo>
                    <a:pt x="1482" y="118"/>
                    <a:pt x="1480" y="118"/>
                    <a:pt x="1478" y="118"/>
                  </a:cubicBezTo>
                  <a:cubicBezTo>
                    <a:pt x="1476" y="118"/>
                    <a:pt x="1474" y="118"/>
                    <a:pt x="1471" y="118"/>
                  </a:cubicBezTo>
                  <a:cubicBezTo>
                    <a:pt x="1469" y="118"/>
                    <a:pt x="1467" y="118"/>
                    <a:pt x="1464" y="118"/>
                  </a:cubicBezTo>
                  <a:cubicBezTo>
                    <a:pt x="1463" y="118"/>
                    <a:pt x="1461" y="118"/>
                    <a:pt x="1460" y="118"/>
                  </a:cubicBezTo>
                  <a:cubicBezTo>
                    <a:pt x="1458" y="116"/>
                    <a:pt x="1453" y="114"/>
                    <a:pt x="1449" y="114"/>
                  </a:cubicBezTo>
                  <a:cubicBezTo>
                    <a:pt x="1446" y="114"/>
                    <a:pt x="1443" y="115"/>
                    <a:pt x="1441" y="116"/>
                  </a:cubicBezTo>
                  <a:cubicBezTo>
                    <a:pt x="1441" y="120"/>
                    <a:pt x="1441" y="122"/>
                    <a:pt x="1439" y="124"/>
                  </a:cubicBezTo>
                  <a:cubicBezTo>
                    <a:pt x="1441" y="124"/>
                    <a:pt x="1443" y="124"/>
                    <a:pt x="1443" y="128"/>
                  </a:cubicBezTo>
                  <a:cubicBezTo>
                    <a:pt x="1441" y="129"/>
                    <a:pt x="1439" y="129"/>
                    <a:pt x="1437" y="129"/>
                  </a:cubicBezTo>
                  <a:cubicBezTo>
                    <a:pt x="1436" y="129"/>
                    <a:pt x="1434" y="129"/>
                    <a:pt x="1433" y="128"/>
                  </a:cubicBezTo>
                  <a:cubicBezTo>
                    <a:pt x="1431" y="128"/>
                    <a:pt x="1429" y="128"/>
                    <a:pt x="1427" y="128"/>
                  </a:cubicBezTo>
                  <a:cubicBezTo>
                    <a:pt x="1426" y="128"/>
                    <a:pt x="1426" y="128"/>
                    <a:pt x="1426" y="128"/>
                  </a:cubicBezTo>
                  <a:cubicBezTo>
                    <a:pt x="1425" y="123"/>
                    <a:pt x="1423" y="121"/>
                    <a:pt x="1424" y="114"/>
                  </a:cubicBezTo>
                  <a:cubicBezTo>
                    <a:pt x="1418" y="116"/>
                    <a:pt x="1412" y="117"/>
                    <a:pt x="1409" y="120"/>
                  </a:cubicBezTo>
                  <a:cubicBezTo>
                    <a:pt x="1409" y="119"/>
                    <a:pt x="1408" y="118"/>
                    <a:pt x="1407" y="118"/>
                  </a:cubicBezTo>
                  <a:cubicBezTo>
                    <a:pt x="1406" y="118"/>
                    <a:pt x="1404" y="119"/>
                    <a:pt x="1403" y="120"/>
                  </a:cubicBezTo>
                  <a:cubicBezTo>
                    <a:pt x="1403" y="120"/>
                    <a:pt x="1403" y="120"/>
                    <a:pt x="1403" y="120"/>
                  </a:cubicBezTo>
                  <a:cubicBezTo>
                    <a:pt x="1403" y="120"/>
                    <a:pt x="1402" y="120"/>
                    <a:pt x="1401" y="119"/>
                  </a:cubicBezTo>
                  <a:cubicBezTo>
                    <a:pt x="1400" y="119"/>
                    <a:pt x="1399" y="118"/>
                    <a:pt x="1398" y="118"/>
                  </a:cubicBezTo>
                  <a:cubicBezTo>
                    <a:pt x="1398" y="118"/>
                    <a:pt x="1398" y="118"/>
                    <a:pt x="1398" y="118"/>
                  </a:cubicBezTo>
                  <a:cubicBezTo>
                    <a:pt x="1398" y="120"/>
                    <a:pt x="1398" y="120"/>
                    <a:pt x="1398" y="120"/>
                  </a:cubicBezTo>
                  <a:cubicBezTo>
                    <a:pt x="1397" y="121"/>
                    <a:pt x="1394" y="121"/>
                    <a:pt x="1391" y="121"/>
                  </a:cubicBezTo>
                  <a:cubicBezTo>
                    <a:pt x="1384" y="121"/>
                    <a:pt x="1375" y="120"/>
                    <a:pt x="1373" y="120"/>
                  </a:cubicBezTo>
                  <a:cubicBezTo>
                    <a:pt x="1372" y="120"/>
                    <a:pt x="1372" y="118"/>
                    <a:pt x="1372" y="118"/>
                  </a:cubicBezTo>
                  <a:cubicBezTo>
                    <a:pt x="1371" y="118"/>
                    <a:pt x="1371" y="118"/>
                    <a:pt x="1371" y="118"/>
                  </a:cubicBezTo>
                  <a:cubicBezTo>
                    <a:pt x="1370" y="118"/>
                    <a:pt x="1370" y="118"/>
                    <a:pt x="1370" y="119"/>
                  </a:cubicBezTo>
                  <a:cubicBezTo>
                    <a:pt x="1369" y="119"/>
                    <a:pt x="1369" y="119"/>
                    <a:pt x="1369" y="119"/>
                  </a:cubicBezTo>
                  <a:cubicBezTo>
                    <a:pt x="1369" y="119"/>
                    <a:pt x="1368" y="119"/>
                    <a:pt x="1368" y="118"/>
                  </a:cubicBezTo>
                  <a:cubicBezTo>
                    <a:pt x="1367" y="118"/>
                    <a:pt x="1367" y="118"/>
                    <a:pt x="1366" y="118"/>
                  </a:cubicBezTo>
                  <a:cubicBezTo>
                    <a:pt x="1366" y="118"/>
                    <a:pt x="1365" y="118"/>
                    <a:pt x="1364" y="118"/>
                  </a:cubicBezTo>
                  <a:cubicBezTo>
                    <a:pt x="1364" y="118"/>
                    <a:pt x="1363" y="118"/>
                    <a:pt x="1362" y="118"/>
                  </a:cubicBezTo>
                  <a:cubicBezTo>
                    <a:pt x="1361" y="118"/>
                    <a:pt x="1360" y="118"/>
                    <a:pt x="1360" y="116"/>
                  </a:cubicBezTo>
                  <a:cubicBezTo>
                    <a:pt x="1360" y="114"/>
                    <a:pt x="1360" y="111"/>
                    <a:pt x="1360" y="109"/>
                  </a:cubicBezTo>
                  <a:cubicBezTo>
                    <a:pt x="1358" y="108"/>
                    <a:pt x="1356" y="108"/>
                    <a:pt x="1356" y="105"/>
                  </a:cubicBezTo>
                  <a:cubicBezTo>
                    <a:pt x="1356" y="105"/>
                    <a:pt x="1355" y="105"/>
                    <a:pt x="1354" y="105"/>
                  </a:cubicBezTo>
                  <a:cubicBezTo>
                    <a:pt x="1351" y="105"/>
                    <a:pt x="1347" y="102"/>
                    <a:pt x="1343" y="101"/>
                  </a:cubicBezTo>
                  <a:cubicBezTo>
                    <a:pt x="1341" y="101"/>
                    <a:pt x="1338" y="101"/>
                    <a:pt x="1335" y="101"/>
                  </a:cubicBezTo>
                  <a:cubicBezTo>
                    <a:pt x="1332" y="101"/>
                    <a:pt x="1328" y="101"/>
                    <a:pt x="1325" y="101"/>
                  </a:cubicBezTo>
                  <a:cubicBezTo>
                    <a:pt x="1321" y="101"/>
                    <a:pt x="1318" y="101"/>
                    <a:pt x="1314" y="101"/>
                  </a:cubicBezTo>
                  <a:cubicBezTo>
                    <a:pt x="1312" y="101"/>
                    <a:pt x="1310" y="101"/>
                    <a:pt x="1308" y="101"/>
                  </a:cubicBezTo>
                  <a:cubicBezTo>
                    <a:pt x="1305" y="101"/>
                    <a:pt x="1303" y="99"/>
                    <a:pt x="1301" y="99"/>
                  </a:cubicBezTo>
                  <a:cubicBezTo>
                    <a:pt x="1300" y="99"/>
                    <a:pt x="1299" y="99"/>
                    <a:pt x="1298" y="99"/>
                  </a:cubicBezTo>
                  <a:cubicBezTo>
                    <a:pt x="1296" y="93"/>
                    <a:pt x="1287" y="93"/>
                    <a:pt x="1285" y="86"/>
                  </a:cubicBezTo>
                  <a:cubicBezTo>
                    <a:pt x="1281" y="88"/>
                    <a:pt x="1277" y="88"/>
                    <a:pt x="1272" y="88"/>
                  </a:cubicBezTo>
                  <a:cubicBezTo>
                    <a:pt x="1270" y="88"/>
                    <a:pt x="1268" y="88"/>
                    <a:pt x="1266" y="88"/>
                  </a:cubicBezTo>
                  <a:cubicBezTo>
                    <a:pt x="1266" y="88"/>
                    <a:pt x="1266" y="88"/>
                    <a:pt x="1266" y="88"/>
                  </a:cubicBezTo>
                  <a:cubicBezTo>
                    <a:pt x="1265" y="88"/>
                    <a:pt x="1264" y="88"/>
                    <a:pt x="1263" y="88"/>
                  </a:cubicBezTo>
                  <a:cubicBezTo>
                    <a:pt x="1262" y="88"/>
                    <a:pt x="1261" y="88"/>
                    <a:pt x="1260" y="88"/>
                  </a:cubicBezTo>
                  <a:cubicBezTo>
                    <a:pt x="1258" y="88"/>
                    <a:pt x="1256" y="88"/>
                    <a:pt x="1255" y="86"/>
                  </a:cubicBezTo>
                  <a:cubicBezTo>
                    <a:pt x="1254" y="80"/>
                    <a:pt x="1261" y="83"/>
                    <a:pt x="1261" y="78"/>
                  </a:cubicBezTo>
                  <a:cubicBezTo>
                    <a:pt x="1255" y="79"/>
                    <a:pt x="1251" y="80"/>
                    <a:pt x="1245" y="80"/>
                  </a:cubicBezTo>
                  <a:cubicBezTo>
                    <a:pt x="1243" y="80"/>
                    <a:pt x="1242" y="80"/>
                    <a:pt x="1240" y="80"/>
                  </a:cubicBezTo>
                  <a:cubicBezTo>
                    <a:pt x="1241" y="78"/>
                    <a:pt x="1240" y="77"/>
                    <a:pt x="1240" y="77"/>
                  </a:cubicBezTo>
                  <a:cubicBezTo>
                    <a:pt x="1239" y="77"/>
                    <a:pt x="1238" y="77"/>
                    <a:pt x="1237" y="78"/>
                  </a:cubicBezTo>
                  <a:cubicBezTo>
                    <a:pt x="1236" y="78"/>
                    <a:pt x="1235" y="78"/>
                    <a:pt x="1234" y="78"/>
                  </a:cubicBezTo>
                  <a:cubicBezTo>
                    <a:pt x="1233" y="78"/>
                    <a:pt x="1232" y="78"/>
                    <a:pt x="1233" y="75"/>
                  </a:cubicBezTo>
                  <a:cubicBezTo>
                    <a:pt x="1232" y="75"/>
                    <a:pt x="1231" y="75"/>
                    <a:pt x="1230" y="75"/>
                  </a:cubicBezTo>
                  <a:cubicBezTo>
                    <a:pt x="1228" y="75"/>
                    <a:pt x="1227" y="75"/>
                    <a:pt x="1226" y="74"/>
                  </a:cubicBezTo>
                  <a:cubicBezTo>
                    <a:pt x="1225" y="74"/>
                    <a:pt x="1224" y="74"/>
                    <a:pt x="1223" y="74"/>
                  </a:cubicBezTo>
                  <a:cubicBezTo>
                    <a:pt x="1221" y="74"/>
                    <a:pt x="1219" y="75"/>
                    <a:pt x="1218" y="76"/>
                  </a:cubicBezTo>
                  <a:cubicBezTo>
                    <a:pt x="1218" y="76"/>
                    <a:pt x="1218" y="76"/>
                    <a:pt x="1218" y="76"/>
                  </a:cubicBezTo>
                  <a:cubicBezTo>
                    <a:pt x="1218" y="76"/>
                    <a:pt x="1219" y="77"/>
                    <a:pt x="1219" y="77"/>
                  </a:cubicBezTo>
                  <a:cubicBezTo>
                    <a:pt x="1219" y="78"/>
                    <a:pt x="1219" y="78"/>
                    <a:pt x="1218" y="78"/>
                  </a:cubicBezTo>
                  <a:cubicBezTo>
                    <a:pt x="1218" y="78"/>
                    <a:pt x="1218" y="78"/>
                    <a:pt x="1218" y="78"/>
                  </a:cubicBezTo>
                  <a:cubicBezTo>
                    <a:pt x="1216" y="78"/>
                    <a:pt x="1215" y="78"/>
                    <a:pt x="1215" y="78"/>
                  </a:cubicBezTo>
                  <a:cubicBezTo>
                    <a:pt x="1213" y="78"/>
                    <a:pt x="1212" y="79"/>
                    <a:pt x="1211" y="80"/>
                  </a:cubicBezTo>
                  <a:cubicBezTo>
                    <a:pt x="1210" y="81"/>
                    <a:pt x="1209" y="82"/>
                    <a:pt x="1207" y="82"/>
                  </a:cubicBezTo>
                  <a:cubicBezTo>
                    <a:pt x="1207" y="82"/>
                    <a:pt x="1207" y="82"/>
                    <a:pt x="1206" y="82"/>
                  </a:cubicBezTo>
                  <a:cubicBezTo>
                    <a:pt x="1204" y="83"/>
                    <a:pt x="1204" y="86"/>
                    <a:pt x="1203" y="88"/>
                  </a:cubicBezTo>
                  <a:cubicBezTo>
                    <a:pt x="1204" y="88"/>
                    <a:pt x="1206" y="88"/>
                    <a:pt x="1206" y="90"/>
                  </a:cubicBezTo>
                  <a:cubicBezTo>
                    <a:pt x="1205" y="89"/>
                    <a:pt x="1204" y="89"/>
                    <a:pt x="1203" y="89"/>
                  </a:cubicBezTo>
                  <a:cubicBezTo>
                    <a:pt x="1201" y="89"/>
                    <a:pt x="1200" y="90"/>
                    <a:pt x="1199" y="91"/>
                  </a:cubicBezTo>
                  <a:cubicBezTo>
                    <a:pt x="1199" y="92"/>
                    <a:pt x="1198" y="94"/>
                    <a:pt x="1196" y="94"/>
                  </a:cubicBezTo>
                  <a:cubicBezTo>
                    <a:pt x="1195" y="94"/>
                    <a:pt x="1195" y="94"/>
                    <a:pt x="1195" y="94"/>
                  </a:cubicBezTo>
                  <a:cubicBezTo>
                    <a:pt x="1195" y="90"/>
                    <a:pt x="1192" y="89"/>
                    <a:pt x="1189" y="89"/>
                  </a:cubicBezTo>
                  <a:cubicBezTo>
                    <a:pt x="1187" y="89"/>
                    <a:pt x="1185" y="89"/>
                    <a:pt x="1183" y="90"/>
                  </a:cubicBezTo>
                  <a:cubicBezTo>
                    <a:pt x="1181" y="90"/>
                    <a:pt x="1180" y="90"/>
                    <a:pt x="1178" y="90"/>
                  </a:cubicBezTo>
                  <a:cubicBezTo>
                    <a:pt x="1177" y="90"/>
                    <a:pt x="1175" y="90"/>
                    <a:pt x="1175" y="90"/>
                  </a:cubicBezTo>
                  <a:cubicBezTo>
                    <a:pt x="1176" y="95"/>
                    <a:pt x="1171" y="93"/>
                    <a:pt x="1169" y="95"/>
                  </a:cubicBezTo>
                  <a:cubicBezTo>
                    <a:pt x="1165" y="95"/>
                    <a:pt x="1160" y="95"/>
                    <a:pt x="1156" y="95"/>
                  </a:cubicBezTo>
                  <a:cubicBezTo>
                    <a:pt x="1154" y="94"/>
                    <a:pt x="1155" y="90"/>
                    <a:pt x="1152" y="90"/>
                  </a:cubicBezTo>
                  <a:cubicBezTo>
                    <a:pt x="1151" y="90"/>
                    <a:pt x="1151" y="90"/>
                    <a:pt x="1150" y="90"/>
                  </a:cubicBezTo>
                  <a:cubicBezTo>
                    <a:pt x="1150" y="91"/>
                    <a:pt x="1149" y="91"/>
                    <a:pt x="1148" y="91"/>
                  </a:cubicBezTo>
                  <a:cubicBezTo>
                    <a:pt x="1148" y="91"/>
                    <a:pt x="1148" y="91"/>
                    <a:pt x="1148" y="91"/>
                  </a:cubicBezTo>
                  <a:cubicBezTo>
                    <a:pt x="1148" y="91"/>
                    <a:pt x="1148" y="91"/>
                    <a:pt x="1148" y="91"/>
                  </a:cubicBezTo>
                  <a:cubicBezTo>
                    <a:pt x="1147" y="91"/>
                    <a:pt x="1147" y="91"/>
                    <a:pt x="1146" y="92"/>
                  </a:cubicBezTo>
                  <a:cubicBezTo>
                    <a:pt x="1145" y="93"/>
                    <a:pt x="1146" y="96"/>
                    <a:pt x="1145" y="97"/>
                  </a:cubicBezTo>
                  <a:cubicBezTo>
                    <a:pt x="1142" y="100"/>
                    <a:pt x="1139" y="101"/>
                    <a:pt x="1135" y="103"/>
                  </a:cubicBezTo>
                  <a:cubicBezTo>
                    <a:pt x="1131" y="98"/>
                    <a:pt x="1122" y="97"/>
                    <a:pt x="1124" y="86"/>
                  </a:cubicBezTo>
                  <a:cubicBezTo>
                    <a:pt x="1123" y="86"/>
                    <a:pt x="1122" y="86"/>
                    <a:pt x="1122" y="86"/>
                  </a:cubicBezTo>
                  <a:cubicBezTo>
                    <a:pt x="1119" y="86"/>
                    <a:pt x="1117" y="85"/>
                    <a:pt x="1116" y="82"/>
                  </a:cubicBezTo>
                  <a:cubicBezTo>
                    <a:pt x="1117" y="82"/>
                    <a:pt x="1117" y="82"/>
                    <a:pt x="1117" y="82"/>
                  </a:cubicBezTo>
                  <a:cubicBezTo>
                    <a:pt x="1121" y="82"/>
                    <a:pt x="1121" y="78"/>
                    <a:pt x="1122" y="75"/>
                  </a:cubicBezTo>
                  <a:cubicBezTo>
                    <a:pt x="1121" y="73"/>
                    <a:pt x="1120" y="73"/>
                    <a:pt x="1119" y="73"/>
                  </a:cubicBezTo>
                  <a:cubicBezTo>
                    <a:pt x="1118" y="73"/>
                    <a:pt x="1118" y="73"/>
                    <a:pt x="1117" y="73"/>
                  </a:cubicBezTo>
                  <a:cubicBezTo>
                    <a:pt x="1116" y="73"/>
                    <a:pt x="1116" y="73"/>
                    <a:pt x="1115" y="73"/>
                  </a:cubicBezTo>
                  <a:cubicBezTo>
                    <a:pt x="1114" y="73"/>
                    <a:pt x="1113" y="73"/>
                    <a:pt x="1113" y="73"/>
                  </a:cubicBezTo>
                  <a:cubicBezTo>
                    <a:pt x="1112" y="72"/>
                    <a:pt x="1112" y="69"/>
                    <a:pt x="1111" y="69"/>
                  </a:cubicBezTo>
                  <a:cubicBezTo>
                    <a:pt x="1110" y="69"/>
                    <a:pt x="1109" y="69"/>
                    <a:pt x="1109" y="69"/>
                  </a:cubicBezTo>
                  <a:cubicBezTo>
                    <a:pt x="1108" y="69"/>
                    <a:pt x="1107" y="69"/>
                    <a:pt x="1106" y="69"/>
                  </a:cubicBezTo>
                  <a:cubicBezTo>
                    <a:pt x="1105" y="69"/>
                    <a:pt x="1104" y="69"/>
                    <a:pt x="1103" y="69"/>
                  </a:cubicBezTo>
                  <a:cubicBezTo>
                    <a:pt x="1102" y="69"/>
                    <a:pt x="1102" y="69"/>
                    <a:pt x="1101" y="69"/>
                  </a:cubicBezTo>
                  <a:cubicBezTo>
                    <a:pt x="1101" y="67"/>
                    <a:pt x="1101" y="67"/>
                    <a:pt x="1101" y="67"/>
                  </a:cubicBezTo>
                  <a:cubicBezTo>
                    <a:pt x="1095" y="65"/>
                    <a:pt x="1089" y="66"/>
                    <a:pt x="1083" y="65"/>
                  </a:cubicBezTo>
                  <a:cubicBezTo>
                    <a:pt x="1079" y="66"/>
                    <a:pt x="1083" y="74"/>
                    <a:pt x="1079" y="75"/>
                  </a:cubicBezTo>
                  <a:cubicBezTo>
                    <a:pt x="1078" y="74"/>
                    <a:pt x="1077" y="74"/>
                    <a:pt x="1075" y="74"/>
                  </a:cubicBezTo>
                  <a:cubicBezTo>
                    <a:pt x="1074" y="74"/>
                    <a:pt x="1072" y="74"/>
                    <a:pt x="1070" y="74"/>
                  </a:cubicBezTo>
                  <a:cubicBezTo>
                    <a:pt x="1068" y="74"/>
                    <a:pt x="1066" y="75"/>
                    <a:pt x="1064" y="75"/>
                  </a:cubicBezTo>
                  <a:cubicBezTo>
                    <a:pt x="1064" y="75"/>
                    <a:pt x="1064" y="75"/>
                    <a:pt x="1064" y="75"/>
                  </a:cubicBezTo>
                  <a:cubicBezTo>
                    <a:pt x="1062" y="74"/>
                    <a:pt x="1060" y="73"/>
                    <a:pt x="1058" y="73"/>
                  </a:cubicBezTo>
                  <a:cubicBezTo>
                    <a:pt x="1058" y="73"/>
                    <a:pt x="1057" y="73"/>
                    <a:pt x="1056" y="75"/>
                  </a:cubicBezTo>
                  <a:cubicBezTo>
                    <a:pt x="1058" y="65"/>
                    <a:pt x="1044" y="72"/>
                    <a:pt x="1045" y="63"/>
                  </a:cubicBezTo>
                  <a:cubicBezTo>
                    <a:pt x="1043" y="63"/>
                    <a:pt x="1040" y="63"/>
                    <a:pt x="1037" y="63"/>
                  </a:cubicBezTo>
                  <a:cubicBezTo>
                    <a:pt x="1033" y="63"/>
                    <a:pt x="1028" y="63"/>
                    <a:pt x="1024" y="63"/>
                  </a:cubicBezTo>
                  <a:cubicBezTo>
                    <a:pt x="1020" y="63"/>
                    <a:pt x="1016" y="63"/>
                    <a:pt x="1012" y="63"/>
                  </a:cubicBezTo>
                  <a:cubicBezTo>
                    <a:pt x="1009" y="63"/>
                    <a:pt x="1006" y="63"/>
                    <a:pt x="1004" y="63"/>
                  </a:cubicBezTo>
                  <a:cubicBezTo>
                    <a:pt x="1004" y="61"/>
                    <a:pt x="1003" y="60"/>
                    <a:pt x="1002" y="60"/>
                  </a:cubicBezTo>
                  <a:cubicBezTo>
                    <a:pt x="1002" y="60"/>
                    <a:pt x="1001" y="60"/>
                    <a:pt x="1000" y="61"/>
                  </a:cubicBezTo>
                  <a:cubicBezTo>
                    <a:pt x="1000" y="59"/>
                    <a:pt x="1000" y="57"/>
                    <a:pt x="1000" y="56"/>
                  </a:cubicBezTo>
                  <a:cubicBezTo>
                    <a:pt x="995" y="56"/>
                    <a:pt x="995" y="57"/>
                    <a:pt x="991" y="57"/>
                  </a:cubicBezTo>
                  <a:cubicBezTo>
                    <a:pt x="991" y="57"/>
                    <a:pt x="991" y="57"/>
                    <a:pt x="991" y="57"/>
                  </a:cubicBezTo>
                  <a:cubicBezTo>
                    <a:pt x="988" y="57"/>
                    <a:pt x="984" y="56"/>
                    <a:pt x="983" y="56"/>
                  </a:cubicBezTo>
                  <a:cubicBezTo>
                    <a:pt x="983" y="56"/>
                    <a:pt x="983" y="56"/>
                    <a:pt x="983" y="56"/>
                  </a:cubicBezTo>
                  <a:cubicBezTo>
                    <a:pt x="983" y="56"/>
                    <a:pt x="982" y="59"/>
                    <a:pt x="981" y="59"/>
                  </a:cubicBezTo>
                  <a:cubicBezTo>
                    <a:pt x="981" y="59"/>
                    <a:pt x="981" y="60"/>
                    <a:pt x="980" y="60"/>
                  </a:cubicBezTo>
                  <a:cubicBezTo>
                    <a:pt x="980" y="60"/>
                    <a:pt x="980" y="59"/>
                    <a:pt x="979" y="59"/>
                  </a:cubicBezTo>
                  <a:cubicBezTo>
                    <a:pt x="979" y="59"/>
                    <a:pt x="978" y="59"/>
                    <a:pt x="978" y="59"/>
                  </a:cubicBezTo>
                  <a:cubicBezTo>
                    <a:pt x="978" y="59"/>
                    <a:pt x="978" y="59"/>
                    <a:pt x="978" y="59"/>
                  </a:cubicBezTo>
                  <a:cubicBezTo>
                    <a:pt x="974" y="60"/>
                    <a:pt x="979" y="62"/>
                    <a:pt x="976" y="63"/>
                  </a:cubicBezTo>
                  <a:cubicBezTo>
                    <a:pt x="971" y="65"/>
                    <a:pt x="966" y="63"/>
                    <a:pt x="963" y="65"/>
                  </a:cubicBezTo>
                  <a:cubicBezTo>
                    <a:pt x="961" y="66"/>
                    <a:pt x="961" y="68"/>
                    <a:pt x="959" y="69"/>
                  </a:cubicBezTo>
                  <a:cubicBezTo>
                    <a:pt x="959" y="69"/>
                    <a:pt x="959" y="69"/>
                    <a:pt x="958" y="69"/>
                  </a:cubicBezTo>
                  <a:cubicBezTo>
                    <a:pt x="958" y="69"/>
                    <a:pt x="957" y="68"/>
                    <a:pt x="956" y="68"/>
                  </a:cubicBezTo>
                  <a:cubicBezTo>
                    <a:pt x="956" y="67"/>
                    <a:pt x="955" y="67"/>
                    <a:pt x="954" y="67"/>
                  </a:cubicBezTo>
                  <a:cubicBezTo>
                    <a:pt x="954" y="67"/>
                    <a:pt x="954" y="67"/>
                    <a:pt x="953" y="67"/>
                  </a:cubicBezTo>
                  <a:cubicBezTo>
                    <a:pt x="949" y="69"/>
                    <a:pt x="948" y="73"/>
                    <a:pt x="942" y="73"/>
                  </a:cubicBezTo>
                  <a:cubicBezTo>
                    <a:pt x="942" y="73"/>
                    <a:pt x="942" y="73"/>
                    <a:pt x="942" y="73"/>
                  </a:cubicBezTo>
                  <a:cubicBezTo>
                    <a:pt x="942" y="73"/>
                    <a:pt x="942" y="73"/>
                    <a:pt x="942" y="73"/>
                  </a:cubicBezTo>
                  <a:cubicBezTo>
                    <a:pt x="941" y="73"/>
                    <a:pt x="941" y="73"/>
                    <a:pt x="940" y="73"/>
                  </a:cubicBezTo>
                  <a:cubicBezTo>
                    <a:pt x="940" y="74"/>
                    <a:pt x="939" y="74"/>
                    <a:pt x="939" y="74"/>
                  </a:cubicBezTo>
                  <a:cubicBezTo>
                    <a:pt x="939" y="74"/>
                    <a:pt x="938" y="74"/>
                    <a:pt x="938" y="73"/>
                  </a:cubicBezTo>
                  <a:cubicBezTo>
                    <a:pt x="940" y="72"/>
                    <a:pt x="940" y="70"/>
                    <a:pt x="940" y="67"/>
                  </a:cubicBezTo>
                  <a:cubicBezTo>
                    <a:pt x="940" y="67"/>
                    <a:pt x="941" y="67"/>
                    <a:pt x="941" y="67"/>
                  </a:cubicBezTo>
                  <a:cubicBezTo>
                    <a:pt x="944" y="67"/>
                    <a:pt x="946" y="63"/>
                    <a:pt x="949" y="61"/>
                  </a:cubicBezTo>
                  <a:cubicBezTo>
                    <a:pt x="954" y="59"/>
                    <a:pt x="960" y="61"/>
                    <a:pt x="964" y="57"/>
                  </a:cubicBezTo>
                  <a:cubicBezTo>
                    <a:pt x="961" y="57"/>
                    <a:pt x="965" y="54"/>
                    <a:pt x="968" y="54"/>
                  </a:cubicBezTo>
                  <a:cubicBezTo>
                    <a:pt x="969" y="54"/>
                    <a:pt x="970" y="55"/>
                    <a:pt x="970" y="56"/>
                  </a:cubicBezTo>
                  <a:cubicBezTo>
                    <a:pt x="973" y="51"/>
                    <a:pt x="969" y="50"/>
                    <a:pt x="970" y="48"/>
                  </a:cubicBezTo>
                  <a:cubicBezTo>
                    <a:pt x="970" y="48"/>
                    <a:pt x="970" y="48"/>
                    <a:pt x="971" y="48"/>
                  </a:cubicBezTo>
                  <a:cubicBezTo>
                    <a:pt x="971" y="48"/>
                    <a:pt x="971" y="48"/>
                    <a:pt x="972" y="48"/>
                  </a:cubicBezTo>
                  <a:cubicBezTo>
                    <a:pt x="972" y="48"/>
                    <a:pt x="973" y="48"/>
                    <a:pt x="973" y="48"/>
                  </a:cubicBezTo>
                  <a:cubicBezTo>
                    <a:pt x="974" y="48"/>
                    <a:pt x="974" y="48"/>
                    <a:pt x="974" y="48"/>
                  </a:cubicBezTo>
                  <a:cubicBezTo>
                    <a:pt x="975" y="47"/>
                    <a:pt x="974" y="44"/>
                    <a:pt x="975" y="44"/>
                  </a:cubicBezTo>
                  <a:cubicBezTo>
                    <a:pt x="975" y="44"/>
                    <a:pt x="976" y="44"/>
                    <a:pt x="976" y="44"/>
                  </a:cubicBezTo>
                  <a:cubicBezTo>
                    <a:pt x="977" y="44"/>
                    <a:pt x="978" y="45"/>
                    <a:pt x="979" y="45"/>
                  </a:cubicBezTo>
                  <a:cubicBezTo>
                    <a:pt x="983" y="45"/>
                    <a:pt x="986" y="42"/>
                    <a:pt x="987" y="42"/>
                  </a:cubicBezTo>
                  <a:cubicBezTo>
                    <a:pt x="987" y="42"/>
                    <a:pt x="987" y="42"/>
                    <a:pt x="987" y="42"/>
                  </a:cubicBezTo>
                  <a:cubicBezTo>
                    <a:pt x="988" y="42"/>
                    <a:pt x="988" y="43"/>
                    <a:pt x="989" y="43"/>
                  </a:cubicBezTo>
                  <a:cubicBezTo>
                    <a:pt x="990" y="44"/>
                    <a:pt x="990" y="44"/>
                    <a:pt x="991" y="44"/>
                  </a:cubicBezTo>
                  <a:cubicBezTo>
                    <a:pt x="991" y="44"/>
                    <a:pt x="991" y="44"/>
                    <a:pt x="991" y="44"/>
                  </a:cubicBezTo>
                  <a:cubicBezTo>
                    <a:pt x="992" y="43"/>
                    <a:pt x="990" y="41"/>
                    <a:pt x="993" y="40"/>
                  </a:cubicBezTo>
                  <a:cubicBezTo>
                    <a:pt x="993" y="40"/>
                    <a:pt x="994" y="40"/>
                    <a:pt x="994" y="40"/>
                  </a:cubicBezTo>
                  <a:cubicBezTo>
                    <a:pt x="997" y="40"/>
                    <a:pt x="999" y="41"/>
                    <a:pt x="1000" y="42"/>
                  </a:cubicBezTo>
                  <a:cubicBezTo>
                    <a:pt x="1000" y="40"/>
                    <a:pt x="1000" y="36"/>
                    <a:pt x="1003" y="36"/>
                  </a:cubicBezTo>
                  <a:cubicBezTo>
                    <a:pt x="1003" y="36"/>
                    <a:pt x="1003" y="36"/>
                    <a:pt x="1004" y="37"/>
                  </a:cubicBezTo>
                  <a:cubicBezTo>
                    <a:pt x="1005" y="33"/>
                    <a:pt x="1001" y="33"/>
                    <a:pt x="1000" y="31"/>
                  </a:cubicBezTo>
                  <a:cubicBezTo>
                    <a:pt x="999" y="29"/>
                    <a:pt x="1001" y="26"/>
                    <a:pt x="1000" y="23"/>
                  </a:cubicBezTo>
                  <a:cubicBezTo>
                    <a:pt x="993" y="22"/>
                    <a:pt x="989" y="18"/>
                    <a:pt x="985" y="14"/>
                  </a:cubicBezTo>
                  <a:cubicBezTo>
                    <a:pt x="983" y="13"/>
                    <a:pt x="982" y="13"/>
                    <a:pt x="980" y="13"/>
                  </a:cubicBezTo>
                  <a:cubicBezTo>
                    <a:pt x="976" y="13"/>
                    <a:pt x="973" y="14"/>
                    <a:pt x="970" y="15"/>
                  </a:cubicBezTo>
                  <a:cubicBezTo>
                    <a:pt x="967" y="16"/>
                    <a:pt x="964" y="17"/>
                    <a:pt x="962" y="17"/>
                  </a:cubicBezTo>
                  <a:cubicBezTo>
                    <a:pt x="959" y="17"/>
                    <a:pt x="957" y="16"/>
                    <a:pt x="955" y="14"/>
                  </a:cubicBezTo>
                  <a:cubicBezTo>
                    <a:pt x="957" y="13"/>
                    <a:pt x="960" y="14"/>
                    <a:pt x="961" y="12"/>
                  </a:cubicBezTo>
                  <a:cubicBezTo>
                    <a:pt x="958" y="12"/>
                    <a:pt x="955" y="12"/>
                    <a:pt x="955" y="10"/>
                  </a:cubicBezTo>
                  <a:cubicBezTo>
                    <a:pt x="956" y="10"/>
                    <a:pt x="957" y="8"/>
                    <a:pt x="955" y="8"/>
                  </a:cubicBezTo>
                  <a:cubicBezTo>
                    <a:pt x="953" y="10"/>
                    <a:pt x="950" y="11"/>
                    <a:pt x="948" y="11"/>
                  </a:cubicBezTo>
                  <a:cubicBezTo>
                    <a:pt x="945" y="11"/>
                    <a:pt x="942" y="10"/>
                    <a:pt x="940" y="8"/>
                  </a:cubicBezTo>
                  <a:cubicBezTo>
                    <a:pt x="940" y="5"/>
                    <a:pt x="940" y="2"/>
                    <a:pt x="942" y="0"/>
                  </a:cubicBezTo>
                  <a:cubicBezTo>
                    <a:pt x="940" y="0"/>
                    <a:pt x="938" y="0"/>
                    <a:pt x="93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87" name="Freeform 98"/>
            <p:cNvSpPr>
              <a:spLocks/>
            </p:cNvSpPr>
            <p:nvPr/>
          </p:nvSpPr>
          <p:spPr bwMode="auto">
            <a:xfrm>
              <a:off x="3499473" y="2445874"/>
              <a:ext cx="70049" cy="32003"/>
            </a:xfrm>
            <a:custGeom>
              <a:avLst/>
              <a:gdLst>
                <a:gd name="T0" fmla="*/ 17 w 23"/>
                <a:gd name="T1" fmla="*/ 0 h 11"/>
                <a:gd name="T2" fmla="*/ 0 w 23"/>
                <a:gd name="T3" fmla="*/ 5 h 11"/>
                <a:gd name="T4" fmla="*/ 16 w 23"/>
                <a:gd name="T5" fmla="*/ 11 h 11"/>
                <a:gd name="T6" fmla="*/ 21 w 23"/>
                <a:gd name="T7" fmla="*/ 11 h 11"/>
                <a:gd name="T8" fmla="*/ 17 w 23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11">
                  <a:moveTo>
                    <a:pt x="17" y="0"/>
                  </a:moveTo>
                  <a:cubicBezTo>
                    <a:pt x="11" y="1"/>
                    <a:pt x="3" y="1"/>
                    <a:pt x="0" y="5"/>
                  </a:cubicBezTo>
                  <a:cubicBezTo>
                    <a:pt x="4" y="9"/>
                    <a:pt x="9" y="11"/>
                    <a:pt x="16" y="11"/>
                  </a:cubicBezTo>
                  <a:cubicBezTo>
                    <a:pt x="17" y="11"/>
                    <a:pt x="19" y="11"/>
                    <a:pt x="21" y="11"/>
                  </a:cubicBezTo>
                  <a:cubicBezTo>
                    <a:pt x="23" y="3"/>
                    <a:pt x="17" y="5"/>
                    <a:pt x="1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88" name="Freeform 99"/>
            <p:cNvSpPr>
              <a:spLocks noEditPoints="1"/>
            </p:cNvSpPr>
            <p:nvPr/>
          </p:nvSpPr>
          <p:spPr bwMode="auto">
            <a:xfrm>
              <a:off x="3655623" y="2520503"/>
              <a:ext cx="687617" cy="454434"/>
            </a:xfrm>
            <a:custGeom>
              <a:avLst/>
              <a:gdLst>
                <a:gd name="T0" fmla="*/ 146 w 226"/>
                <a:gd name="T1" fmla="*/ 107 h 156"/>
                <a:gd name="T2" fmla="*/ 157 w 226"/>
                <a:gd name="T3" fmla="*/ 105 h 156"/>
                <a:gd name="T4" fmla="*/ 34 w 226"/>
                <a:gd name="T5" fmla="*/ 0 h 156"/>
                <a:gd name="T6" fmla="*/ 25 w 226"/>
                <a:gd name="T7" fmla="*/ 2 h 156"/>
                <a:gd name="T8" fmla="*/ 21 w 226"/>
                <a:gd name="T9" fmla="*/ 5 h 156"/>
                <a:gd name="T10" fmla="*/ 7 w 226"/>
                <a:gd name="T11" fmla="*/ 23 h 156"/>
                <a:gd name="T12" fmla="*/ 21 w 226"/>
                <a:gd name="T13" fmla="*/ 36 h 156"/>
                <a:gd name="T14" fmla="*/ 14 w 226"/>
                <a:gd name="T15" fmla="*/ 44 h 156"/>
                <a:gd name="T16" fmla="*/ 26 w 226"/>
                <a:gd name="T17" fmla="*/ 52 h 156"/>
                <a:gd name="T18" fmla="*/ 51 w 226"/>
                <a:gd name="T19" fmla="*/ 54 h 156"/>
                <a:gd name="T20" fmla="*/ 66 w 226"/>
                <a:gd name="T21" fmla="*/ 53 h 156"/>
                <a:gd name="T22" fmla="*/ 79 w 226"/>
                <a:gd name="T23" fmla="*/ 54 h 156"/>
                <a:gd name="T24" fmla="*/ 94 w 226"/>
                <a:gd name="T25" fmla="*/ 50 h 156"/>
                <a:gd name="T26" fmla="*/ 109 w 226"/>
                <a:gd name="T27" fmla="*/ 67 h 156"/>
                <a:gd name="T28" fmla="*/ 116 w 226"/>
                <a:gd name="T29" fmla="*/ 69 h 156"/>
                <a:gd name="T30" fmla="*/ 120 w 226"/>
                <a:gd name="T31" fmla="*/ 70 h 156"/>
                <a:gd name="T32" fmla="*/ 128 w 226"/>
                <a:gd name="T33" fmla="*/ 74 h 156"/>
                <a:gd name="T34" fmla="*/ 133 w 226"/>
                <a:gd name="T35" fmla="*/ 95 h 156"/>
                <a:gd name="T36" fmla="*/ 129 w 226"/>
                <a:gd name="T37" fmla="*/ 95 h 156"/>
                <a:gd name="T38" fmla="*/ 126 w 226"/>
                <a:gd name="T39" fmla="*/ 103 h 156"/>
                <a:gd name="T40" fmla="*/ 126 w 226"/>
                <a:gd name="T41" fmla="*/ 109 h 156"/>
                <a:gd name="T42" fmla="*/ 135 w 226"/>
                <a:gd name="T43" fmla="*/ 129 h 156"/>
                <a:gd name="T44" fmla="*/ 152 w 226"/>
                <a:gd name="T45" fmla="*/ 145 h 156"/>
                <a:gd name="T46" fmla="*/ 186 w 226"/>
                <a:gd name="T47" fmla="*/ 156 h 156"/>
                <a:gd name="T48" fmla="*/ 172 w 226"/>
                <a:gd name="T49" fmla="*/ 141 h 156"/>
                <a:gd name="T50" fmla="*/ 178 w 226"/>
                <a:gd name="T51" fmla="*/ 141 h 156"/>
                <a:gd name="T52" fmla="*/ 193 w 226"/>
                <a:gd name="T53" fmla="*/ 150 h 156"/>
                <a:gd name="T54" fmla="*/ 187 w 226"/>
                <a:gd name="T55" fmla="*/ 122 h 156"/>
                <a:gd name="T56" fmla="*/ 174 w 226"/>
                <a:gd name="T57" fmla="*/ 112 h 156"/>
                <a:gd name="T58" fmla="*/ 186 w 226"/>
                <a:gd name="T59" fmla="*/ 107 h 156"/>
                <a:gd name="T60" fmla="*/ 207 w 226"/>
                <a:gd name="T61" fmla="*/ 116 h 156"/>
                <a:gd name="T62" fmla="*/ 217 w 226"/>
                <a:gd name="T63" fmla="*/ 103 h 156"/>
                <a:gd name="T64" fmla="*/ 214 w 226"/>
                <a:gd name="T65" fmla="*/ 95 h 156"/>
                <a:gd name="T66" fmla="*/ 206 w 226"/>
                <a:gd name="T67" fmla="*/ 91 h 156"/>
                <a:gd name="T68" fmla="*/ 193 w 226"/>
                <a:gd name="T69" fmla="*/ 88 h 156"/>
                <a:gd name="T70" fmla="*/ 190 w 226"/>
                <a:gd name="T71" fmla="*/ 84 h 156"/>
                <a:gd name="T72" fmla="*/ 184 w 226"/>
                <a:gd name="T73" fmla="*/ 78 h 156"/>
                <a:gd name="T74" fmla="*/ 169 w 226"/>
                <a:gd name="T75" fmla="*/ 72 h 156"/>
                <a:gd name="T76" fmla="*/ 174 w 226"/>
                <a:gd name="T77" fmla="*/ 54 h 156"/>
                <a:gd name="T78" fmla="*/ 159 w 226"/>
                <a:gd name="T79" fmla="*/ 42 h 156"/>
                <a:gd name="T80" fmla="*/ 136 w 226"/>
                <a:gd name="T81" fmla="*/ 37 h 156"/>
                <a:gd name="T82" fmla="*/ 126 w 226"/>
                <a:gd name="T83" fmla="*/ 35 h 156"/>
                <a:gd name="T84" fmla="*/ 112 w 226"/>
                <a:gd name="T85" fmla="*/ 19 h 156"/>
                <a:gd name="T86" fmla="*/ 96 w 226"/>
                <a:gd name="T87" fmla="*/ 17 h 156"/>
                <a:gd name="T88" fmla="*/ 90 w 226"/>
                <a:gd name="T89" fmla="*/ 19 h 156"/>
                <a:gd name="T90" fmla="*/ 77 w 226"/>
                <a:gd name="T91" fmla="*/ 23 h 156"/>
                <a:gd name="T92" fmla="*/ 58 w 226"/>
                <a:gd name="T93" fmla="*/ 8 h 156"/>
                <a:gd name="T94" fmla="*/ 49 w 226"/>
                <a:gd name="T95" fmla="*/ 6 h 156"/>
                <a:gd name="T96" fmla="*/ 32 w 226"/>
                <a:gd name="T97" fmla="*/ 21 h 156"/>
                <a:gd name="T98" fmla="*/ 33 w 226"/>
                <a:gd name="T99" fmla="*/ 7 h 156"/>
                <a:gd name="T100" fmla="*/ 34 w 226"/>
                <a:gd name="T101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26" h="156">
                  <a:moveTo>
                    <a:pt x="112" y="19"/>
                  </a:moveTo>
                  <a:cubicBezTo>
                    <a:pt x="112" y="19"/>
                    <a:pt x="112" y="19"/>
                    <a:pt x="112" y="19"/>
                  </a:cubicBezTo>
                  <a:cubicBezTo>
                    <a:pt x="112" y="19"/>
                    <a:pt x="112" y="19"/>
                    <a:pt x="112" y="19"/>
                  </a:cubicBezTo>
                  <a:moveTo>
                    <a:pt x="146" y="107"/>
                  </a:moveTo>
                  <a:cubicBezTo>
                    <a:pt x="142" y="106"/>
                    <a:pt x="145" y="99"/>
                    <a:pt x="144" y="95"/>
                  </a:cubicBezTo>
                  <a:cubicBezTo>
                    <a:pt x="148" y="98"/>
                    <a:pt x="153" y="96"/>
                    <a:pt x="156" y="99"/>
                  </a:cubicBezTo>
                  <a:cubicBezTo>
                    <a:pt x="157" y="101"/>
                    <a:pt x="160" y="101"/>
                    <a:pt x="159" y="105"/>
                  </a:cubicBezTo>
                  <a:cubicBezTo>
                    <a:pt x="159" y="105"/>
                    <a:pt x="158" y="105"/>
                    <a:pt x="157" y="105"/>
                  </a:cubicBezTo>
                  <a:cubicBezTo>
                    <a:pt x="156" y="105"/>
                    <a:pt x="155" y="105"/>
                    <a:pt x="154" y="105"/>
                  </a:cubicBezTo>
                  <a:cubicBezTo>
                    <a:pt x="152" y="105"/>
                    <a:pt x="151" y="105"/>
                    <a:pt x="150" y="105"/>
                  </a:cubicBezTo>
                  <a:cubicBezTo>
                    <a:pt x="148" y="105"/>
                    <a:pt x="147" y="105"/>
                    <a:pt x="146" y="107"/>
                  </a:cubicBezTo>
                  <a:moveTo>
                    <a:pt x="34" y="0"/>
                  </a:moveTo>
                  <a:cubicBezTo>
                    <a:pt x="32" y="0"/>
                    <a:pt x="32" y="4"/>
                    <a:pt x="30" y="4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29" y="4"/>
                    <a:pt x="28" y="4"/>
                    <a:pt x="28" y="3"/>
                  </a:cubicBezTo>
                  <a:cubicBezTo>
                    <a:pt x="27" y="2"/>
                    <a:pt x="26" y="2"/>
                    <a:pt x="25" y="2"/>
                  </a:cubicBezTo>
                  <a:cubicBezTo>
                    <a:pt x="25" y="2"/>
                    <a:pt x="25" y="2"/>
                    <a:pt x="24" y="2"/>
                  </a:cubicBezTo>
                  <a:cubicBezTo>
                    <a:pt x="23" y="3"/>
                    <a:pt x="24" y="6"/>
                    <a:pt x="23" y="6"/>
                  </a:cubicBezTo>
                  <a:cubicBezTo>
                    <a:pt x="23" y="6"/>
                    <a:pt x="23" y="6"/>
                    <a:pt x="22" y="6"/>
                  </a:cubicBezTo>
                  <a:cubicBezTo>
                    <a:pt x="22" y="5"/>
                    <a:pt x="21" y="5"/>
                    <a:pt x="21" y="5"/>
                  </a:cubicBezTo>
                  <a:cubicBezTo>
                    <a:pt x="20" y="5"/>
                    <a:pt x="18" y="6"/>
                    <a:pt x="16" y="7"/>
                  </a:cubicBezTo>
                  <a:cubicBezTo>
                    <a:pt x="15" y="8"/>
                    <a:pt x="13" y="9"/>
                    <a:pt x="12" y="9"/>
                  </a:cubicBezTo>
                  <a:cubicBezTo>
                    <a:pt x="11" y="9"/>
                    <a:pt x="10" y="9"/>
                    <a:pt x="9" y="8"/>
                  </a:cubicBezTo>
                  <a:cubicBezTo>
                    <a:pt x="11" y="15"/>
                    <a:pt x="6" y="16"/>
                    <a:pt x="7" y="23"/>
                  </a:cubicBezTo>
                  <a:cubicBezTo>
                    <a:pt x="6" y="25"/>
                    <a:pt x="0" y="32"/>
                    <a:pt x="4" y="33"/>
                  </a:cubicBezTo>
                  <a:cubicBezTo>
                    <a:pt x="4" y="32"/>
                    <a:pt x="4" y="31"/>
                    <a:pt x="5" y="31"/>
                  </a:cubicBezTo>
                  <a:cubicBezTo>
                    <a:pt x="5" y="31"/>
                    <a:pt x="5" y="31"/>
                    <a:pt x="6" y="31"/>
                  </a:cubicBezTo>
                  <a:cubicBezTo>
                    <a:pt x="8" y="36"/>
                    <a:pt x="18" y="32"/>
                    <a:pt x="21" y="36"/>
                  </a:cubicBezTo>
                  <a:cubicBezTo>
                    <a:pt x="18" y="38"/>
                    <a:pt x="16" y="41"/>
                    <a:pt x="12" y="41"/>
                  </a:cubicBezTo>
                  <a:cubicBezTo>
                    <a:pt x="11" y="41"/>
                    <a:pt x="10" y="40"/>
                    <a:pt x="9" y="40"/>
                  </a:cubicBezTo>
                  <a:cubicBezTo>
                    <a:pt x="8" y="44"/>
                    <a:pt x="10" y="44"/>
                    <a:pt x="12" y="44"/>
                  </a:cubicBezTo>
                  <a:cubicBezTo>
                    <a:pt x="13" y="44"/>
                    <a:pt x="13" y="44"/>
                    <a:pt x="14" y="44"/>
                  </a:cubicBezTo>
                  <a:cubicBezTo>
                    <a:pt x="14" y="44"/>
                    <a:pt x="15" y="44"/>
                    <a:pt x="16" y="44"/>
                  </a:cubicBezTo>
                  <a:cubicBezTo>
                    <a:pt x="16" y="44"/>
                    <a:pt x="16" y="44"/>
                    <a:pt x="17" y="44"/>
                  </a:cubicBezTo>
                  <a:cubicBezTo>
                    <a:pt x="16" y="49"/>
                    <a:pt x="19" y="47"/>
                    <a:pt x="22" y="48"/>
                  </a:cubicBezTo>
                  <a:cubicBezTo>
                    <a:pt x="23" y="48"/>
                    <a:pt x="25" y="51"/>
                    <a:pt x="26" y="52"/>
                  </a:cubicBezTo>
                  <a:cubicBezTo>
                    <a:pt x="31" y="53"/>
                    <a:pt x="35" y="53"/>
                    <a:pt x="39" y="53"/>
                  </a:cubicBezTo>
                  <a:cubicBezTo>
                    <a:pt x="40" y="53"/>
                    <a:pt x="41" y="53"/>
                    <a:pt x="42" y="53"/>
                  </a:cubicBezTo>
                  <a:cubicBezTo>
                    <a:pt x="43" y="53"/>
                    <a:pt x="43" y="53"/>
                    <a:pt x="44" y="53"/>
                  </a:cubicBezTo>
                  <a:cubicBezTo>
                    <a:pt x="46" y="53"/>
                    <a:pt x="48" y="53"/>
                    <a:pt x="51" y="54"/>
                  </a:cubicBezTo>
                  <a:cubicBezTo>
                    <a:pt x="53" y="54"/>
                    <a:pt x="54" y="55"/>
                    <a:pt x="58" y="55"/>
                  </a:cubicBezTo>
                  <a:cubicBezTo>
                    <a:pt x="58" y="55"/>
                    <a:pt x="58" y="55"/>
                    <a:pt x="58" y="55"/>
                  </a:cubicBezTo>
                  <a:cubicBezTo>
                    <a:pt x="62" y="55"/>
                    <a:pt x="62" y="54"/>
                    <a:pt x="66" y="54"/>
                  </a:cubicBezTo>
                  <a:cubicBezTo>
                    <a:pt x="66" y="54"/>
                    <a:pt x="66" y="53"/>
                    <a:pt x="66" y="53"/>
                  </a:cubicBezTo>
                  <a:cubicBezTo>
                    <a:pt x="69" y="53"/>
                    <a:pt x="70" y="55"/>
                    <a:pt x="73" y="55"/>
                  </a:cubicBezTo>
                  <a:cubicBezTo>
                    <a:pt x="73" y="55"/>
                    <a:pt x="73" y="55"/>
                    <a:pt x="74" y="55"/>
                  </a:cubicBezTo>
                  <a:cubicBezTo>
                    <a:pt x="75" y="55"/>
                    <a:pt x="76" y="55"/>
                    <a:pt x="76" y="54"/>
                  </a:cubicBezTo>
                  <a:cubicBezTo>
                    <a:pt x="77" y="54"/>
                    <a:pt x="78" y="54"/>
                    <a:pt x="79" y="54"/>
                  </a:cubicBezTo>
                  <a:cubicBezTo>
                    <a:pt x="79" y="54"/>
                    <a:pt x="79" y="54"/>
                    <a:pt x="79" y="54"/>
                  </a:cubicBezTo>
                  <a:cubicBezTo>
                    <a:pt x="79" y="54"/>
                    <a:pt x="81" y="56"/>
                    <a:pt x="83" y="56"/>
                  </a:cubicBezTo>
                  <a:cubicBezTo>
                    <a:pt x="83" y="56"/>
                    <a:pt x="84" y="56"/>
                    <a:pt x="84" y="55"/>
                  </a:cubicBezTo>
                  <a:cubicBezTo>
                    <a:pt x="84" y="50"/>
                    <a:pt x="89" y="50"/>
                    <a:pt x="94" y="50"/>
                  </a:cubicBezTo>
                  <a:cubicBezTo>
                    <a:pt x="91" y="59"/>
                    <a:pt x="109" y="54"/>
                    <a:pt x="101" y="63"/>
                  </a:cubicBezTo>
                  <a:cubicBezTo>
                    <a:pt x="102" y="63"/>
                    <a:pt x="102" y="63"/>
                    <a:pt x="102" y="63"/>
                  </a:cubicBezTo>
                  <a:cubicBezTo>
                    <a:pt x="106" y="63"/>
                    <a:pt x="108" y="67"/>
                    <a:pt x="109" y="67"/>
                  </a:cubicBezTo>
                  <a:cubicBezTo>
                    <a:pt x="109" y="67"/>
                    <a:pt x="109" y="67"/>
                    <a:pt x="109" y="67"/>
                  </a:cubicBezTo>
                  <a:cubicBezTo>
                    <a:pt x="110" y="67"/>
                    <a:pt x="110" y="66"/>
                    <a:pt x="111" y="66"/>
                  </a:cubicBezTo>
                  <a:cubicBezTo>
                    <a:pt x="111" y="65"/>
                    <a:pt x="112" y="65"/>
                    <a:pt x="112" y="65"/>
                  </a:cubicBezTo>
                  <a:cubicBezTo>
                    <a:pt x="112" y="65"/>
                    <a:pt x="112" y="65"/>
                    <a:pt x="112" y="65"/>
                  </a:cubicBezTo>
                  <a:cubicBezTo>
                    <a:pt x="113" y="65"/>
                    <a:pt x="115" y="68"/>
                    <a:pt x="116" y="69"/>
                  </a:cubicBezTo>
                  <a:cubicBezTo>
                    <a:pt x="116" y="69"/>
                    <a:pt x="118" y="71"/>
                    <a:pt x="118" y="71"/>
                  </a:cubicBezTo>
                  <a:cubicBezTo>
                    <a:pt x="118" y="71"/>
                    <a:pt x="118" y="71"/>
                    <a:pt x="118" y="71"/>
                  </a:cubicBezTo>
                  <a:cubicBezTo>
                    <a:pt x="118" y="71"/>
                    <a:pt x="118" y="71"/>
                    <a:pt x="118" y="71"/>
                  </a:cubicBezTo>
                  <a:cubicBezTo>
                    <a:pt x="119" y="71"/>
                    <a:pt x="120" y="70"/>
                    <a:pt x="120" y="70"/>
                  </a:cubicBezTo>
                  <a:cubicBezTo>
                    <a:pt x="121" y="69"/>
                    <a:pt x="121" y="69"/>
                    <a:pt x="122" y="69"/>
                  </a:cubicBezTo>
                  <a:cubicBezTo>
                    <a:pt x="122" y="69"/>
                    <a:pt x="122" y="69"/>
                    <a:pt x="122" y="69"/>
                  </a:cubicBezTo>
                  <a:cubicBezTo>
                    <a:pt x="124" y="70"/>
                    <a:pt x="122" y="75"/>
                    <a:pt x="126" y="76"/>
                  </a:cubicBezTo>
                  <a:cubicBezTo>
                    <a:pt x="126" y="75"/>
                    <a:pt x="127" y="74"/>
                    <a:pt x="128" y="74"/>
                  </a:cubicBezTo>
                  <a:cubicBezTo>
                    <a:pt x="129" y="74"/>
                    <a:pt x="129" y="74"/>
                    <a:pt x="129" y="74"/>
                  </a:cubicBezTo>
                  <a:cubicBezTo>
                    <a:pt x="129" y="78"/>
                    <a:pt x="129" y="81"/>
                    <a:pt x="129" y="84"/>
                  </a:cubicBezTo>
                  <a:cubicBezTo>
                    <a:pt x="132" y="84"/>
                    <a:pt x="135" y="84"/>
                    <a:pt x="135" y="86"/>
                  </a:cubicBezTo>
                  <a:cubicBezTo>
                    <a:pt x="133" y="87"/>
                    <a:pt x="136" y="93"/>
                    <a:pt x="133" y="95"/>
                  </a:cubicBezTo>
                  <a:cubicBezTo>
                    <a:pt x="133" y="95"/>
                    <a:pt x="133" y="95"/>
                    <a:pt x="133" y="95"/>
                  </a:cubicBezTo>
                  <a:cubicBezTo>
                    <a:pt x="132" y="95"/>
                    <a:pt x="132" y="95"/>
                    <a:pt x="131" y="95"/>
                  </a:cubicBezTo>
                  <a:cubicBezTo>
                    <a:pt x="131" y="95"/>
                    <a:pt x="130" y="95"/>
                    <a:pt x="130" y="95"/>
                  </a:cubicBezTo>
                  <a:cubicBezTo>
                    <a:pt x="130" y="95"/>
                    <a:pt x="129" y="95"/>
                    <a:pt x="129" y="95"/>
                  </a:cubicBezTo>
                  <a:cubicBezTo>
                    <a:pt x="129" y="97"/>
                    <a:pt x="131" y="102"/>
                    <a:pt x="129" y="103"/>
                  </a:cubicBezTo>
                  <a:cubicBezTo>
                    <a:pt x="129" y="103"/>
                    <a:pt x="129" y="103"/>
                    <a:pt x="129" y="103"/>
                  </a:cubicBezTo>
                  <a:cubicBezTo>
                    <a:pt x="128" y="103"/>
                    <a:pt x="128" y="103"/>
                    <a:pt x="127" y="103"/>
                  </a:cubicBezTo>
                  <a:cubicBezTo>
                    <a:pt x="127" y="103"/>
                    <a:pt x="126" y="103"/>
                    <a:pt x="126" y="103"/>
                  </a:cubicBezTo>
                  <a:cubicBezTo>
                    <a:pt x="126" y="103"/>
                    <a:pt x="126" y="103"/>
                    <a:pt x="126" y="103"/>
                  </a:cubicBezTo>
                  <a:cubicBezTo>
                    <a:pt x="125" y="105"/>
                    <a:pt x="128" y="108"/>
                    <a:pt x="127" y="109"/>
                  </a:cubicBezTo>
                  <a:cubicBezTo>
                    <a:pt x="127" y="109"/>
                    <a:pt x="127" y="109"/>
                    <a:pt x="127" y="109"/>
                  </a:cubicBezTo>
                  <a:cubicBezTo>
                    <a:pt x="127" y="109"/>
                    <a:pt x="126" y="109"/>
                    <a:pt x="126" y="109"/>
                  </a:cubicBezTo>
                  <a:cubicBezTo>
                    <a:pt x="125" y="109"/>
                    <a:pt x="125" y="108"/>
                    <a:pt x="124" y="108"/>
                  </a:cubicBezTo>
                  <a:cubicBezTo>
                    <a:pt x="124" y="108"/>
                    <a:pt x="124" y="109"/>
                    <a:pt x="124" y="109"/>
                  </a:cubicBezTo>
                  <a:cubicBezTo>
                    <a:pt x="121" y="111"/>
                    <a:pt x="124" y="117"/>
                    <a:pt x="122" y="118"/>
                  </a:cubicBezTo>
                  <a:cubicBezTo>
                    <a:pt x="126" y="122"/>
                    <a:pt x="127" y="129"/>
                    <a:pt x="135" y="129"/>
                  </a:cubicBezTo>
                  <a:cubicBezTo>
                    <a:pt x="133" y="133"/>
                    <a:pt x="138" y="132"/>
                    <a:pt x="139" y="133"/>
                  </a:cubicBezTo>
                  <a:cubicBezTo>
                    <a:pt x="140" y="135"/>
                    <a:pt x="139" y="138"/>
                    <a:pt x="141" y="139"/>
                  </a:cubicBezTo>
                  <a:cubicBezTo>
                    <a:pt x="142" y="141"/>
                    <a:pt x="146" y="140"/>
                    <a:pt x="148" y="141"/>
                  </a:cubicBezTo>
                  <a:cubicBezTo>
                    <a:pt x="149" y="142"/>
                    <a:pt x="149" y="145"/>
                    <a:pt x="152" y="145"/>
                  </a:cubicBezTo>
                  <a:cubicBezTo>
                    <a:pt x="154" y="145"/>
                    <a:pt x="159" y="147"/>
                    <a:pt x="161" y="148"/>
                  </a:cubicBezTo>
                  <a:cubicBezTo>
                    <a:pt x="165" y="151"/>
                    <a:pt x="170" y="151"/>
                    <a:pt x="172" y="152"/>
                  </a:cubicBezTo>
                  <a:cubicBezTo>
                    <a:pt x="176" y="155"/>
                    <a:pt x="179" y="156"/>
                    <a:pt x="183" y="156"/>
                  </a:cubicBezTo>
                  <a:cubicBezTo>
                    <a:pt x="184" y="156"/>
                    <a:pt x="185" y="156"/>
                    <a:pt x="186" y="156"/>
                  </a:cubicBezTo>
                  <a:cubicBezTo>
                    <a:pt x="185" y="153"/>
                    <a:pt x="185" y="152"/>
                    <a:pt x="182" y="152"/>
                  </a:cubicBezTo>
                  <a:cubicBezTo>
                    <a:pt x="180" y="152"/>
                    <a:pt x="181" y="151"/>
                    <a:pt x="180" y="150"/>
                  </a:cubicBezTo>
                  <a:cubicBezTo>
                    <a:pt x="177" y="149"/>
                    <a:pt x="173" y="149"/>
                    <a:pt x="172" y="147"/>
                  </a:cubicBezTo>
                  <a:cubicBezTo>
                    <a:pt x="179" y="144"/>
                    <a:pt x="166" y="147"/>
                    <a:pt x="172" y="141"/>
                  </a:cubicBezTo>
                  <a:cubicBezTo>
                    <a:pt x="171" y="138"/>
                    <a:pt x="165" y="141"/>
                    <a:pt x="165" y="137"/>
                  </a:cubicBezTo>
                  <a:cubicBezTo>
                    <a:pt x="166" y="137"/>
                    <a:pt x="167" y="137"/>
                    <a:pt x="168" y="137"/>
                  </a:cubicBezTo>
                  <a:cubicBezTo>
                    <a:pt x="170" y="137"/>
                    <a:pt x="172" y="138"/>
                    <a:pt x="173" y="139"/>
                  </a:cubicBezTo>
                  <a:cubicBezTo>
                    <a:pt x="174" y="140"/>
                    <a:pt x="176" y="141"/>
                    <a:pt x="178" y="141"/>
                  </a:cubicBezTo>
                  <a:cubicBezTo>
                    <a:pt x="179" y="141"/>
                    <a:pt x="179" y="141"/>
                    <a:pt x="180" y="141"/>
                  </a:cubicBezTo>
                  <a:cubicBezTo>
                    <a:pt x="180" y="146"/>
                    <a:pt x="186" y="144"/>
                    <a:pt x="189" y="147"/>
                  </a:cubicBezTo>
                  <a:cubicBezTo>
                    <a:pt x="190" y="147"/>
                    <a:pt x="190" y="151"/>
                    <a:pt x="192" y="151"/>
                  </a:cubicBezTo>
                  <a:cubicBezTo>
                    <a:pt x="192" y="151"/>
                    <a:pt x="192" y="151"/>
                    <a:pt x="193" y="150"/>
                  </a:cubicBezTo>
                  <a:cubicBezTo>
                    <a:pt x="193" y="146"/>
                    <a:pt x="197" y="138"/>
                    <a:pt x="195" y="133"/>
                  </a:cubicBezTo>
                  <a:cubicBezTo>
                    <a:pt x="195" y="132"/>
                    <a:pt x="190" y="134"/>
                    <a:pt x="191" y="131"/>
                  </a:cubicBezTo>
                  <a:cubicBezTo>
                    <a:pt x="191" y="127"/>
                    <a:pt x="190" y="122"/>
                    <a:pt x="187" y="120"/>
                  </a:cubicBezTo>
                  <a:cubicBezTo>
                    <a:pt x="187" y="121"/>
                    <a:pt x="187" y="122"/>
                    <a:pt x="187" y="122"/>
                  </a:cubicBezTo>
                  <a:cubicBezTo>
                    <a:pt x="186" y="122"/>
                    <a:pt x="186" y="121"/>
                    <a:pt x="185" y="121"/>
                  </a:cubicBezTo>
                  <a:cubicBezTo>
                    <a:pt x="184" y="120"/>
                    <a:pt x="183" y="119"/>
                    <a:pt x="182" y="119"/>
                  </a:cubicBezTo>
                  <a:cubicBezTo>
                    <a:pt x="181" y="119"/>
                    <a:pt x="181" y="120"/>
                    <a:pt x="180" y="120"/>
                  </a:cubicBezTo>
                  <a:cubicBezTo>
                    <a:pt x="179" y="116"/>
                    <a:pt x="175" y="116"/>
                    <a:pt x="174" y="112"/>
                  </a:cubicBezTo>
                  <a:cubicBezTo>
                    <a:pt x="175" y="110"/>
                    <a:pt x="172" y="103"/>
                    <a:pt x="176" y="103"/>
                  </a:cubicBezTo>
                  <a:cubicBezTo>
                    <a:pt x="176" y="103"/>
                    <a:pt x="176" y="103"/>
                    <a:pt x="176" y="103"/>
                  </a:cubicBezTo>
                  <a:cubicBezTo>
                    <a:pt x="179" y="103"/>
                    <a:pt x="181" y="103"/>
                    <a:pt x="184" y="103"/>
                  </a:cubicBezTo>
                  <a:cubicBezTo>
                    <a:pt x="184" y="105"/>
                    <a:pt x="184" y="107"/>
                    <a:pt x="186" y="107"/>
                  </a:cubicBezTo>
                  <a:cubicBezTo>
                    <a:pt x="187" y="107"/>
                    <a:pt x="187" y="107"/>
                    <a:pt x="187" y="107"/>
                  </a:cubicBezTo>
                  <a:cubicBezTo>
                    <a:pt x="186" y="114"/>
                    <a:pt x="195" y="110"/>
                    <a:pt x="195" y="114"/>
                  </a:cubicBezTo>
                  <a:cubicBezTo>
                    <a:pt x="195" y="117"/>
                    <a:pt x="203" y="117"/>
                    <a:pt x="204" y="118"/>
                  </a:cubicBezTo>
                  <a:cubicBezTo>
                    <a:pt x="205" y="117"/>
                    <a:pt x="206" y="116"/>
                    <a:pt x="207" y="116"/>
                  </a:cubicBezTo>
                  <a:cubicBezTo>
                    <a:pt x="207" y="116"/>
                    <a:pt x="208" y="116"/>
                    <a:pt x="208" y="116"/>
                  </a:cubicBezTo>
                  <a:cubicBezTo>
                    <a:pt x="211" y="109"/>
                    <a:pt x="215" y="110"/>
                    <a:pt x="219" y="105"/>
                  </a:cubicBezTo>
                  <a:cubicBezTo>
                    <a:pt x="219" y="105"/>
                    <a:pt x="219" y="105"/>
                    <a:pt x="219" y="105"/>
                  </a:cubicBezTo>
                  <a:cubicBezTo>
                    <a:pt x="218" y="105"/>
                    <a:pt x="217" y="104"/>
                    <a:pt x="217" y="103"/>
                  </a:cubicBezTo>
                  <a:cubicBezTo>
                    <a:pt x="217" y="103"/>
                    <a:pt x="217" y="103"/>
                    <a:pt x="218" y="103"/>
                  </a:cubicBezTo>
                  <a:cubicBezTo>
                    <a:pt x="218" y="103"/>
                    <a:pt x="226" y="101"/>
                    <a:pt x="223" y="97"/>
                  </a:cubicBezTo>
                  <a:cubicBezTo>
                    <a:pt x="218" y="97"/>
                    <a:pt x="219" y="94"/>
                    <a:pt x="217" y="94"/>
                  </a:cubicBezTo>
                  <a:cubicBezTo>
                    <a:pt x="217" y="94"/>
                    <a:pt x="216" y="94"/>
                    <a:pt x="214" y="95"/>
                  </a:cubicBezTo>
                  <a:cubicBezTo>
                    <a:pt x="215" y="92"/>
                    <a:pt x="213" y="91"/>
                    <a:pt x="211" y="91"/>
                  </a:cubicBezTo>
                  <a:cubicBezTo>
                    <a:pt x="210" y="91"/>
                    <a:pt x="210" y="91"/>
                    <a:pt x="209" y="91"/>
                  </a:cubicBezTo>
                  <a:cubicBezTo>
                    <a:pt x="209" y="92"/>
                    <a:pt x="208" y="92"/>
                    <a:pt x="207" y="92"/>
                  </a:cubicBezTo>
                  <a:cubicBezTo>
                    <a:pt x="207" y="92"/>
                    <a:pt x="207" y="92"/>
                    <a:pt x="206" y="91"/>
                  </a:cubicBezTo>
                  <a:cubicBezTo>
                    <a:pt x="206" y="89"/>
                    <a:pt x="205" y="87"/>
                    <a:pt x="204" y="86"/>
                  </a:cubicBezTo>
                  <a:cubicBezTo>
                    <a:pt x="203" y="86"/>
                    <a:pt x="203" y="85"/>
                    <a:pt x="202" y="85"/>
                  </a:cubicBezTo>
                  <a:cubicBezTo>
                    <a:pt x="200" y="85"/>
                    <a:pt x="199" y="86"/>
                    <a:pt x="197" y="87"/>
                  </a:cubicBezTo>
                  <a:cubicBezTo>
                    <a:pt x="196" y="87"/>
                    <a:pt x="195" y="88"/>
                    <a:pt x="193" y="88"/>
                  </a:cubicBezTo>
                  <a:cubicBezTo>
                    <a:pt x="193" y="88"/>
                    <a:pt x="193" y="88"/>
                    <a:pt x="193" y="88"/>
                  </a:cubicBezTo>
                  <a:cubicBezTo>
                    <a:pt x="193" y="84"/>
                    <a:pt x="193" y="83"/>
                    <a:pt x="192" y="83"/>
                  </a:cubicBezTo>
                  <a:cubicBezTo>
                    <a:pt x="192" y="83"/>
                    <a:pt x="192" y="83"/>
                    <a:pt x="191" y="83"/>
                  </a:cubicBezTo>
                  <a:cubicBezTo>
                    <a:pt x="191" y="84"/>
                    <a:pt x="190" y="84"/>
                    <a:pt x="190" y="84"/>
                  </a:cubicBezTo>
                  <a:cubicBezTo>
                    <a:pt x="190" y="84"/>
                    <a:pt x="189" y="84"/>
                    <a:pt x="189" y="84"/>
                  </a:cubicBezTo>
                  <a:cubicBezTo>
                    <a:pt x="187" y="80"/>
                    <a:pt x="187" y="80"/>
                    <a:pt x="187" y="80"/>
                  </a:cubicBezTo>
                  <a:cubicBezTo>
                    <a:pt x="187" y="78"/>
                    <a:pt x="188" y="74"/>
                    <a:pt x="186" y="74"/>
                  </a:cubicBezTo>
                  <a:cubicBezTo>
                    <a:pt x="185" y="76"/>
                    <a:pt x="186" y="78"/>
                    <a:pt x="184" y="78"/>
                  </a:cubicBezTo>
                  <a:cubicBezTo>
                    <a:pt x="183" y="76"/>
                    <a:pt x="181" y="75"/>
                    <a:pt x="180" y="75"/>
                  </a:cubicBezTo>
                  <a:cubicBezTo>
                    <a:pt x="179" y="75"/>
                    <a:pt x="178" y="75"/>
                    <a:pt x="177" y="75"/>
                  </a:cubicBezTo>
                  <a:cubicBezTo>
                    <a:pt x="176" y="75"/>
                    <a:pt x="175" y="75"/>
                    <a:pt x="174" y="75"/>
                  </a:cubicBezTo>
                  <a:cubicBezTo>
                    <a:pt x="172" y="75"/>
                    <a:pt x="170" y="75"/>
                    <a:pt x="169" y="72"/>
                  </a:cubicBezTo>
                  <a:cubicBezTo>
                    <a:pt x="169" y="67"/>
                    <a:pt x="174" y="68"/>
                    <a:pt x="176" y="65"/>
                  </a:cubicBezTo>
                  <a:cubicBezTo>
                    <a:pt x="171" y="64"/>
                    <a:pt x="178" y="61"/>
                    <a:pt x="176" y="57"/>
                  </a:cubicBezTo>
                  <a:cubicBezTo>
                    <a:pt x="174" y="57"/>
                    <a:pt x="175" y="55"/>
                    <a:pt x="176" y="54"/>
                  </a:cubicBezTo>
                  <a:cubicBezTo>
                    <a:pt x="176" y="54"/>
                    <a:pt x="175" y="54"/>
                    <a:pt x="174" y="54"/>
                  </a:cubicBezTo>
                  <a:cubicBezTo>
                    <a:pt x="169" y="54"/>
                    <a:pt x="168" y="50"/>
                    <a:pt x="165" y="48"/>
                  </a:cubicBezTo>
                  <a:cubicBezTo>
                    <a:pt x="165" y="49"/>
                    <a:pt x="165" y="50"/>
                    <a:pt x="164" y="50"/>
                  </a:cubicBezTo>
                  <a:cubicBezTo>
                    <a:pt x="163" y="50"/>
                    <a:pt x="163" y="50"/>
                    <a:pt x="163" y="50"/>
                  </a:cubicBezTo>
                  <a:cubicBezTo>
                    <a:pt x="163" y="46"/>
                    <a:pt x="162" y="43"/>
                    <a:pt x="159" y="42"/>
                  </a:cubicBezTo>
                  <a:cubicBezTo>
                    <a:pt x="159" y="43"/>
                    <a:pt x="158" y="44"/>
                    <a:pt x="157" y="44"/>
                  </a:cubicBezTo>
                  <a:cubicBezTo>
                    <a:pt x="156" y="44"/>
                    <a:pt x="156" y="44"/>
                    <a:pt x="156" y="44"/>
                  </a:cubicBezTo>
                  <a:cubicBezTo>
                    <a:pt x="155" y="37"/>
                    <a:pt x="143" y="42"/>
                    <a:pt x="144" y="35"/>
                  </a:cubicBezTo>
                  <a:cubicBezTo>
                    <a:pt x="141" y="35"/>
                    <a:pt x="139" y="37"/>
                    <a:pt x="136" y="37"/>
                  </a:cubicBezTo>
                  <a:cubicBezTo>
                    <a:pt x="136" y="37"/>
                    <a:pt x="135" y="36"/>
                    <a:pt x="135" y="36"/>
                  </a:cubicBezTo>
                  <a:cubicBezTo>
                    <a:pt x="130" y="36"/>
                    <a:pt x="130" y="33"/>
                    <a:pt x="127" y="31"/>
                  </a:cubicBezTo>
                  <a:cubicBezTo>
                    <a:pt x="128" y="31"/>
                    <a:pt x="127" y="35"/>
                    <a:pt x="126" y="35"/>
                  </a:cubicBezTo>
                  <a:cubicBezTo>
                    <a:pt x="126" y="35"/>
                    <a:pt x="126" y="35"/>
                    <a:pt x="126" y="35"/>
                  </a:cubicBezTo>
                  <a:cubicBezTo>
                    <a:pt x="122" y="32"/>
                    <a:pt x="128" y="29"/>
                    <a:pt x="124" y="29"/>
                  </a:cubicBezTo>
                  <a:cubicBezTo>
                    <a:pt x="122" y="29"/>
                    <a:pt x="123" y="27"/>
                    <a:pt x="122" y="27"/>
                  </a:cubicBezTo>
                  <a:cubicBezTo>
                    <a:pt x="121" y="26"/>
                    <a:pt x="117" y="26"/>
                    <a:pt x="116" y="25"/>
                  </a:cubicBezTo>
                  <a:cubicBezTo>
                    <a:pt x="114" y="23"/>
                    <a:pt x="114" y="21"/>
                    <a:pt x="112" y="19"/>
                  </a:cubicBezTo>
                  <a:cubicBezTo>
                    <a:pt x="113" y="20"/>
                    <a:pt x="112" y="20"/>
                    <a:pt x="111" y="20"/>
                  </a:cubicBezTo>
                  <a:cubicBezTo>
                    <a:pt x="110" y="20"/>
                    <a:pt x="108" y="19"/>
                    <a:pt x="109" y="17"/>
                  </a:cubicBezTo>
                  <a:cubicBezTo>
                    <a:pt x="106" y="18"/>
                    <a:pt x="104" y="19"/>
                    <a:pt x="102" y="19"/>
                  </a:cubicBezTo>
                  <a:cubicBezTo>
                    <a:pt x="100" y="19"/>
                    <a:pt x="98" y="18"/>
                    <a:pt x="96" y="17"/>
                  </a:cubicBezTo>
                  <a:cubicBezTo>
                    <a:pt x="96" y="19"/>
                    <a:pt x="95" y="19"/>
                    <a:pt x="94" y="19"/>
                  </a:cubicBezTo>
                  <a:cubicBezTo>
                    <a:pt x="93" y="19"/>
                    <a:pt x="93" y="19"/>
                    <a:pt x="93" y="19"/>
                  </a:cubicBezTo>
                  <a:cubicBezTo>
                    <a:pt x="92" y="19"/>
                    <a:pt x="92" y="19"/>
                    <a:pt x="91" y="19"/>
                  </a:cubicBezTo>
                  <a:cubicBezTo>
                    <a:pt x="91" y="19"/>
                    <a:pt x="90" y="19"/>
                    <a:pt x="90" y="19"/>
                  </a:cubicBezTo>
                  <a:cubicBezTo>
                    <a:pt x="89" y="20"/>
                    <a:pt x="88" y="23"/>
                    <a:pt x="86" y="23"/>
                  </a:cubicBezTo>
                  <a:cubicBezTo>
                    <a:pt x="85" y="23"/>
                    <a:pt x="85" y="23"/>
                    <a:pt x="84" y="23"/>
                  </a:cubicBezTo>
                  <a:cubicBezTo>
                    <a:pt x="83" y="22"/>
                    <a:pt x="82" y="21"/>
                    <a:pt x="81" y="21"/>
                  </a:cubicBezTo>
                  <a:cubicBezTo>
                    <a:pt x="79" y="21"/>
                    <a:pt x="78" y="22"/>
                    <a:pt x="77" y="23"/>
                  </a:cubicBezTo>
                  <a:cubicBezTo>
                    <a:pt x="74" y="19"/>
                    <a:pt x="73" y="20"/>
                    <a:pt x="75" y="14"/>
                  </a:cubicBezTo>
                  <a:cubicBezTo>
                    <a:pt x="70" y="12"/>
                    <a:pt x="65" y="11"/>
                    <a:pt x="66" y="4"/>
                  </a:cubicBezTo>
                  <a:cubicBezTo>
                    <a:pt x="65" y="4"/>
                    <a:pt x="64" y="4"/>
                    <a:pt x="64" y="4"/>
                  </a:cubicBezTo>
                  <a:cubicBezTo>
                    <a:pt x="61" y="4"/>
                    <a:pt x="61" y="8"/>
                    <a:pt x="58" y="8"/>
                  </a:cubicBezTo>
                  <a:cubicBezTo>
                    <a:pt x="57" y="6"/>
                    <a:pt x="57" y="6"/>
                    <a:pt x="56" y="6"/>
                  </a:cubicBezTo>
                  <a:cubicBezTo>
                    <a:pt x="55" y="6"/>
                    <a:pt x="54" y="6"/>
                    <a:pt x="53" y="7"/>
                  </a:cubicBezTo>
                  <a:cubicBezTo>
                    <a:pt x="52" y="7"/>
                    <a:pt x="51" y="7"/>
                    <a:pt x="51" y="7"/>
                  </a:cubicBezTo>
                  <a:cubicBezTo>
                    <a:pt x="50" y="7"/>
                    <a:pt x="49" y="7"/>
                    <a:pt x="49" y="6"/>
                  </a:cubicBezTo>
                  <a:cubicBezTo>
                    <a:pt x="46" y="10"/>
                    <a:pt x="46" y="16"/>
                    <a:pt x="40" y="16"/>
                  </a:cubicBezTo>
                  <a:cubicBezTo>
                    <a:pt x="39" y="16"/>
                    <a:pt x="39" y="16"/>
                    <a:pt x="37" y="16"/>
                  </a:cubicBezTo>
                  <a:cubicBezTo>
                    <a:pt x="36" y="20"/>
                    <a:pt x="40" y="29"/>
                    <a:pt x="36" y="31"/>
                  </a:cubicBezTo>
                  <a:cubicBezTo>
                    <a:pt x="30" y="31"/>
                    <a:pt x="33" y="25"/>
                    <a:pt x="32" y="21"/>
                  </a:cubicBezTo>
                  <a:cubicBezTo>
                    <a:pt x="31" y="19"/>
                    <a:pt x="29" y="18"/>
                    <a:pt x="30" y="16"/>
                  </a:cubicBezTo>
                  <a:cubicBezTo>
                    <a:pt x="30" y="13"/>
                    <a:pt x="33" y="12"/>
                    <a:pt x="34" y="10"/>
                  </a:cubicBezTo>
                  <a:cubicBezTo>
                    <a:pt x="34" y="10"/>
                    <a:pt x="29" y="10"/>
                    <a:pt x="30" y="8"/>
                  </a:cubicBezTo>
                  <a:cubicBezTo>
                    <a:pt x="31" y="7"/>
                    <a:pt x="32" y="7"/>
                    <a:pt x="33" y="7"/>
                  </a:cubicBezTo>
                  <a:cubicBezTo>
                    <a:pt x="33" y="7"/>
                    <a:pt x="33" y="7"/>
                    <a:pt x="34" y="7"/>
                  </a:cubicBezTo>
                  <a:cubicBezTo>
                    <a:pt x="34" y="7"/>
                    <a:pt x="35" y="7"/>
                    <a:pt x="35" y="7"/>
                  </a:cubicBezTo>
                  <a:cubicBezTo>
                    <a:pt x="36" y="7"/>
                    <a:pt x="37" y="6"/>
                    <a:pt x="37" y="2"/>
                  </a:cubicBezTo>
                  <a:cubicBezTo>
                    <a:pt x="36" y="1"/>
                    <a:pt x="35" y="0"/>
                    <a:pt x="3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89" name="Freeform 100"/>
            <p:cNvSpPr>
              <a:spLocks/>
            </p:cNvSpPr>
            <p:nvPr/>
          </p:nvSpPr>
          <p:spPr bwMode="auto">
            <a:xfrm>
              <a:off x="2991989" y="2539160"/>
              <a:ext cx="422871" cy="200877"/>
            </a:xfrm>
            <a:custGeom>
              <a:avLst/>
              <a:gdLst>
                <a:gd name="T0" fmla="*/ 29 w 139"/>
                <a:gd name="T1" fmla="*/ 4 h 69"/>
                <a:gd name="T2" fmla="*/ 10 w 139"/>
                <a:gd name="T3" fmla="*/ 11 h 69"/>
                <a:gd name="T4" fmla="*/ 10 w 139"/>
                <a:gd name="T5" fmla="*/ 13 h 69"/>
                <a:gd name="T6" fmla="*/ 8 w 139"/>
                <a:gd name="T7" fmla="*/ 13 h 69"/>
                <a:gd name="T8" fmla="*/ 1 w 139"/>
                <a:gd name="T9" fmla="*/ 21 h 69"/>
                <a:gd name="T10" fmla="*/ 8 w 139"/>
                <a:gd name="T11" fmla="*/ 27 h 69"/>
                <a:gd name="T12" fmla="*/ 21 w 139"/>
                <a:gd name="T13" fmla="*/ 25 h 69"/>
                <a:gd name="T14" fmla="*/ 20 w 139"/>
                <a:gd name="T15" fmla="*/ 29 h 69"/>
                <a:gd name="T16" fmla="*/ 10 w 139"/>
                <a:gd name="T17" fmla="*/ 38 h 69"/>
                <a:gd name="T18" fmla="*/ 21 w 139"/>
                <a:gd name="T19" fmla="*/ 40 h 69"/>
                <a:gd name="T20" fmla="*/ 27 w 139"/>
                <a:gd name="T21" fmla="*/ 38 h 69"/>
                <a:gd name="T22" fmla="*/ 33 w 139"/>
                <a:gd name="T23" fmla="*/ 40 h 69"/>
                <a:gd name="T24" fmla="*/ 44 w 139"/>
                <a:gd name="T25" fmla="*/ 40 h 69"/>
                <a:gd name="T26" fmla="*/ 42 w 139"/>
                <a:gd name="T27" fmla="*/ 44 h 69"/>
                <a:gd name="T28" fmla="*/ 32 w 139"/>
                <a:gd name="T29" fmla="*/ 44 h 69"/>
                <a:gd name="T30" fmla="*/ 25 w 139"/>
                <a:gd name="T31" fmla="*/ 46 h 69"/>
                <a:gd name="T32" fmla="*/ 22 w 139"/>
                <a:gd name="T33" fmla="*/ 46 h 69"/>
                <a:gd name="T34" fmla="*/ 17 w 139"/>
                <a:gd name="T35" fmla="*/ 48 h 69"/>
                <a:gd name="T36" fmla="*/ 15 w 139"/>
                <a:gd name="T37" fmla="*/ 53 h 69"/>
                <a:gd name="T38" fmla="*/ 21 w 139"/>
                <a:gd name="T39" fmla="*/ 51 h 69"/>
                <a:gd name="T40" fmla="*/ 22 w 139"/>
                <a:gd name="T41" fmla="*/ 53 h 69"/>
                <a:gd name="T42" fmla="*/ 30 w 139"/>
                <a:gd name="T43" fmla="*/ 57 h 69"/>
                <a:gd name="T44" fmla="*/ 36 w 139"/>
                <a:gd name="T45" fmla="*/ 57 h 69"/>
                <a:gd name="T46" fmla="*/ 45 w 139"/>
                <a:gd name="T47" fmla="*/ 68 h 69"/>
                <a:gd name="T48" fmla="*/ 58 w 139"/>
                <a:gd name="T49" fmla="*/ 68 h 69"/>
                <a:gd name="T50" fmla="*/ 70 w 139"/>
                <a:gd name="T51" fmla="*/ 68 h 69"/>
                <a:gd name="T52" fmla="*/ 81 w 139"/>
                <a:gd name="T53" fmla="*/ 63 h 69"/>
                <a:gd name="T54" fmla="*/ 107 w 139"/>
                <a:gd name="T55" fmla="*/ 63 h 69"/>
                <a:gd name="T56" fmla="*/ 128 w 139"/>
                <a:gd name="T57" fmla="*/ 63 h 69"/>
                <a:gd name="T58" fmla="*/ 127 w 139"/>
                <a:gd name="T59" fmla="*/ 49 h 69"/>
                <a:gd name="T60" fmla="*/ 136 w 139"/>
                <a:gd name="T61" fmla="*/ 53 h 69"/>
                <a:gd name="T62" fmla="*/ 138 w 139"/>
                <a:gd name="T63" fmla="*/ 50 h 69"/>
                <a:gd name="T64" fmla="*/ 132 w 139"/>
                <a:gd name="T65" fmla="*/ 40 h 69"/>
                <a:gd name="T66" fmla="*/ 123 w 139"/>
                <a:gd name="T67" fmla="*/ 38 h 69"/>
                <a:gd name="T68" fmla="*/ 115 w 139"/>
                <a:gd name="T69" fmla="*/ 38 h 69"/>
                <a:gd name="T70" fmla="*/ 111 w 139"/>
                <a:gd name="T71" fmla="*/ 25 h 69"/>
                <a:gd name="T72" fmla="*/ 106 w 139"/>
                <a:gd name="T73" fmla="*/ 20 h 69"/>
                <a:gd name="T74" fmla="*/ 94 w 139"/>
                <a:gd name="T75" fmla="*/ 2 h 69"/>
                <a:gd name="T76" fmla="*/ 90 w 139"/>
                <a:gd name="T77" fmla="*/ 3 h 69"/>
                <a:gd name="T78" fmla="*/ 87 w 139"/>
                <a:gd name="T79" fmla="*/ 4 h 69"/>
                <a:gd name="T80" fmla="*/ 92 w 139"/>
                <a:gd name="T81" fmla="*/ 19 h 69"/>
                <a:gd name="T82" fmla="*/ 81 w 139"/>
                <a:gd name="T83" fmla="*/ 17 h 69"/>
                <a:gd name="T84" fmla="*/ 79 w 139"/>
                <a:gd name="T85" fmla="*/ 10 h 69"/>
                <a:gd name="T86" fmla="*/ 68 w 139"/>
                <a:gd name="T87" fmla="*/ 13 h 69"/>
                <a:gd name="T88" fmla="*/ 60 w 139"/>
                <a:gd name="T89" fmla="*/ 17 h 69"/>
                <a:gd name="T90" fmla="*/ 44 w 139"/>
                <a:gd name="T91" fmla="*/ 10 h 69"/>
                <a:gd name="T92" fmla="*/ 41 w 139"/>
                <a:gd name="T93" fmla="*/ 13 h 69"/>
                <a:gd name="T94" fmla="*/ 42 w 139"/>
                <a:gd name="T95" fmla="*/ 10 h 69"/>
                <a:gd name="T96" fmla="*/ 34 w 139"/>
                <a:gd name="T97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39" h="69">
                  <a:moveTo>
                    <a:pt x="33" y="0"/>
                  </a:moveTo>
                  <a:cubicBezTo>
                    <a:pt x="30" y="0"/>
                    <a:pt x="30" y="3"/>
                    <a:pt x="29" y="4"/>
                  </a:cubicBezTo>
                  <a:cubicBezTo>
                    <a:pt x="22" y="6"/>
                    <a:pt x="14" y="7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1" y="12"/>
                    <a:pt x="11" y="12"/>
                  </a:cubicBezTo>
                  <a:cubicBezTo>
                    <a:pt x="11" y="13"/>
                    <a:pt x="11" y="13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9" y="13"/>
                    <a:pt x="8" y="13"/>
                    <a:pt x="8" y="13"/>
                  </a:cubicBezTo>
                  <a:cubicBezTo>
                    <a:pt x="3" y="13"/>
                    <a:pt x="2" y="18"/>
                    <a:pt x="0" y="21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7" y="21"/>
                    <a:pt x="0" y="24"/>
                    <a:pt x="4" y="27"/>
                  </a:cubicBezTo>
                  <a:cubicBezTo>
                    <a:pt x="5" y="27"/>
                    <a:pt x="7" y="27"/>
                    <a:pt x="8" y="27"/>
                  </a:cubicBezTo>
                  <a:cubicBezTo>
                    <a:pt x="10" y="27"/>
                    <a:pt x="13" y="27"/>
                    <a:pt x="15" y="26"/>
                  </a:cubicBezTo>
                  <a:cubicBezTo>
                    <a:pt x="17" y="26"/>
                    <a:pt x="19" y="25"/>
                    <a:pt x="21" y="25"/>
                  </a:cubicBezTo>
                  <a:cubicBezTo>
                    <a:pt x="23" y="25"/>
                    <a:pt x="25" y="26"/>
                    <a:pt x="25" y="30"/>
                  </a:cubicBezTo>
                  <a:cubicBezTo>
                    <a:pt x="24" y="30"/>
                    <a:pt x="22" y="29"/>
                    <a:pt x="20" y="29"/>
                  </a:cubicBezTo>
                  <a:cubicBezTo>
                    <a:pt x="20" y="29"/>
                    <a:pt x="19" y="29"/>
                    <a:pt x="19" y="30"/>
                  </a:cubicBezTo>
                  <a:cubicBezTo>
                    <a:pt x="19" y="34"/>
                    <a:pt x="5" y="32"/>
                    <a:pt x="10" y="38"/>
                  </a:cubicBezTo>
                  <a:cubicBezTo>
                    <a:pt x="10" y="38"/>
                    <a:pt x="11" y="38"/>
                    <a:pt x="12" y="38"/>
                  </a:cubicBezTo>
                  <a:cubicBezTo>
                    <a:pt x="15" y="38"/>
                    <a:pt x="18" y="40"/>
                    <a:pt x="21" y="40"/>
                  </a:cubicBezTo>
                  <a:cubicBezTo>
                    <a:pt x="21" y="40"/>
                    <a:pt x="21" y="40"/>
                    <a:pt x="21" y="40"/>
                  </a:cubicBezTo>
                  <a:cubicBezTo>
                    <a:pt x="24" y="40"/>
                    <a:pt x="25" y="38"/>
                    <a:pt x="27" y="38"/>
                  </a:cubicBezTo>
                  <a:cubicBezTo>
                    <a:pt x="26" y="38"/>
                    <a:pt x="28" y="40"/>
                    <a:pt x="29" y="40"/>
                  </a:cubicBezTo>
                  <a:cubicBezTo>
                    <a:pt x="30" y="40"/>
                    <a:pt x="31" y="40"/>
                    <a:pt x="33" y="40"/>
                  </a:cubicBezTo>
                  <a:cubicBezTo>
                    <a:pt x="34" y="40"/>
                    <a:pt x="36" y="40"/>
                    <a:pt x="38" y="40"/>
                  </a:cubicBezTo>
                  <a:cubicBezTo>
                    <a:pt x="40" y="40"/>
                    <a:pt x="42" y="40"/>
                    <a:pt x="44" y="40"/>
                  </a:cubicBezTo>
                  <a:cubicBezTo>
                    <a:pt x="47" y="40"/>
                    <a:pt x="49" y="40"/>
                    <a:pt x="49" y="42"/>
                  </a:cubicBezTo>
                  <a:cubicBezTo>
                    <a:pt x="47" y="44"/>
                    <a:pt x="45" y="44"/>
                    <a:pt x="42" y="44"/>
                  </a:cubicBezTo>
                  <a:cubicBezTo>
                    <a:pt x="40" y="44"/>
                    <a:pt x="38" y="44"/>
                    <a:pt x="37" y="44"/>
                  </a:cubicBezTo>
                  <a:cubicBezTo>
                    <a:pt x="35" y="44"/>
                    <a:pt x="33" y="44"/>
                    <a:pt x="32" y="44"/>
                  </a:cubicBezTo>
                  <a:cubicBezTo>
                    <a:pt x="31" y="44"/>
                    <a:pt x="30" y="44"/>
                    <a:pt x="29" y="44"/>
                  </a:cubicBezTo>
                  <a:cubicBezTo>
                    <a:pt x="27" y="44"/>
                    <a:pt x="26" y="45"/>
                    <a:pt x="25" y="46"/>
                  </a:cubicBezTo>
                  <a:cubicBezTo>
                    <a:pt x="24" y="46"/>
                    <a:pt x="24" y="46"/>
                    <a:pt x="23" y="46"/>
                  </a:cubicBezTo>
                  <a:cubicBezTo>
                    <a:pt x="22" y="46"/>
                    <a:pt x="22" y="46"/>
                    <a:pt x="22" y="46"/>
                  </a:cubicBezTo>
                  <a:cubicBezTo>
                    <a:pt x="21" y="46"/>
                    <a:pt x="21" y="46"/>
                    <a:pt x="20" y="46"/>
                  </a:cubicBezTo>
                  <a:cubicBezTo>
                    <a:pt x="19" y="46"/>
                    <a:pt x="18" y="46"/>
                    <a:pt x="17" y="48"/>
                  </a:cubicBezTo>
                  <a:cubicBezTo>
                    <a:pt x="16" y="48"/>
                    <a:pt x="12" y="53"/>
                    <a:pt x="15" y="53"/>
                  </a:cubicBezTo>
                  <a:cubicBezTo>
                    <a:pt x="15" y="53"/>
                    <a:pt x="15" y="53"/>
                    <a:pt x="15" y="53"/>
                  </a:cubicBezTo>
                  <a:cubicBezTo>
                    <a:pt x="16" y="52"/>
                    <a:pt x="19" y="50"/>
                    <a:pt x="20" y="50"/>
                  </a:cubicBezTo>
                  <a:cubicBezTo>
                    <a:pt x="21" y="50"/>
                    <a:pt x="21" y="50"/>
                    <a:pt x="21" y="51"/>
                  </a:cubicBezTo>
                  <a:cubicBezTo>
                    <a:pt x="19" y="51"/>
                    <a:pt x="19" y="55"/>
                    <a:pt x="21" y="55"/>
                  </a:cubicBezTo>
                  <a:cubicBezTo>
                    <a:pt x="21" y="54"/>
                    <a:pt x="21" y="53"/>
                    <a:pt x="22" y="53"/>
                  </a:cubicBezTo>
                  <a:cubicBezTo>
                    <a:pt x="23" y="53"/>
                    <a:pt x="23" y="53"/>
                    <a:pt x="23" y="53"/>
                  </a:cubicBezTo>
                  <a:cubicBezTo>
                    <a:pt x="23" y="57"/>
                    <a:pt x="26" y="57"/>
                    <a:pt x="30" y="57"/>
                  </a:cubicBezTo>
                  <a:cubicBezTo>
                    <a:pt x="31" y="57"/>
                    <a:pt x="32" y="57"/>
                    <a:pt x="33" y="57"/>
                  </a:cubicBezTo>
                  <a:cubicBezTo>
                    <a:pt x="34" y="57"/>
                    <a:pt x="35" y="57"/>
                    <a:pt x="36" y="57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40" y="61"/>
                    <a:pt x="43" y="64"/>
                    <a:pt x="45" y="68"/>
                  </a:cubicBezTo>
                  <a:cubicBezTo>
                    <a:pt x="47" y="69"/>
                    <a:pt x="49" y="69"/>
                    <a:pt x="50" y="69"/>
                  </a:cubicBezTo>
                  <a:cubicBezTo>
                    <a:pt x="53" y="69"/>
                    <a:pt x="56" y="68"/>
                    <a:pt x="58" y="68"/>
                  </a:cubicBezTo>
                  <a:cubicBezTo>
                    <a:pt x="61" y="68"/>
                    <a:pt x="63" y="67"/>
                    <a:pt x="65" y="67"/>
                  </a:cubicBezTo>
                  <a:cubicBezTo>
                    <a:pt x="67" y="67"/>
                    <a:pt x="69" y="68"/>
                    <a:pt x="70" y="68"/>
                  </a:cubicBezTo>
                  <a:cubicBezTo>
                    <a:pt x="70" y="66"/>
                    <a:pt x="70" y="65"/>
                    <a:pt x="72" y="65"/>
                  </a:cubicBezTo>
                  <a:cubicBezTo>
                    <a:pt x="77" y="63"/>
                    <a:pt x="79" y="64"/>
                    <a:pt x="81" y="63"/>
                  </a:cubicBezTo>
                  <a:cubicBezTo>
                    <a:pt x="85" y="60"/>
                    <a:pt x="90" y="59"/>
                    <a:pt x="94" y="59"/>
                  </a:cubicBezTo>
                  <a:cubicBezTo>
                    <a:pt x="99" y="59"/>
                    <a:pt x="104" y="61"/>
                    <a:pt x="107" y="63"/>
                  </a:cubicBezTo>
                  <a:cubicBezTo>
                    <a:pt x="110" y="64"/>
                    <a:pt x="113" y="65"/>
                    <a:pt x="116" y="65"/>
                  </a:cubicBezTo>
                  <a:cubicBezTo>
                    <a:pt x="120" y="65"/>
                    <a:pt x="124" y="64"/>
                    <a:pt x="128" y="63"/>
                  </a:cubicBezTo>
                  <a:cubicBezTo>
                    <a:pt x="131" y="54"/>
                    <a:pt x="122" y="57"/>
                    <a:pt x="124" y="49"/>
                  </a:cubicBezTo>
                  <a:cubicBezTo>
                    <a:pt x="125" y="49"/>
                    <a:pt x="126" y="49"/>
                    <a:pt x="127" y="49"/>
                  </a:cubicBezTo>
                  <a:cubicBezTo>
                    <a:pt x="129" y="49"/>
                    <a:pt x="131" y="50"/>
                    <a:pt x="132" y="51"/>
                  </a:cubicBezTo>
                  <a:cubicBezTo>
                    <a:pt x="134" y="52"/>
                    <a:pt x="135" y="53"/>
                    <a:pt x="136" y="53"/>
                  </a:cubicBezTo>
                  <a:cubicBezTo>
                    <a:pt x="137" y="53"/>
                    <a:pt x="138" y="52"/>
                    <a:pt x="139" y="49"/>
                  </a:cubicBezTo>
                  <a:cubicBezTo>
                    <a:pt x="138" y="50"/>
                    <a:pt x="138" y="50"/>
                    <a:pt x="138" y="50"/>
                  </a:cubicBezTo>
                  <a:cubicBezTo>
                    <a:pt x="135" y="50"/>
                    <a:pt x="138" y="46"/>
                    <a:pt x="137" y="46"/>
                  </a:cubicBezTo>
                  <a:cubicBezTo>
                    <a:pt x="136" y="45"/>
                    <a:pt x="128" y="47"/>
                    <a:pt x="132" y="40"/>
                  </a:cubicBezTo>
                  <a:cubicBezTo>
                    <a:pt x="131" y="40"/>
                    <a:pt x="130" y="40"/>
                    <a:pt x="129" y="40"/>
                  </a:cubicBezTo>
                  <a:cubicBezTo>
                    <a:pt x="127" y="40"/>
                    <a:pt x="125" y="39"/>
                    <a:pt x="123" y="38"/>
                  </a:cubicBezTo>
                  <a:cubicBezTo>
                    <a:pt x="122" y="38"/>
                    <a:pt x="120" y="37"/>
                    <a:pt x="119" y="37"/>
                  </a:cubicBezTo>
                  <a:cubicBezTo>
                    <a:pt x="118" y="37"/>
                    <a:pt x="116" y="37"/>
                    <a:pt x="115" y="38"/>
                  </a:cubicBezTo>
                  <a:cubicBezTo>
                    <a:pt x="116" y="32"/>
                    <a:pt x="110" y="34"/>
                    <a:pt x="109" y="30"/>
                  </a:cubicBezTo>
                  <a:cubicBezTo>
                    <a:pt x="111" y="30"/>
                    <a:pt x="111" y="27"/>
                    <a:pt x="111" y="25"/>
                  </a:cubicBezTo>
                  <a:cubicBezTo>
                    <a:pt x="108" y="25"/>
                    <a:pt x="110" y="19"/>
                    <a:pt x="107" y="19"/>
                  </a:cubicBezTo>
                  <a:cubicBezTo>
                    <a:pt x="107" y="20"/>
                    <a:pt x="107" y="20"/>
                    <a:pt x="106" y="20"/>
                  </a:cubicBezTo>
                  <a:cubicBezTo>
                    <a:pt x="104" y="20"/>
                    <a:pt x="102" y="16"/>
                    <a:pt x="102" y="15"/>
                  </a:cubicBezTo>
                  <a:cubicBezTo>
                    <a:pt x="99" y="10"/>
                    <a:pt x="95" y="6"/>
                    <a:pt x="94" y="2"/>
                  </a:cubicBezTo>
                  <a:cubicBezTo>
                    <a:pt x="94" y="2"/>
                    <a:pt x="94" y="2"/>
                    <a:pt x="93" y="2"/>
                  </a:cubicBezTo>
                  <a:cubicBezTo>
                    <a:pt x="92" y="2"/>
                    <a:pt x="91" y="2"/>
                    <a:pt x="90" y="3"/>
                  </a:cubicBezTo>
                  <a:cubicBezTo>
                    <a:pt x="89" y="3"/>
                    <a:pt x="88" y="4"/>
                    <a:pt x="87" y="4"/>
                  </a:cubicBezTo>
                  <a:cubicBezTo>
                    <a:pt x="87" y="4"/>
                    <a:pt x="87" y="4"/>
                    <a:pt x="87" y="4"/>
                  </a:cubicBezTo>
                  <a:cubicBezTo>
                    <a:pt x="88" y="9"/>
                    <a:pt x="85" y="12"/>
                    <a:pt x="87" y="15"/>
                  </a:cubicBezTo>
                  <a:cubicBezTo>
                    <a:pt x="87" y="17"/>
                    <a:pt x="92" y="17"/>
                    <a:pt x="92" y="19"/>
                  </a:cubicBezTo>
                  <a:cubicBezTo>
                    <a:pt x="88" y="20"/>
                    <a:pt x="89" y="24"/>
                    <a:pt x="85" y="25"/>
                  </a:cubicBezTo>
                  <a:cubicBezTo>
                    <a:pt x="87" y="20"/>
                    <a:pt x="82" y="19"/>
                    <a:pt x="81" y="17"/>
                  </a:cubicBezTo>
                  <a:cubicBezTo>
                    <a:pt x="80" y="14"/>
                    <a:pt x="80" y="12"/>
                    <a:pt x="79" y="10"/>
                  </a:cubicBezTo>
                  <a:cubicBezTo>
                    <a:pt x="79" y="10"/>
                    <a:pt x="79" y="10"/>
                    <a:pt x="79" y="10"/>
                  </a:cubicBezTo>
                  <a:cubicBezTo>
                    <a:pt x="76" y="10"/>
                    <a:pt x="75" y="9"/>
                    <a:pt x="74" y="8"/>
                  </a:cubicBezTo>
                  <a:cubicBezTo>
                    <a:pt x="72" y="10"/>
                    <a:pt x="70" y="11"/>
                    <a:pt x="68" y="13"/>
                  </a:cubicBezTo>
                  <a:cubicBezTo>
                    <a:pt x="67" y="13"/>
                    <a:pt x="67" y="13"/>
                    <a:pt x="66" y="13"/>
                  </a:cubicBezTo>
                  <a:cubicBezTo>
                    <a:pt x="63" y="13"/>
                    <a:pt x="64" y="17"/>
                    <a:pt x="60" y="17"/>
                  </a:cubicBezTo>
                  <a:cubicBezTo>
                    <a:pt x="61" y="12"/>
                    <a:pt x="57" y="11"/>
                    <a:pt x="55" y="8"/>
                  </a:cubicBezTo>
                  <a:cubicBezTo>
                    <a:pt x="51" y="9"/>
                    <a:pt x="48" y="8"/>
                    <a:pt x="44" y="10"/>
                  </a:cubicBezTo>
                  <a:cubicBezTo>
                    <a:pt x="42" y="10"/>
                    <a:pt x="44" y="13"/>
                    <a:pt x="42" y="13"/>
                  </a:cubicBezTo>
                  <a:cubicBezTo>
                    <a:pt x="41" y="13"/>
                    <a:pt x="41" y="13"/>
                    <a:pt x="41" y="13"/>
                  </a:cubicBezTo>
                  <a:cubicBezTo>
                    <a:pt x="40" y="13"/>
                    <a:pt x="38" y="12"/>
                    <a:pt x="38" y="11"/>
                  </a:cubicBezTo>
                  <a:cubicBezTo>
                    <a:pt x="39" y="11"/>
                    <a:pt x="42" y="11"/>
                    <a:pt x="42" y="10"/>
                  </a:cubicBezTo>
                  <a:cubicBezTo>
                    <a:pt x="35" y="9"/>
                    <a:pt x="37" y="7"/>
                    <a:pt x="38" y="2"/>
                  </a:cubicBezTo>
                  <a:cubicBezTo>
                    <a:pt x="36" y="1"/>
                    <a:pt x="34" y="2"/>
                    <a:pt x="34" y="0"/>
                  </a:cubicBezTo>
                  <a:cubicBezTo>
                    <a:pt x="34" y="0"/>
                    <a:pt x="34" y="0"/>
                    <a:pt x="3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90" name="Freeform 101"/>
            <p:cNvSpPr>
              <a:spLocks noEditPoints="1"/>
            </p:cNvSpPr>
            <p:nvPr/>
          </p:nvSpPr>
          <p:spPr bwMode="auto">
            <a:xfrm>
              <a:off x="1859910" y="2595133"/>
              <a:ext cx="3018818" cy="3389795"/>
            </a:xfrm>
            <a:custGeom>
              <a:avLst/>
              <a:gdLst>
                <a:gd name="T0" fmla="*/ 643 w 992"/>
                <a:gd name="T1" fmla="*/ 341 h 1164"/>
                <a:gd name="T2" fmla="*/ 673 w 992"/>
                <a:gd name="T3" fmla="*/ 320 h 1164"/>
                <a:gd name="T4" fmla="*/ 640 w 992"/>
                <a:gd name="T5" fmla="*/ 320 h 1164"/>
                <a:gd name="T6" fmla="*/ 615 w 992"/>
                <a:gd name="T7" fmla="*/ 278 h 1164"/>
                <a:gd name="T8" fmla="*/ 580 w 992"/>
                <a:gd name="T9" fmla="*/ 298 h 1164"/>
                <a:gd name="T10" fmla="*/ 546 w 992"/>
                <a:gd name="T11" fmla="*/ 246 h 1164"/>
                <a:gd name="T12" fmla="*/ 428 w 992"/>
                <a:gd name="T13" fmla="*/ 130 h 1164"/>
                <a:gd name="T14" fmla="*/ 411 w 992"/>
                <a:gd name="T15" fmla="*/ 128 h 1164"/>
                <a:gd name="T16" fmla="*/ 380 w 992"/>
                <a:gd name="T17" fmla="*/ 81 h 1164"/>
                <a:gd name="T18" fmla="*/ 552 w 992"/>
                <a:gd name="T19" fmla="*/ 0 h 1164"/>
                <a:gd name="T20" fmla="*/ 531 w 992"/>
                <a:gd name="T21" fmla="*/ 35 h 1164"/>
                <a:gd name="T22" fmla="*/ 401 w 992"/>
                <a:gd name="T23" fmla="*/ 62 h 1164"/>
                <a:gd name="T24" fmla="*/ 348 w 992"/>
                <a:gd name="T25" fmla="*/ 32 h 1164"/>
                <a:gd name="T26" fmla="*/ 272 w 992"/>
                <a:gd name="T27" fmla="*/ 37 h 1164"/>
                <a:gd name="T28" fmla="*/ 131 w 992"/>
                <a:gd name="T29" fmla="*/ 20 h 1164"/>
                <a:gd name="T30" fmla="*/ 9 w 992"/>
                <a:gd name="T31" fmla="*/ 50 h 1164"/>
                <a:gd name="T32" fmla="*/ 26 w 992"/>
                <a:gd name="T33" fmla="*/ 81 h 1164"/>
                <a:gd name="T34" fmla="*/ 35 w 992"/>
                <a:gd name="T35" fmla="*/ 117 h 1164"/>
                <a:gd name="T36" fmla="*/ 59 w 992"/>
                <a:gd name="T37" fmla="*/ 170 h 1164"/>
                <a:gd name="T38" fmla="*/ 53 w 992"/>
                <a:gd name="T39" fmla="*/ 198 h 1164"/>
                <a:gd name="T40" fmla="*/ 116 w 992"/>
                <a:gd name="T41" fmla="*/ 149 h 1164"/>
                <a:gd name="T42" fmla="*/ 181 w 992"/>
                <a:gd name="T43" fmla="*/ 151 h 1164"/>
                <a:gd name="T44" fmla="*/ 268 w 992"/>
                <a:gd name="T45" fmla="*/ 204 h 1164"/>
                <a:gd name="T46" fmla="*/ 337 w 992"/>
                <a:gd name="T47" fmla="*/ 267 h 1164"/>
                <a:gd name="T48" fmla="*/ 347 w 992"/>
                <a:gd name="T49" fmla="*/ 383 h 1164"/>
                <a:gd name="T50" fmla="*/ 420 w 992"/>
                <a:gd name="T51" fmla="*/ 480 h 1164"/>
                <a:gd name="T52" fmla="*/ 435 w 992"/>
                <a:gd name="T53" fmla="*/ 464 h 1164"/>
                <a:gd name="T54" fmla="*/ 517 w 992"/>
                <a:gd name="T55" fmla="*/ 554 h 1164"/>
                <a:gd name="T56" fmla="*/ 572 w 992"/>
                <a:gd name="T57" fmla="*/ 567 h 1164"/>
                <a:gd name="T58" fmla="*/ 630 w 992"/>
                <a:gd name="T59" fmla="*/ 609 h 1164"/>
                <a:gd name="T60" fmla="*/ 671 w 992"/>
                <a:gd name="T61" fmla="*/ 681 h 1164"/>
                <a:gd name="T62" fmla="*/ 707 w 992"/>
                <a:gd name="T63" fmla="*/ 805 h 1164"/>
                <a:gd name="T64" fmla="*/ 734 w 992"/>
                <a:gd name="T65" fmla="*/ 917 h 1164"/>
                <a:gd name="T66" fmla="*/ 717 w 992"/>
                <a:gd name="T67" fmla="*/ 1062 h 1164"/>
                <a:gd name="T68" fmla="*/ 743 w 992"/>
                <a:gd name="T69" fmla="*/ 1163 h 1164"/>
                <a:gd name="T70" fmla="*/ 771 w 992"/>
                <a:gd name="T71" fmla="*/ 1092 h 1164"/>
                <a:gd name="T72" fmla="*/ 782 w 992"/>
                <a:gd name="T73" fmla="*/ 1053 h 1164"/>
                <a:gd name="T74" fmla="*/ 832 w 992"/>
                <a:gd name="T75" fmla="*/ 994 h 1164"/>
                <a:gd name="T76" fmla="*/ 901 w 992"/>
                <a:gd name="T77" fmla="*/ 916 h 1164"/>
                <a:gd name="T78" fmla="*/ 958 w 992"/>
                <a:gd name="T79" fmla="*/ 859 h 1164"/>
                <a:gd name="T80" fmla="*/ 985 w 992"/>
                <a:gd name="T81" fmla="*/ 717 h 1164"/>
                <a:gd name="T82" fmla="*/ 873 w 992"/>
                <a:gd name="T83" fmla="*/ 646 h 1164"/>
                <a:gd name="T84" fmla="*/ 769 w 992"/>
                <a:gd name="T85" fmla="*/ 605 h 1164"/>
                <a:gd name="T86" fmla="*/ 679 w 992"/>
                <a:gd name="T87" fmla="*/ 616 h 1164"/>
                <a:gd name="T88" fmla="*/ 601 w 992"/>
                <a:gd name="T89" fmla="*/ 555 h 1164"/>
                <a:gd name="T90" fmla="*/ 533 w 992"/>
                <a:gd name="T91" fmla="*/ 516 h 1164"/>
                <a:gd name="T92" fmla="*/ 613 w 992"/>
                <a:gd name="T93" fmla="*/ 445 h 1164"/>
                <a:gd name="T94" fmla="*/ 675 w 992"/>
                <a:gd name="T95" fmla="*/ 415 h 1164"/>
                <a:gd name="T96" fmla="*/ 741 w 992"/>
                <a:gd name="T97" fmla="*/ 339 h 1164"/>
                <a:gd name="T98" fmla="*/ 805 w 992"/>
                <a:gd name="T99" fmla="*/ 311 h 1164"/>
                <a:gd name="T100" fmla="*/ 794 w 992"/>
                <a:gd name="T101" fmla="*/ 303 h 1164"/>
                <a:gd name="T102" fmla="*/ 760 w 992"/>
                <a:gd name="T103" fmla="*/ 274 h 1164"/>
                <a:gd name="T104" fmla="*/ 838 w 992"/>
                <a:gd name="T105" fmla="*/ 246 h 1164"/>
                <a:gd name="T106" fmla="*/ 805 w 992"/>
                <a:gd name="T107" fmla="*/ 172 h 1164"/>
                <a:gd name="T108" fmla="*/ 683 w 992"/>
                <a:gd name="T109" fmla="*/ 128 h 1164"/>
                <a:gd name="T110" fmla="*/ 673 w 992"/>
                <a:gd name="T111" fmla="*/ 212 h 1164"/>
                <a:gd name="T112" fmla="*/ 653 w 992"/>
                <a:gd name="T113" fmla="*/ 227 h 1164"/>
                <a:gd name="T114" fmla="*/ 557 w 992"/>
                <a:gd name="T115" fmla="*/ 168 h 1164"/>
                <a:gd name="T116" fmla="*/ 615 w 992"/>
                <a:gd name="T117" fmla="*/ 84 h 1164"/>
                <a:gd name="T118" fmla="*/ 628 w 992"/>
                <a:gd name="T119" fmla="*/ 33 h 1164"/>
                <a:gd name="T120" fmla="*/ 575 w 992"/>
                <a:gd name="T121" fmla="*/ 36 h 1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992" h="1164">
                  <a:moveTo>
                    <a:pt x="600" y="582"/>
                  </a:moveTo>
                  <a:cubicBezTo>
                    <a:pt x="600" y="582"/>
                    <a:pt x="600" y="582"/>
                    <a:pt x="600" y="582"/>
                  </a:cubicBezTo>
                  <a:cubicBezTo>
                    <a:pt x="600" y="582"/>
                    <a:pt x="600" y="582"/>
                    <a:pt x="600" y="582"/>
                  </a:cubicBezTo>
                  <a:moveTo>
                    <a:pt x="600" y="582"/>
                  </a:moveTo>
                  <a:cubicBezTo>
                    <a:pt x="600" y="582"/>
                    <a:pt x="600" y="582"/>
                    <a:pt x="600" y="582"/>
                  </a:cubicBezTo>
                  <a:cubicBezTo>
                    <a:pt x="600" y="582"/>
                    <a:pt x="600" y="582"/>
                    <a:pt x="600" y="582"/>
                  </a:cubicBezTo>
                  <a:moveTo>
                    <a:pt x="653" y="227"/>
                  </a:moveTo>
                  <a:cubicBezTo>
                    <a:pt x="653" y="227"/>
                    <a:pt x="653" y="227"/>
                    <a:pt x="653" y="227"/>
                  </a:cubicBezTo>
                  <a:cubicBezTo>
                    <a:pt x="653" y="227"/>
                    <a:pt x="653" y="227"/>
                    <a:pt x="653" y="227"/>
                  </a:cubicBezTo>
                  <a:moveTo>
                    <a:pt x="550" y="58"/>
                  </a:moveTo>
                  <a:cubicBezTo>
                    <a:pt x="550" y="58"/>
                    <a:pt x="550" y="58"/>
                    <a:pt x="549" y="58"/>
                  </a:cubicBezTo>
                  <a:cubicBezTo>
                    <a:pt x="550" y="58"/>
                    <a:pt x="550" y="58"/>
                    <a:pt x="550" y="58"/>
                  </a:cubicBezTo>
                  <a:cubicBezTo>
                    <a:pt x="550" y="58"/>
                    <a:pt x="550" y="58"/>
                    <a:pt x="550" y="58"/>
                  </a:cubicBezTo>
                  <a:cubicBezTo>
                    <a:pt x="550" y="58"/>
                    <a:pt x="550" y="58"/>
                    <a:pt x="550" y="58"/>
                  </a:cubicBezTo>
                  <a:moveTo>
                    <a:pt x="662" y="333"/>
                  </a:moveTo>
                  <a:cubicBezTo>
                    <a:pt x="663" y="333"/>
                    <a:pt x="664" y="333"/>
                    <a:pt x="665" y="332"/>
                  </a:cubicBezTo>
                  <a:cubicBezTo>
                    <a:pt x="667" y="331"/>
                    <a:pt x="668" y="331"/>
                    <a:pt x="670" y="331"/>
                  </a:cubicBezTo>
                  <a:cubicBezTo>
                    <a:pt x="671" y="331"/>
                    <a:pt x="672" y="331"/>
                    <a:pt x="673" y="331"/>
                  </a:cubicBezTo>
                  <a:cubicBezTo>
                    <a:pt x="676" y="341"/>
                    <a:pt x="663" y="335"/>
                    <a:pt x="664" y="343"/>
                  </a:cubicBezTo>
                  <a:cubicBezTo>
                    <a:pt x="663" y="343"/>
                    <a:pt x="662" y="343"/>
                    <a:pt x="661" y="343"/>
                  </a:cubicBezTo>
                  <a:cubicBezTo>
                    <a:pt x="658" y="343"/>
                    <a:pt x="656" y="342"/>
                    <a:pt x="655" y="341"/>
                  </a:cubicBezTo>
                  <a:cubicBezTo>
                    <a:pt x="651" y="341"/>
                    <a:pt x="652" y="345"/>
                    <a:pt x="649" y="345"/>
                  </a:cubicBezTo>
                  <a:cubicBezTo>
                    <a:pt x="648" y="345"/>
                    <a:pt x="648" y="345"/>
                    <a:pt x="647" y="345"/>
                  </a:cubicBezTo>
                  <a:cubicBezTo>
                    <a:pt x="647" y="343"/>
                    <a:pt x="649" y="343"/>
                    <a:pt x="649" y="341"/>
                  </a:cubicBezTo>
                  <a:cubicBezTo>
                    <a:pt x="647" y="341"/>
                    <a:pt x="645" y="341"/>
                    <a:pt x="643" y="341"/>
                  </a:cubicBezTo>
                  <a:cubicBezTo>
                    <a:pt x="643" y="339"/>
                    <a:pt x="644" y="339"/>
                    <a:pt x="646" y="339"/>
                  </a:cubicBezTo>
                  <a:cubicBezTo>
                    <a:pt x="646" y="339"/>
                    <a:pt x="646" y="339"/>
                    <a:pt x="646" y="339"/>
                  </a:cubicBezTo>
                  <a:cubicBezTo>
                    <a:pt x="646" y="339"/>
                    <a:pt x="647" y="339"/>
                    <a:pt x="647" y="339"/>
                  </a:cubicBezTo>
                  <a:cubicBezTo>
                    <a:pt x="649" y="339"/>
                    <a:pt x="650" y="339"/>
                    <a:pt x="649" y="335"/>
                  </a:cubicBezTo>
                  <a:cubicBezTo>
                    <a:pt x="652" y="335"/>
                    <a:pt x="655" y="335"/>
                    <a:pt x="658" y="335"/>
                  </a:cubicBezTo>
                  <a:cubicBezTo>
                    <a:pt x="659" y="335"/>
                    <a:pt x="658" y="332"/>
                    <a:pt x="658" y="331"/>
                  </a:cubicBezTo>
                  <a:cubicBezTo>
                    <a:pt x="659" y="331"/>
                    <a:pt x="659" y="331"/>
                    <a:pt x="659" y="331"/>
                  </a:cubicBezTo>
                  <a:cubicBezTo>
                    <a:pt x="661" y="331"/>
                    <a:pt x="661" y="333"/>
                    <a:pt x="662" y="333"/>
                  </a:cubicBezTo>
                  <a:cubicBezTo>
                    <a:pt x="662" y="333"/>
                    <a:pt x="662" y="333"/>
                    <a:pt x="662" y="333"/>
                  </a:cubicBezTo>
                  <a:moveTo>
                    <a:pt x="687" y="323"/>
                  </a:moveTo>
                  <a:cubicBezTo>
                    <a:pt x="687" y="323"/>
                    <a:pt x="688" y="322"/>
                    <a:pt x="688" y="322"/>
                  </a:cubicBezTo>
                  <a:cubicBezTo>
                    <a:pt x="688" y="318"/>
                    <a:pt x="688" y="318"/>
                    <a:pt x="688" y="318"/>
                  </a:cubicBezTo>
                  <a:cubicBezTo>
                    <a:pt x="691" y="318"/>
                    <a:pt x="693" y="322"/>
                    <a:pt x="697" y="322"/>
                  </a:cubicBezTo>
                  <a:cubicBezTo>
                    <a:pt x="697" y="322"/>
                    <a:pt x="698" y="322"/>
                    <a:pt x="698" y="322"/>
                  </a:cubicBezTo>
                  <a:cubicBezTo>
                    <a:pt x="698" y="322"/>
                    <a:pt x="698" y="322"/>
                    <a:pt x="698" y="322"/>
                  </a:cubicBezTo>
                  <a:cubicBezTo>
                    <a:pt x="698" y="322"/>
                    <a:pt x="698" y="322"/>
                    <a:pt x="698" y="322"/>
                  </a:cubicBezTo>
                  <a:cubicBezTo>
                    <a:pt x="698" y="324"/>
                    <a:pt x="695" y="323"/>
                    <a:pt x="694" y="324"/>
                  </a:cubicBezTo>
                  <a:cubicBezTo>
                    <a:pt x="692" y="324"/>
                    <a:pt x="693" y="326"/>
                    <a:pt x="694" y="326"/>
                  </a:cubicBezTo>
                  <a:cubicBezTo>
                    <a:pt x="693" y="327"/>
                    <a:pt x="690" y="328"/>
                    <a:pt x="688" y="328"/>
                  </a:cubicBezTo>
                  <a:cubicBezTo>
                    <a:pt x="687" y="328"/>
                    <a:pt x="686" y="328"/>
                    <a:pt x="684" y="328"/>
                  </a:cubicBezTo>
                  <a:cubicBezTo>
                    <a:pt x="683" y="328"/>
                    <a:pt x="682" y="328"/>
                    <a:pt x="681" y="328"/>
                  </a:cubicBezTo>
                  <a:cubicBezTo>
                    <a:pt x="681" y="328"/>
                    <a:pt x="681" y="328"/>
                    <a:pt x="681" y="328"/>
                  </a:cubicBezTo>
                  <a:cubicBezTo>
                    <a:pt x="678" y="328"/>
                    <a:pt x="676" y="329"/>
                    <a:pt x="674" y="329"/>
                  </a:cubicBezTo>
                  <a:cubicBezTo>
                    <a:pt x="673" y="329"/>
                    <a:pt x="672" y="328"/>
                    <a:pt x="670" y="326"/>
                  </a:cubicBezTo>
                  <a:cubicBezTo>
                    <a:pt x="671" y="324"/>
                    <a:pt x="674" y="324"/>
                    <a:pt x="673" y="320"/>
                  </a:cubicBezTo>
                  <a:cubicBezTo>
                    <a:pt x="674" y="319"/>
                    <a:pt x="675" y="319"/>
                    <a:pt x="676" y="319"/>
                  </a:cubicBezTo>
                  <a:cubicBezTo>
                    <a:pt x="677" y="319"/>
                    <a:pt x="679" y="320"/>
                    <a:pt x="681" y="321"/>
                  </a:cubicBezTo>
                  <a:cubicBezTo>
                    <a:pt x="683" y="322"/>
                    <a:pt x="685" y="323"/>
                    <a:pt x="687" y="323"/>
                  </a:cubicBezTo>
                  <a:moveTo>
                    <a:pt x="632" y="301"/>
                  </a:moveTo>
                  <a:cubicBezTo>
                    <a:pt x="632" y="301"/>
                    <a:pt x="632" y="301"/>
                    <a:pt x="632" y="301"/>
                  </a:cubicBezTo>
                  <a:cubicBezTo>
                    <a:pt x="635" y="301"/>
                    <a:pt x="637" y="297"/>
                    <a:pt x="640" y="297"/>
                  </a:cubicBezTo>
                  <a:cubicBezTo>
                    <a:pt x="641" y="297"/>
                    <a:pt x="641" y="297"/>
                    <a:pt x="641" y="297"/>
                  </a:cubicBezTo>
                  <a:cubicBezTo>
                    <a:pt x="641" y="299"/>
                    <a:pt x="642" y="301"/>
                    <a:pt x="643" y="301"/>
                  </a:cubicBezTo>
                  <a:cubicBezTo>
                    <a:pt x="646" y="301"/>
                    <a:pt x="648" y="300"/>
                    <a:pt x="651" y="300"/>
                  </a:cubicBezTo>
                  <a:cubicBezTo>
                    <a:pt x="660" y="300"/>
                    <a:pt x="669" y="303"/>
                    <a:pt x="671" y="312"/>
                  </a:cubicBezTo>
                  <a:cubicBezTo>
                    <a:pt x="671" y="312"/>
                    <a:pt x="670" y="312"/>
                    <a:pt x="670" y="312"/>
                  </a:cubicBezTo>
                  <a:cubicBezTo>
                    <a:pt x="668" y="312"/>
                    <a:pt x="667" y="313"/>
                    <a:pt x="666" y="313"/>
                  </a:cubicBezTo>
                  <a:cubicBezTo>
                    <a:pt x="665" y="314"/>
                    <a:pt x="664" y="314"/>
                    <a:pt x="663" y="314"/>
                  </a:cubicBezTo>
                  <a:cubicBezTo>
                    <a:pt x="662" y="314"/>
                    <a:pt x="661" y="314"/>
                    <a:pt x="660" y="312"/>
                  </a:cubicBezTo>
                  <a:cubicBezTo>
                    <a:pt x="660" y="312"/>
                    <a:pt x="660" y="312"/>
                    <a:pt x="659" y="312"/>
                  </a:cubicBezTo>
                  <a:cubicBezTo>
                    <a:pt x="657" y="312"/>
                    <a:pt x="657" y="315"/>
                    <a:pt x="657" y="318"/>
                  </a:cubicBezTo>
                  <a:cubicBezTo>
                    <a:pt x="657" y="321"/>
                    <a:pt x="657" y="324"/>
                    <a:pt x="654" y="324"/>
                  </a:cubicBezTo>
                  <a:cubicBezTo>
                    <a:pt x="654" y="324"/>
                    <a:pt x="653" y="324"/>
                    <a:pt x="653" y="324"/>
                  </a:cubicBezTo>
                  <a:cubicBezTo>
                    <a:pt x="652" y="325"/>
                    <a:pt x="653" y="326"/>
                    <a:pt x="655" y="326"/>
                  </a:cubicBezTo>
                  <a:cubicBezTo>
                    <a:pt x="654" y="326"/>
                    <a:pt x="654" y="327"/>
                    <a:pt x="653" y="327"/>
                  </a:cubicBezTo>
                  <a:cubicBezTo>
                    <a:pt x="652" y="327"/>
                    <a:pt x="650" y="326"/>
                    <a:pt x="648" y="325"/>
                  </a:cubicBezTo>
                  <a:cubicBezTo>
                    <a:pt x="646" y="324"/>
                    <a:pt x="644" y="323"/>
                    <a:pt x="642" y="323"/>
                  </a:cubicBezTo>
                  <a:cubicBezTo>
                    <a:pt x="641" y="323"/>
                    <a:pt x="640" y="324"/>
                    <a:pt x="640" y="324"/>
                  </a:cubicBezTo>
                  <a:cubicBezTo>
                    <a:pt x="640" y="322"/>
                    <a:pt x="642" y="322"/>
                    <a:pt x="643" y="322"/>
                  </a:cubicBezTo>
                  <a:cubicBezTo>
                    <a:pt x="643" y="320"/>
                    <a:pt x="641" y="320"/>
                    <a:pt x="640" y="320"/>
                  </a:cubicBezTo>
                  <a:cubicBezTo>
                    <a:pt x="641" y="314"/>
                    <a:pt x="641" y="316"/>
                    <a:pt x="640" y="310"/>
                  </a:cubicBezTo>
                  <a:cubicBezTo>
                    <a:pt x="640" y="309"/>
                    <a:pt x="638" y="308"/>
                    <a:pt x="637" y="308"/>
                  </a:cubicBezTo>
                  <a:cubicBezTo>
                    <a:pt x="637" y="308"/>
                    <a:pt x="637" y="308"/>
                    <a:pt x="636" y="308"/>
                  </a:cubicBezTo>
                  <a:cubicBezTo>
                    <a:pt x="636" y="308"/>
                    <a:pt x="636" y="308"/>
                    <a:pt x="636" y="308"/>
                  </a:cubicBezTo>
                  <a:cubicBezTo>
                    <a:pt x="634" y="308"/>
                    <a:pt x="632" y="308"/>
                    <a:pt x="634" y="305"/>
                  </a:cubicBezTo>
                  <a:cubicBezTo>
                    <a:pt x="632" y="306"/>
                    <a:pt x="630" y="307"/>
                    <a:pt x="627" y="307"/>
                  </a:cubicBezTo>
                  <a:cubicBezTo>
                    <a:pt x="627" y="307"/>
                    <a:pt x="627" y="307"/>
                    <a:pt x="626" y="307"/>
                  </a:cubicBezTo>
                  <a:cubicBezTo>
                    <a:pt x="624" y="307"/>
                    <a:pt x="625" y="310"/>
                    <a:pt x="625" y="312"/>
                  </a:cubicBezTo>
                  <a:cubicBezTo>
                    <a:pt x="624" y="313"/>
                    <a:pt x="621" y="316"/>
                    <a:pt x="621" y="316"/>
                  </a:cubicBezTo>
                  <a:cubicBezTo>
                    <a:pt x="619" y="322"/>
                    <a:pt x="622" y="327"/>
                    <a:pt x="619" y="331"/>
                  </a:cubicBezTo>
                  <a:cubicBezTo>
                    <a:pt x="618" y="333"/>
                    <a:pt x="617" y="336"/>
                    <a:pt x="617" y="339"/>
                  </a:cubicBezTo>
                  <a:cubicBezTo>
                    <a:pt x="617" y="339"/>
                    <a:pt x="616" y="339"/>
                    <a:pt x="616" y="339"/>
                  </a:cubicBezTo>
                  <a:cubicBezTo>
                    <a:pt x="614" y="339"/>
                    <a:pt x="614" y="340"/>
                    <a:pt x="613" y="341"/>
                  </a:cubicBezTo>
                  <a:cubicBezTo>
                    <a:pt x="612" y="342"/>
                    <a:pt x="612" y="343"/>
                    <a:pt x="610" y="343"/>
                  </a:cubicBezTo>
                  <a:cubicBezTo>
                    <a:pt x="610" y="343"/>
                    <a:pt x="609" y="343"/>
                    <a:pt x="608" y="343"/>
                  </a:cubicBezTo>
                  <a:cubicBezTo>
                    <a:pt x="607" y="327"/>
                    <a:pt x="610" y="326"/>
                    <a:pt x="610" y="310"/>
                  </a:cubicBezTo>
                  <a:cubicBezTo>
                    <a:pt x="612" y="310"/>
                    <a:pt x="613" y="308"/>
                    <a:pt x="613" y="305"/>
                  </a:cubicBezTo>
                  <a:cubicBezTo>
                    <a:pt x="616" y="304"/>
                    <a:pt x="618" y="304"/>
                    <a:pt x="621" y="303"/>
                  </a:cubicBezTo>
                  <a:cubicBezTo>
                    <a:pt x="623" y="302"/>
                    <a:pt x="624" y="300"/>
                    <a:pt x="626" y="299"/>
                  </a:cubicBezTo>
                  <a:cubicBezTo>
                    <a:pt x="627" y="299"/>
                    <a:pt x="627" y="299"/>
                    <a:pt x="627" y="299"/>
                  </a:cubicBezTo>
                  <a:cubicBezTo>
                    <a:pt x="628" y="299"/>
                    <a:pt x="629" y="299"/>
                    <a:pt x="630" y="300"/>
                  </a:cubicBezTo>
                  <a:cubicBezTo>
                    <a:pt x="630" y="300"/>
                    <a:pt x="631" y="301"/>
                    <a:pt x="632" y="301"/>
                  </a:cubicBezTo>
                  <a:moveTo>
                    <a:pt x="611" y="273"/>
                  </a:moveTo>
                  <a:cubicBezTo>
                    <a:pt x="612" y="273"/>
                    <a:pt x="613" y="273"/>
                    <a:pt x="615" y="272"/>
                  </a:cubicBezTo>
                  <a:cubicBezTo>
                    <a:pt x="617" y="275"/>
                    <a:pt x="616" y="275"/>
                    <a:pt x="615" y="278"/>
                  </a:cubicBezTo>
                  <a:cubicBezTo>
                    <a:pt x="618" y="278"/>
                    <a:pt x="621" y="278"/>
                    <a:pt x="625" y="278"/>
                  </a:cubicBezTo>
                  <a:cubicBezTo>
                    <a:pt x="623" y="282"/>
                    <a:pt x="628" y="281"/>
                    <a:pt x="628" y="282"/>
                  </a:cubicBezTo>
                  <a:cubicBezTo>
                    <a:pt x="628" y="282"/>
                    <a:pt x="629" y="290"/>
                    <a:pt x="631" y="290"/>
                  </a:cubicBezTo>
                  <a:cubicBezTo>
                    <a:pt x="631" y="290"/>
                    <a:pt x="632" y="290"/>
                    <a:pt x="632" y="290"/>
                  </a:cubicBezTo>
                  <a:cubicBezTo>
                    <a:pt x="633" y="288"/>
                    <a:pt x="634" y="288"/>
                    <a:pt x="634" y="288"/>
                  </a:cubicBezTo>
                  <a:cubicBezTo>
                    <a:pt x="634" y="288"/>
                    <a:pt x="632" y="293"/>
                    <a:pt x="636" y="293"/>
                  </a:cubicBezTo>
                  <a:cubicBezTo>
                    <a:pt x="635" y="295"/>
                    <a:pt x="634" y="295"/>
                    <a:pt x="632" y="295"/>
                  </a:cubicBezTo>
                  <a:cubicBezTo>
                    <a:pt x="632" y="295"/>
                    <a:pt x="631" y="295"/>
                    <a:pt x="630" y="295"/>
                  </a:cubicBezTo>
                  <a:cubicBezTo>
                    <a:pt x="629" y="294"/>
                    <a:pt x="628" y="294"/>
                    <a:pt x="627" y="294"/>
                  </a:cubicBezTo>
                  <a:cubicBezTo>
                    <a:pt x="626" y="294"/>
                    <a:pt x="624" y="294"/>
                    <a:pt x="623" y="295"/>
                  </a:cubicBezTo>
                  <a:cubicBezTo>
                    <a:pt x="620" y="297"/>
                    <a:pt x="619" y="298"/>
                    <a:pt x="618" y="298"/>
                  </a:cubicBezTo>
                  <a:cubicBezTo>
                    <a:pt x="617" y="298"/>
                    <a:pt x="616" y="297"/>
                    <a:pt x="613" y="297"/>
                  </a:cubicBezTo>
                  <a:cubicBezTo>
                    <a:pt x="614" y="297"/>
                    <a:pt x="613" y="299"/>
                    <a:pt x="612" y="299"/>
                  </a:cubicBezTo>
                  <a:cubicBezTo>
                    <a:pt x="612" y="299"/>
                    <a:pt x="611" y="299"/>
                    <a:pt x="611" y="299"/>
                  </a:cubicBezTo>
                  <a:cubicBezTo>
                    <a:pt x="611" y="299"/>
                    <a:pt x="611" y="297"/>
                    <a:pt x="610" y="297"/>
                  </a:cubicBezTo>
                  <a:cubicBezTo>
                    <a:pt x="610" y="297"/>
                    <a:pt x="610" y="297"/>
                    <a:pt x="610" y="297"/>
                  </a:cubicBezTo>
                  <a:cubicBezTo>
                    <a:pt x="610" y="295"/>
                    <a:pt x="612" y="296"/>
                    <a:pt x="613" y="295"/>
                  </a:cubicBezTo>
                  <a:cubicBezTo>
                    <a:pt x="612" y="293"/>
                    <a:pt x="607" y="291"/>
                    <a:pt x="603" y="291"/>
                  </a:cubicBezTo>
                  <a:cubicBezTo>
                    <a:pt x="603" y="291"/>
                    <a:pt x="602" y="291"/>
                    <a:pt x="602" y="292"/>
                  </a:cubicBezTo>
                  <a:cubicBezTo>
                    <a:pt x="599" y="292"/>
                    <a:pt x="599" y="293"/>
                    <a:pt x="596" y="293"/>
                  </a:cubicBezTo>
                  <a:cubicBezTo>
                    <a:pt x="596" y="293"/>
                    <a:pt x="595" y="293"/>
                    <a:pt x="595" y="293"/>
                  </a:cubicBezTo>
                  <a:cubicBezTo>
                    <a:pt x="594" y="293"/>
                    <a:pt x="593" y="293"/>
                    <a:pt x="591" y="293"/>
                  </a:cubicBezTo>
                  <a:cubicBezTo>
                    <a:pt x="590" y="293"/>
                    <a:pt x="589" y="293"/>
                    <a:pt x="588" y="293"/>
                  </a:cubicBezTo>
                  <a:cubicBezTo>
                    <a:pt x="587" y="293"/>
                    <a:pt x="586" y="293"/>
                    <a:pt x="585" y="293"/>
                  </a:cubicBezTo>
                  <a:cubicBezTo>
                    <a:pt x="583" y="294"/>
                    <a:pt x="582" y="298"/>
                    <a:pt x="580" y="298"/>
                  </a:cubicBezTo>
                  <a:cubicBezTo>
                    <a:pt x="579" y="298"/>
                    <a:pt x="578" y="298"/>
                    <a:pt x="578" y="297"/>
                  </a:cubicBezTo>
                  <a:cubicBezTo>
                    <a:pt x="577" y="294"/>
                    <a:pt x="581" y="292"/>
                    <a:pt x="578" y="292"/>
                  </a:cubicBezTo>
                  <a:cubicBezTo>
                    <a:pt x="577" y="289"/>
                    <a:pt x="580" y="290"/>
                    <a:pt x="581" y="290"/>
                  </a:cubicBezTo>
                  <a:cubicBezTo>
                    <a:pt x="583" y="288"/>
                    <a:pt x="582" y="287"/>
                    <a:pt x="583" y="286"/>
                  </a:cubicBezTo>
                  <a:cubicBezTo>
                    <a:pt x="586" y="283"/>
                    <a:pt x="593" y="287"/>
                    <a:pt x="593" y="280"/>
                  </a:cubicBezTo>
                  <a:cubicBezTo>
                    <a:pt x="593" y="280"/>
                    <a:pt x="593" y="280"/>
                    <a:pt x="594" y="280"/>
                  </a:cubicBezTo>
                  <a:cubicBezTo>
                    <a:pt x="595" y="280"/>
                    <a:pt x="596" y="281"/>
                    <a:pt x="596" y="282"/>
                  </a:cubicBezTo>
                  <a:cubicBezTo>
                    <a:pt x="599" y="281"/>
                    <a:pt x="598" y="278"/>
                    <a:pt x="601" y="278"/>
                  </a:cubicBezTo>
                  <a:cubicBezTo>
                    <a:pt x="602" y="278"/>
                    <a:pt x="603" y="278"/>
                    <a:pt x="604" y="278"/>
                  </a:cubicBezTo>
                  <a:cubicBezTo>
                    <a:pt x="602" y="276"/>
                    <a:pt x="603" y="275"/>
                    <a:pt x="604" y="272"/>
                  </a:cubicBezTo>
                  <a:cubicBezTo>
                    <a:pt x="608" y="273"/>
                    <a:pt x="609" y="273"/>
                    <a:pt x="611" y="273"/>
                  </a:cubicBezTo>
                  <a:moveTo>
                    <a:pt x="521" y="231"/>
                  </a:moveTo>
                  <a:cubicBezTo>
                    <a:pt x="525" y="231"/>
                    <a:pt x="522" y="225"/>
                    <a:pt x="523" y="223"/>
                  </a:cubicBezTo>
                  <a:cubicBezTo>
                    <a:pt x="524" y="223"/>
                    <a:pt x="528" y="222"/>
                    <a:pt x="529" y="221"/>
                  </a:cubicBezTo>
                  <a:cubicBezTo>
                    <a:pt x="530" y="221"/>
                    <a:pt x="529" y="220"/>
                    <a:pt x="531" y="219"/>
                  </a:cubicBezTo>
                  <a:cubicBezTo>
                    <a:pt x="531" y="219"/>
                    <a:pt x="531" y="219"/>
                    <a:pt x="532" y="219"/>
                  </a:cubicBezTo>
                  <a:cubicBezTo>
                    <a:pt x="532" y="219"/>
                    <a:pt x="532" y="219"/>
                    <a:pt x="533" y="219"/>
                  </a:cubicBezTo>
                  <a:cubicBezTo>
                    <a:pt x="533" y="219"/>
                    <a:pt x="533" y="219"/>
                    <a:pt x="534" y="219"/>
                  </a:cubicBezTo>
                  <a:cubicBezTo>
                    <a:pt x="534" y="219"/>
                    <a:pt x="534" y="219"/>
                    <a:pt x="534" y="219"/>
                  </a:cubicBezTo>
                  <a:cubicBezTo>
                    <a:pt x="536" y="224"/>
                    <a:pt x="536" y="231"/>
                    <a:pt x="538" y="235"/>
                  </a:cubicBezTo>
                  <a:cubicBezTo>
                    <a:pt x="539" y="235"/>
                    <a:pt x="540" y="236"/>
                    <a:pt x="540" y="236"/>
                  </a:cubicBezTo>
                  <a:cubicBezTo>
                    <a:pt x="540" y="236"/>
                    <a:pt x="540" y="236"/>
                    <a:pt x="540" y="236"/>
                  </a:cubicBezTo>
                  <a:cubicBezTo>
                    <a:pt x="541" y="236"/>
                    <a:pt x="541" y="236"/>
                    <a:pt x="541" y="236"/>
                  </a:cubicBezTo>
                  <a:cubicBezTo>
                    <a:pt x="542" y="236"/>
                    <a:pt x="542" y="236"/>
                    <a:pt x="540" y="242"/>
                  </a:cubicBezTo>
                  <a:cubicBezTo>
                    <a:pt x="541" y="244"/>
                    <a:pt x="544" y="245"/>
                    <a:pt x="546" y="246"/>
                  </a:cubicBezTo>
                  <a:cubicBezTo>
                    <a:pt x="546" y="251"/>
                    <a:pt x="546" y="255"/>
                    <a:pt x="544" y="257"/>
                  </a:cubicBezTo>
                  <a:cubicBezTo>
                    <a:pt x="541" y="257"/>
                    <a:pt x="539" y="257"/>
                    <a:pt x="536" y="257"/>
                  </a:cubicBezTo>
                  <a:cubicBezTo>
                    <a:pt x="537" y="254"/>
                    <a:pt x="535" y="254"/>
                    <a:pt x="534" y="252"/>
                  </a:cubicBezTo>
                  <a:cubicBezTo>
                    <a:pt x="534" y="248"/>
                    <a:pt x="536" y="248"/>
                    <a:pt x="538" y="248"/>
                  </a:cubicBezTo>
                  <a:cubicBezTo>
                    <a:pt x="535" y="245"/>
                    <a:pt x="534" y="246"/>
                    <a:pt x="533" y="240"/>
                  </a:cubicBezTo>
                  <a:cubicBezTo>
                    <a:pt x="532" y="238"/>
                    <a:pt x="527" y="235"/>
                    <a:pt x="529" y="233"/>
                  </a:cubicBezTo>
                  <a:cubicBezTo>
                    <a:pt x="526" y="233"/>
                    <a:pt x="523" y="233"/>
                    <a:pt x="519" y="233"/>
                  </a:cubicBezTo>
                  <a:cubicBezTo>
                    <a:pt x="519" y="230"/>
                    <a:pt x="519" y="228"/>
                    <a:pt x="519" y="225"/>
                  </a:cubicBezTo>
                  <a:cubicBezTo>
                    <a:pt x="522" y="225"/>
                    <a:pt x="521" y="228"/>
                    <a:pt x="521" y="231"/>
                  </a:cubicBezTo>
                  <a:moveTo>
                    <a:pt x="430" y="121"/>
                  </a:moveTo>
                  <a:cubicBezTo>
                    <a:pt x="432" y="121"/>
                    <a:pt x="434" y="120"/>
                    <a:pt x="435" y="120"/>
                  </a:cubicBezTo>
                  <a:cubicBezTo>
                    <a:pt x="437" y="119"/>
                    <a:pt x="438" y="118"/>
                    <a:pt x="440" y="118"/>
                  </a:cubicBezTo>
                  <a:cubicBezTo>
                    <a:pt x="441" y="118"/>
                    <a:pt x="442" y="118"/>
                    <a:pt x="443" y="119"/>
                  </a:cubicBezTo>
                  <a:cubicBezTo>
                    <a:pt x="443" y="123"/>
                    <a:pt x="440" y="125"/>
                    <a:pt x="439" y="128"/>
                  </a:cubicBezTo>
                  <a:cubicBezTo>
                    <a:pt x="438" y="127"/>
                    <a:pt x="437" y="126"/>
                    <a:pt x="436" y="126"/>
                  </a:cubicBezTo>
                  <a:cubicBezTo>
                    <a:pt x="435" y="126"/>
                    <a:pt x="434" y="127"/>
                    <a:pt x="434" y="127"/>
                  </a:cubicBezTo>
                  <a:cubicBezTo>
                    <a:pt x="434" y="128"/>
                    <a:pt x="434" y="128"/>
                    <a:pt x="434" y="128"/>
                  </a:cubicBezTo>
                  <a:cubicBezTo>
                    <a:pt x="434" y="128"/>
                    <a:pt x="435" y="128"/>
                    <a:pt x="435" y="128"/>
                  </a:cubicBezTo>
                  <a:cubicBezTo>
                    <a:pt x="435" y="128"/>
                    <a:pt x="435" y="128"/>
                    <a:pt x="435" y="128"/>
                  </a:cubicBezTo>
                  <a:cubicBezTo>
                    <a:pt x="435" y="128"/>
                    <a:pt x="435" y="129"/>
                    <a:pt x="435" y="129"/>
                  </a:cubicBezTo>
                  <a:cubicBezTo>
                    <a:pt x="434" y="130"/>
                    <a:pt x="434" y="130"/>
                    <a:pt x="434" y="130"/>
                  </a:cubicBezTo>
                  <a:cubicBezTo>
                    <a:pt x="434" y="130"/>
                    <a:pt x="433" y="130"/>
                    <a:pt x="433" y="130"/>
                  </a:cubicBezTo>
                  <a:cubicBezTo>
                    <a:pt x="433" y="129"/>
                    <a:pt x="432" y="129"/>
                    <a:pt x="432" y="129"/>
                  </a:cubicBezTo>
                  <a:cubicBezTo>
                    <a:pt x="432" y="129"/>
                    <a:pt x="431" y="129"/>
                    <a:pt x="431" y="130"/>
                  </a:cubicBezTo>
                  <a:cubicBezTo>
                    <a:pt x="430" y="130"/>
                    <a:pt x="429" y="130"/>
                    <a:pt x="428" y="130"/>
                  </a:cubicBezTo>
                  <a:cubicBezTo>
                    <a:pt x="428" y="130"/>
                    <a:pt x="428" y="130"/>
                    <a:pt x="428" y="130"/>
                  </a:cubicBezTo>
                  <a:cubicBezTo>
                    <a:pt x="425" y="130"/>
                    <a:pt x="426" y="132"/>
                    <a:pt x="428" y="132"/>
                  </a:cubicBezTo>
                  <a:cubicBezTo>
                    <a:pt x="428" y="132"/>
                    <a:pt x="428" y="132"/>
                    <a:pt x="428" y="132"/>
                  </a:cubicBezTo>
                  <a:cubicBezTo>
                    <a:pt x="427" y="133"/>
                    <a:pt x="427" y="133"/>
                    <a:pt x="426" y="133"/>
                  </a:cubicBezTo>
                  <a:cubicBezTo>
                    <a:pt x="426" y="133"/>
                    <a:pt x="425" y="133"/>
                    <a:pt x="425" y="133"/>
                  </a:cubicBezTo>
                  <a:cubicBezTo>
                    <a:pt x="424" y="133"/>
                    <a:pt x="423" y="132"/>
                    <a:pt x="422" y="132"/>
                  </a:cubicBezTo>
                  <a:cubicBezTo>
                    <a:pt x="421" y="132"/>
                    <a:pt x="420" y="133"/>
                    <a:pt x="418" y="134"/>
                  </a:cubicBezTo>
                  <a:cubicBezTo>
                    <a:pt x="418" y="134"/>
                    <a:pt x="417" y="137"/>
                    <a:pt x="416" y="138"/>
                  </a:cubicBezTo>
                  <a:cubicBezTo>
                    <a:pt x="414" y="139"/>
                    <a:pt x="410" y="138"/>
                    <a:pt x="407" y="140"/>
                  </a:cubicBezTo>
                  <a:cubicBezTo>
                    <a:pt x="407" y="140"/>
                    <a:pt x="407" y="140"/>
                    <a:pt x="406" y="140"/>
                  </a:cubicBezTo>
                  <a:cubicBezTo>
                    <a:pt x="406" y="140"/>
                    <a:pt x="406" y="140"/>
                    <a:pt x="405" y="139"/>
                  </a:cubicBezTo>
                  <a:cubicBezTo>
                    <a:pt x="405" y="139"/>
                    <a:pt x="404" y="139"/>
                    <a:pt x="404" y="139"/>
                  </a:cubicBezTo>
                  <a:cubicBezTo>
                    <a:pt x="404" y="139"/>
                    <a:pt x="403" y="139"/>
                    <a:pt x="403" y="140"/>
                  </a:cubicBezTo>
                  <a:cubicBezTo>
                    <a:pt x="401" y="142"/>
                    <a:pt x="395" y="140"/>
                    <a:pt x="394" y="145"/>
                  </a:cubicBezTo>
                  <a:cubicBezTo>
                    <a:pt x="390" y="145"/>
                    <a:pt x="386" y="145"/>
                    <a:pt x="383" y="145"/>
                  </a:cubicBezTo>
                  <a:cubicBezTo>
                    <a:pt x="380" y="139"/>
                    <a:pt x="388" y="144"/>
                    <a:pt x="388" y="140"/>
                  </a:cubicBezTo>
                  <a:cubicBezTo>
                    <a:pt x="388" y="136"/>
                    <a:pt x="393" y="138"/>
                    <a:pt x="396" y="136"/>
                  </a:cubicBezTo>
                  <a:cubicBezTo>
                    <a:pt x="397" y="134"/>
                    <a:pt x="397" y="132"/>
                    <a:pt x="401" y="132"/>
                  </a:cubicBezTo>
                  <a:cubicBezTo>
                    <a:pt x="401" y="132"/>
                    <a:pt x="402" y="132"/>
                    <a:pt x="403" y="132"/>
                  </a:cubicBezTo>
                  <a:cubicBezTo>
                    <a:pt x="403" y="130"/>
                    <a:pt x="399" y="131"/>
                    <a:pt x="399" y="128"/>
                  </a:cubicBezTo>
                  <a:cubicBezTo>
                    <a:pt x="400" y="127"/>
                    <a:pt x="401" y="125"/>
                    <a:pt x="401" y="122"/>
                  </a:cubicBezTo>
                  <a:cubicBezTo>
                    <a:pt x="403" y="123"/>
                    <a:pt x="403" y="125"/>
                    <a:pt x="403" y="126"/>
                  </a:cubicBezTo>
                  <a:cubicBezTo>
                    <a:pt x="404" y="126"/>
                    <a:pt x="404" y="126"/>
                    <a:pt x="405" y="126"/>
                  </a:cubicBezTo>
                  <a:cubicBezTo>
                    <a:pt x="407" y="126"/>
                    <a:pt x="408" y="128"/>
                    <a:pt x="411" y="128"/>
                  </a:cubicBezTo>
                  <a:cubicBezTo>
                    <a:pt x="411" y="128"/>
                    <a:pt x="411" y="128"/>
                    <a:pt x="411" y="128"/>
                  </a:cubicBezTo>
                  <a:cubicBezTo>
                    <a:pt x="414" y="128"/>
                    <a:pt x="413" y="126"/>
                    <a:pt x="414" y="126"/>
                  </a:cubicBezTo>
                  <a:cubicBezTo>
                    <a:pt x="415" y="126"/>
                    <a:pt x="415" y="126"/>
                    <a:pt x="416" y="126"/>
                  </a:cubicBezTo>
                  <a:cubicBezTo>
                    <a:pt x="417" y="126"/>
                    <a:pt x="417" y="126"/>
                    <a:pt x="418" y="127"/>
                  </a:cubicBezTo>
                  <a:cubicBezTo>
                    <a:pt x="419" y="127"/>
                    <a:pt x="419" y="128"/>
                    <a:pt x="420" y="128"/>
                  </a:cubicBezTo>
                  <a:cubicBezTo>
                    <a:pt x="421" y="128"/>
                    <a:pt x="422" y="127"/>
                    <a:pt x="424" y="126"/>
                  </a:cubicBezTo>
                  <a:cubicBezTo>
                    <a:pt x="426" y="125"/>
                    <a:pt x="428" y="124"/>
                    <a:pt x="428" y="121"/>
                  </a:cubicBezTo>
                  <a:cubicBezTo>
                    <a:pt x="428" y="121"/>
                    <a:pt x="429" y="121"/>
                    <a:pt x="430" y="121"/>
                  </a:cubicBezTo>
                  <a:moveTo>
                    <a:pt x="326" y="77"/>
                  </a:moveTo>
                  <a:cubicBezTo>
                    <a:pt x="331" y="77"/>
                    <a:pt x="336" y="76"/>
                    <a:pt x="341" y="75"/>
                  </a:cubicBezTo>
                  <a:cubicBezTo>
                    <a:pt x="343" y="75"/>
                    <a:pt x="343" y="73"/>
                    <a:pt x="343" y="73"/>
                  </a:cubicBezTo>
                  <a:cubicBezTo>
                    <a:pt x="348" y="72"/>
                    <a:pt x="353" y="73"/>
                    <a:pt x="356" y="71"/>
                  </a:cubicBezTo>
                  <a:cubicBezTo>
                    <a:pt x="359" y="70"/>
                    <a:pt x="360" y="67"/>
                    <a:pt x="363" y="67"/>
                  </a:cubicBezTo>
                  <a:cubicBezTo>
                    <a:pt x="363" y="67"/>
                    <a:pt x="363" y="67"/>
                    <a:pt x="364" y="67"/>
                  </a:cubicBezTo>
                  <a:cubicBezTo>
                    <a:pt x="364" y="69"/>
                    <a:pt x="366" y="69"/>
                    <a:pt x="368" y="69"/>
                  </a:cubicBezTo>
                  <a:cubicBezTo>
                    <a:pt x="369" y="73"/>
                    <a:pt x="367" y="73"/>
                    <a:pt x="365" y="73"/>
                  </a:cubicBezTo>
                  <a:cubicBezTo>
                    <a:pt x="365" y="73"/>
                    <a:pt x="365" y="73"/>
                    <a:pt x="365" y="73"/>
                  </a:cubicBezTo>
                  <a:cubicBezTo>
                    <a:pt x="365" y="73"/>
                    <a:pt x="365" y="73"/>
                    <a:pt x="365" y="73"/>
                  </a:cubicBezTo>
                  <a:cubicBezTo>
                    <a:pt x="363" y="73"/>
                    <a:pt x="362" y="73"/>
                    <a:pt x="362" y="75"/>
                  </a:cubicBezTo>
                  <a:cubicBezTo>
                    <a:pt x="363" y="76"/>
                    <a:pt x="364" y="77"/>
                    <a:pt x="366" y="77"/>
                  </a:cubicBezTo>
                  <a:cubicBezTo>
                    <a:pt x="370" y="77"/>
                    <a:pt x="375" y="73"/>
                    <a:pt x="377" y="71"/>
                  </a:cubicBezTo>
                  <a:cubicBezTo>
                    <a:pt x="379" y="71"/>
                    <a:pt x="378" y="75"/>
                    <a:pt x="379" y="77"/>
                  </a:cubicBezTo>
                  <a:cubicBezTo>
                    <a:pt x="379" y="77"/>
                    <a:pt x="379" y="77"/>
                    <a:pt x="379" y="77"/>
                  </a:cubicBezTo>
                  <a:cubicBezTo>
                    <a:pt x="380" y="77"/>
                    <a:pt x="381" y="76"/>
                    <a:pt x="381" y="75"/>
                  </a:cubicBezTo>
                  <a:cubicBezTo>
                    <a:pt x="383" y="76"/>
                    <a:pt x="380" y="77"/>
                    <a:pt x="381" y="81"/>
                  </a:cubicBezTo>
                  <a:cubicBezTo>
                    <a:pt x="380" y="81"/>
                    <a:pt x="380" y="81"/>
                    <a:pt x="380" y="81"/>
                  </a:cubicBezTo>
                  <a:cubicBezTo>
                    <a:pt x="377" y="81"/>
                    <a:pt x="377" y="82"/>
                    <a:pt x="377" y="84"/>
                  </a:cubicBezTo>
                  <a:cubicBezTo>
                    <a:pt x="377" y="84"/>
                    <a:pt x="377" y="84"/>
                    <a:pt x="377" y="84"/>
                  </a:cubicBezTo>
                  <a:cubicBezTo>
                    <a:pt x="375" y="84"/>
                    <a:pt x="374" y="84"/>
                    <a:pt x="373" y="84"/>
                  </a:cubicBezTo>
                  <a:cubicBezTo>
                    <a:pt x="373" y="83"/>
                    <a:pt x="372" y="83"/>
                    <a:pt x="372" y="83"/>
                  </a:cubicBezTo>
                  <a:cubicBezTo>
                    <a:pt x="371" y="83"/>
                    <a:pt x="371" y="83"/>
                    <a:pt x="369" y="84"/>
                  </a:cubicBezTo>
                  <a:cubicBezTo>
                    <a:pt x="367" y="86"/>
                    <a:pt x="366" y="89"/>
                    <a:pt x="366" y="92"/>
                  </a:cubicBezTo>
                  <a:cubicBezTo>
                    <a:pt x="365" y="92"/>
                    <a:pt x="364" y="92"/>
                    <a:pt x="364" y="92"/>
                  </a:cubicBezTo>
                  <a:cubicBezTo>
                    <a:pt x="362" y="92"/>
                    <a:pt x="360" y="92"/>
                    <a:pt x="360" y="94"/>
                  </a:cubicBezTo>
                  <a:cubicBezTo>
                    <a:pt x="358" y="94"/>
                    <a:pt x="358" y="91"/>
                    <a:pt x="358" y="88"/>
                  </a:cubicBezTo>
                  <a:cubicBezTo>
                    <a:pt x="358" y="88"/>
                    <a:pt x="357" y="88"/>
                    <a:pt x="357" y="88"/>
                  </a:cubicBezTo>
                  <a:cubicBezTo>
                    <a:pt x="353" y="88"/>
                    <a:pt x="350" y="89"/>
                    <a:pt x="347" y="89"/>
                  </a:cubicBezTo>
                  <a:cubicBezTo>
                    <a:pt x="345" y="90"/>
                    <a:pt x="342" y="91"/>
                    <a:pt x="338" y="91"/>
                  </a:cubicBezTo>
                  <a:cubicBezTo>
                    <a:pt x="337" y="91"/>
                    <a:pt x="335" y="90"/>
                    <a:pt x="334" y="90"/>
                  </a:cubicBezTo>
                  <a:cubicBezTo>
                    <a:pt x="335" y="88"/>
                    <a:pt x="338" y="87"/>
                    <a:pt x="341" y="86"/>
                  </a:cubicBezTo>
                  <a:cubicBezTo>
                    <a:pt x="344" y="85"/>
                    <a:pt x="343" y="83"/>
                    <a:pt x="344" y="83"/>
                  </a:cubicBezTo>
                  <a:cubicBezTo>
                    <a:pt x="345" y="83"/>
                    <a:pt x="346" y="83"/>
                    <a:pt x="347" y="84"/>
                  </a:cubicBezTo>
                  <a:cubicBezTo>
                    <a:pt x="346" y="82"/>
                    <a:pt x="345" y="82"/>
                    <a:pt x="342" y="82"/>
                  </a:cubicBezTo>
                  <a:cubicBezTo>
                    <a:pt x="340" y="82"/>
                    <a:pt x="338" y="82"/>
                    <a:pt x="335" y="83"/>
                  </a:cubicBezTo>
                  <a:cubicBezTo>
                    <a:pt x="332" y="84"/>
                    <a:pt x="329" y="85"/>
                    <a:pt x="326" y="85"/>
                  </a:cubicBezTo>
                  <a:cubicBezTo>
                    <a:pt x="326" y="85"/>
                    <a:pt x="325" y="85"/>
                    <a:pt x="324" y="84"/>
                  </a:cubicBezTo>
                  <a:cubicBezTo>
                    <a:pt x="325" y="82"/>
                    <a:pt x="324" y="81"/>
                    <a:pt x="323" y="81"/>
                  </a:cubicBezTo>
                  <a:cubicBezTo>
                    <a:pt x="323" y="81"/>
                    <a:pt x="323" y="82"/>
                    <a:pt x="322" y="83"/>
                  </a:cubicBezTo>
                  <a:cubicBezTo>
                    <a:pt x="320" y="82"/>
                    <a:pt x="323" y="80"/>
                    <a:pt x="322" y="77"/>
                  </a:cubicBezTo>
                  <a:cubicBezTo>
                    <a:pt x="324" y="77"/>
                    <a:pt x="325" y="77"/>
                    <a:pt x="326" y="77"/>
                  </a:cubicBezTo>
                  <a:moveTo>
                    <a:pt x="552" y="0"/>
                  </a:moveTo>
                  <a:cubicBezTo>
                    <a:pt x="552" y="0"/>
                    <a:pt x="551" y="1"/>
                    <a:pt x="551" y="3"/>
                  </a:cubicBezTo>
                  <a:cubicBezTo>
                    <a:pt x="553" y="5"/>
                    <a:pt x="553" y="5"/>
                    <a:pt x="552" y="5"/>
                  </a:cubicBezTo>
                  <a:cubicBezTo>
                    <a:pt x="552" y="5"/>
                    <a:pt x="551" y="5"/>
                    <a:pt x="550" y="5"/>
                  </a:cubicBezTo>
                  <a:cubicBezTo>
                    <a:pt x="550" y="5"/>
                    <a:pt x="549" y="5"/>
                    <a:pt x="549" y="5"/>
                  </a:cubicBezTo>
                  <a:cubicBezTo>
                    <a:pt x="548" y="5"/>
                    <a:pt x="548" y="5"/>
                    <a:pt x="549" y="7"/>
                  </a:cubicBezTo>
                  <a:cubicBezTo>
                    <a:pt x="550" y="8"/>
                    <a:pt x="546" y="10"/>
                    <a:pt x="546" y="10"/>
                  </a:cubicBezTo>
                  <a:cubicBezTo>
                    <a:pt x="546" y="14"/>
                    <a:pt x="540" y="16"/>
                    <a:pt x="540" y="20"/>
                  </a:cubicBezTo>
                  <a:cubicBezTo>
                    <a:pt x="542" y="20"/>
                    <a:pt x="542" y="23"/>
                    <a:pt x="542" y="26"/>
                  </a:cubicBezTo>
                  <a:cubicBezTo>
                    <a:pt x="548" y="27"/>
                    <a:pt x="555" y="32"/>
                    <a:pt x="551" y="35"/>
                  </a:cubicBezTo>
                  <a:cubicBezTo>
                    <a:pt x="551" y="35"/>
                    <a:pt x="551" y="35"/>
                    <a:pt x="552" y="35"/>
                  </a:cubicBezTo>
                  <a:cubicBezTo>
                    <a:pt x="559" y="35"/>
                    <a:pt x="562" y="39"/>
                    <a:pt x="564" y="45"/>
                  </a:cubicBezTo>
                  <a:cubicBezTo>
                    <a:pt x="560" y="47"/>
                    <a:pt x="561" y="54"/>
                    <a:pt x="555" y="54"/>
                  </a:cubicBezTo>
                  <a:cubicBezTo>
                    <a:pt x="554" y="54"/>
                    <a:pt x="554" y="54"/>
                    <a:pt x="553" y="54"/>
                  </a:cubicBezTo>
                  <a:cubicBezTo>
                    <a:pt x="554" y="58"/>
                    <a:pt x="554" y="59"/>
                    <a:pt x="553" y="59"/>
                  </a:cubicBezTo>
                  <a:cubicBezTo>
                    <a:pt x="552" y="59"/>
                    <a:pt x="552" y="59"/>
                    <a:pt x="551" y="58"/>
                  </a:cubicBezTo>
                  <a:cubicBezTo>
                    <a:pt x="551" y="58"/>
                    <a:pt x="550" y="58"/>
                    <a:pt x="550" y="58"/>
                  </a:cubicBezTo>
                  <a:cubicBezTo>
                    <a:pt x="550" y="58"/>
                    <a:pt x="550" y="60"/>
                    <a:pt x="549" y="62"/>
                  </a:cubicBezTo>
                  <a:cubicBezTo>
                    <a:pt x="548" y="64"/>
                    <a:pt x="546" y="66"/>
                    <a:pt x="544" y="66"/>
                  </a:cubicBezTo>
                  <a:cubicBezTo>
                    <a:pt x="543" y="66"/>
                    <a:pt x="543" y="66"/>
                    <a:pt x="542" y="65"/>
                  </a:cubicBezTo>
                  <a:cubicBezTo>
                    <a:pt x="545" y="61"/>
                    <a:pt x="541" y="60"/>
                    <a:pt x="544" y="54"/>
                  </a:cubicBezTo>
                  <a:cubicBezTo>
                    <a:pt x="541" y="54"/>
                    <a:pt x="537" y="54"/>
                    <a:pt x="538" y="50"/>
                  </a:cubicBezTo>
                  <a:cubicBezTo>
                    <a:pt x="541" y="48"/>
                    <a:pt x="544" y="47"/>
                    <a:pt x="540" y="43"/>
                  </a:cubicBezTo>
                  <a:cubicBezTo>
                    <a:pt x="540" y="43"/>
                    <a:pt x="540" y="43"/>
                    <a:pt x="540" y="43"/>
                  </a:cubicBezTo>
                  <a:cubicBezTo>
                    <a:pt x="543" y="43"/>
                    <a:pt x="545" y="41"/>
                    <a:pt x="546" y="39"/>
                  </a:cubicBezTo>
                  <a:cubicBezTo>
                    <a:pt x="543" y="37"/>
                    <a:pt x="537" y="35"/>
                    <a:pt x="531" y="35"/>
                  </a:cubicBezTo>
                  <a:cubicBezTo>
                    <a:pt x="527" y="35"/>
                    <a:pt x="524" y="36"/>
                    <a:pt x="523" y="41"/>
                  </a:cubicBezTo>
                  <a:cubicBezTo>
                    <a:pt x="524" y="43"/>
                    <a:pt x="529" y="40"/>
                    <a:pt x="531" y="46"/>
                  </a:cubicBezTo>
                  <a:cubicBezTo>
                    <a:pt x="529" y="51"/>
                    <a:pt x="530" y="54"/>
                    <a:pt x="525" y="58"/>
                  </a:cubicBezTo>
                  <a:cubicBezTo>
                    <a:pt x="523" y="58"/>
                    <a:pt x="522" y="57"/>
                    <a:pt x="520" y="57"/>
                  </a:cubicBezTo>
                  <a:cubicBezTo>
                    <a:pt x="517" y="57"/>
                    <a:pt x="514" y="58"/>
                    <a:pt x="511" y="59"/>
                  </a:cubicBezTo>
                  <a:cubicBezTo>
                    <a:pt x="508" y="59"/>
                    <a:pt x="506" y="60"/>
                    <a:pt x="503" y="60"/>
                  </a:cubicBezTo>
                  <a:cubicBezTo>
                    <a:pt x="503" y="60"/>
                    <a:pt x="503" y="60"/>
                    <a:pt x="503" y="60"/>
                  </a:cubicBezTo>
                  <a:cubicBezTo>
                    <a:pt x="501" y="60"/>
                    <a:pt x="500" y="58"/>
                    <a:pt x="499" y="58"/>
                  </a:cubicBezTo>
                  <a:cubicBezTo>
                    <a:pt x="497" y="58"/>
                    <a:pt x="497" y="56"/>
                    <a:pt x="497" y="56"/>
                  </a:cubicBezTo>
                  <a:cubicBezTo>
                    <a:pt x="495" y="56"/>
                    <a:pt x="494" y="55"/>
                    <a:pt x="493" y="55"/>
                  </a:cubicBezTo>
                  <a:cubicBezTo>
                    <a:pt x="491" y="55"/>
                    <a:pt x="489" y="56"/>
                    <a:pt x="488" y="56"/>
                  </a:cubicBezTo>
                  <a:cubicBezTo>
                    <a:pt x="486" y="56"/>
                    <a:pt x="484" y="56"/>
                    <a:pt x="482" y="56"/>
                  </a:cubicBezTo>
                  <a:cubicBezTo>
                    <a:pt x="481" y="56"/>
                    <a:pt x="480" y="56"/>
                    <a:pt x="478" y="56"/>
                  </a:cubicBezTo>
                  <a:cubicBezTo>
                    <a:pt x="478" y="53"/>
                    <a:pt x="475" y="54"/>
                    <a:pt x="474" y="52"/>
                  </a:cubicBezTo>
                  <a:cubicBezTo>
                    <a:pt x="473" y="52"/>
                    <a:pt x="472" y="51"/>
                    <a:pt x="470" y="51"/>
                  </a:cubicBezTo>
                  <a:cubicBezTo>
                    <a:pt x="470" y="51"/>
                    <a:pt x="469" y="51"/>
                    <a:pt x="469" y="52"/>
                  </a:cubicBezTo>
                  <a:cubicBezTo>
                    <a:pt x="473" y="55"/>
                    <a:pt x="459" y="55"/>
                    <a:pt x="458" y="58"/>
                  </a:cubicBezTo>
                  <a:cubicBezTo>
                    <a:pt x="459" y="65"/>
                    <a:pt x="458" y="63"/>
                    <a:pt x="459" y="69"/>
                  </a:cubicBezTo>
                  <a:cubicBezTo>
                    <a:pt x="459" y="69"/>
                    <a:pt x="459" y="69"/>
                    <a:pt x="459" y="69"/>
                  </a:cubicBezTo>
                  <a:cubicBezTo>
                    <a:pt x="457" y="69"/>
                    <a:pt x="456" y="70"/>
                    <a:pt x="456" y="70"/>
                  </a:cubicBezTo>
                  <a:cubicBezTo>
                    <a:pt x="455" y="71"/>
                    <a:pt x="454" y="71"/>
                    <a:pt x="452" y="71"/>
                  </a:cubicBezTo>
                  <a:cubicBezTo>
                    <a:pt x="452" y="71"/>
                    <a:pt x="452" y="71"/>
                    <a:pt x="452" y="71"/>
                  </a:cubicBezTo>
                  <a:cubicBezTo>
                    <a:pt x="452" y="69"/>
                    <a:pt x="453" y="67"/>
                    <a:pt x="454" y="65"/>
                  </a:cubicBezTo>
                  <a:cubicBezTo>
                    <a:pt x="445" y="62"/>
                    <a:pt x="435" y="60"/>
                    <a:pt x="424" y="60"/>
                  </a:cubicBezTo>
                  <a:cubicBezTo>
                    <a:pt x="417" y="60"/>
                    <a:pt x="409" y="61"/>
                    <a:pt x="401" y="62"/>
                  </a:cubicBezTo>
                  <a:cubicBezTo>
                    <a:pt x="401" y="59"/>
                    <a:pt x="399" y="59"/>
                    <a:pt x="399" y="56"/>
                  </a:cubicBezTo>
                  <a:cubicBezTo>
                    <a:pt x="400" y="53"/>
                    <a:pt x="404" y="55"/>
                    <a:pt x="403" y="50"/>
                  </a:cubicBezTo>
                  <a:cubicBezTo>
                    <a:pt x="403" y="48"/>
                    <a:pt x="402" y="48"/>
                    <a:pt x="400" y="48"/>
                  </a:cubicBezTo>
                  <a:cubicBezTo>
                    <a:pt x="400" y="48"/>
                    <a:pt x="400" y="48"/>
                    <a:pt x="400" y="48"/>
                  </a:cubicBezTo>
                  <a:cubicBezTo>
                    <a:pt x="400" y="48"/>
                    <a:pt x="400" y="48"/>
                    <a:pt x="400" y="48"/>
                  </a:cubicBezTo>
                  <a:cubicBezTo>
                    <a:pt x="398" y="48"/>
                    <a:pt x="396" y="48"/>
                    <a:pt x="398" y="45"/>
                  </a:cubicBezTo>
                  <a:cubicBezTo>
                    <a:pt x="395" y="44"/>
                    <a:pt x="392" y="45"/>
                    <a:pt x="392" y="43"/>
                  </a:cubicBezTo>
                  <a:cubicBezTo>
                    <a:pt x="391" y="42"/>
                    <a:pt x="390" y="42"/>
                    <a:pt x="389" y="42"/>
                  </a:cubicBezTo>
                  <a:cubicBezTo>
                    <a:pt x="387" y="42"/>
                    <a:pt x="385" y="43"/>
                    <a:pt x="383" y="43"/>
                  </a:cubicBezTo>
                  <a:cubicBezTo>
                    <a:pt x="382" y="43"/>
                    <a:pt x="380" y="44"/>
                    <a:pt x="378" y="44"/>
                  </a:cubicBezTo>
                  <a:cubicBezTo>
                    <a:pt x="376" y="44"/>
                    <a:pt x="375" y="44"/>
                    <a:pt x="373" y="43"/>
                  </a:cubicBezTo>
                  <a:cubicBezTo>
                    <a:pt x="373" y="42"/>
                    <a:pt x="374" y="39"/>
                    <a:pt x="373" y="39"/>
                  </a:cubicBezTo>
                  <a:cubicBezTo>
                    <a:pt x="373" y="39"/>
                    <a:pt x="373" y="39"/>
                    <a:pt x="372" y="39"/>
                  </a:cubicBezTo>
                  <a:cubicBezTo>
                    <a:pt x="371" y="39"/>
                    <a:pt x="370" y="39"/>
                    <a:pt x="370" y="40"/>
                  </a:cubicBezTo>
                  <a:cubicBezTo>
                    <a:pt x="369" y="40"/>
                    <a:pt x="368" y="41"/>
                    <a:pt x="368" y="41"/>
                  </a:cubicBezTo>
                  <a:cubicBezTo>
                    <a:pt x="368" y="41"/>
                    <a:pt x="368" y="41"/>
                    <a:pt x="368" y="41"/>
                  </a:cubicBezTo>
                  <a:cubicBezTo>
                    <a:pt x="368" y="41"/>
                    <a:pt x="368" y="41"/>
                    <a:pt x="368" y="41"/>
                  </a:cubicBezTo>
                  <a:cubicBezTo>
                    <a:pt x="368" y="41"/>
                    <a:pt x="368" y="41"/>
                    <a:pt x="368" y="41"/>
                  </a:cubicBezTo>
                  <a:cubicBezTo>
                    <a:pt x="368" y="41"/>
                    <a:pt x="368" y="41"/>
                    <a:pt x="368" y="41"/>
                  </a:cubicBezTo>
                  <a:cubicBezTo>
                    <a:pt x="368" y="41"/>
                    <a:pt x="367" y="40"/>
                    <a:pt x="366" y="40"/>
                  </a:cubicBezTo>
                  <a:cubicBezTo>
                    <a:pt x="365" y="39"/>
                    <a:pt x="364" y="39"/>
                    <a:pt x="364" y="39"/>
                  </a:cubicBezTo>
                  <a:cubicBezTo>
                    <a:pt x="364" y="39"/>
                    <a:pt x="364" y="39"/>
                    <a:pt x="364" y="39"/>
                  </a:cubicBezTo>
                  <a:cubicBezTo>
                    <a:pt x="363" y="38"/>
                    <a:pt x="366" y="36"/>
                    <a:pt x="366" y="35"/>
                  </a:cubicBezTo>
                  <a:cubicBezTo>
                    <a:pt x="361" y="35"/>
                    <a:pt x="357" y="35"/>
                    <a:pt x="353" y="35"/>
                  </a:cubicBezTo>
                  <a:cubicBezTo>
                    <a:pt x="351" y="33"/>
                    <a:pt x="349" y="32"/>
                    <a:pt x="348" y="32"/>
                  </a:cubicBezTo>
                  <a:cubicBezTo>
                    <a:pt x="347" y="32"/>
                    <a:pt x="347" y="33"/>
                    <a:pt x="347" y="33"/>
                  </a:cubicBezTo>
                  <a:cubicBezTo>
                    <a:pt x="346" y="33"/>
                    <a:pt x="346" y="33"/>
                    <a:pt x="345" y="33"/>
                  </a:cubicBezTo>
                  <a:cubicBezTo>
                    <a:pt x="344" y="33"/>
                    <a:pt x="343" y="32"/>
                    <a:pt x="341" y="31"/>
                  </a:cubicBezTo>
                  <a:cubicBezTo>
                    <a:pt x="341" y="36"/>
                    <a:pt x="336" y="38"/>
                    <a:pt x="332" y="39"/>
                  </a:cubicBezTo>
                  <a:cubicBezTo>
                    <a:pt x="334" y="33"/>
                    <a:pt x="329" y="33"/>
                    <a:pt x="326" y="31"/>
                  </a:cubicBezTo>
                  <a:cubicBezTo>
                    <a:pt x="325" y="34"/>
                    <a:pt x="322" y="35"/>
                    <a:pt x="317" y="35"/>
                  </a:cubicBezTo>
                  <a:cubicBezTo>
                    <a:pt x="316" y="35"/>
                    <a:pt x="316" y="35"/>
                    <a:pt x="315" y="35"/>
                  </a:cubicBezTo>
                  <a:cubicBezTo>
                    <a:pt x="312" y="34"/>
                    <a:pt x="310" y="30"/>
                    <a:pt x="308" y="30"/>
                  </a:cubicBezTo>
                  <a:cubicBezTo>
                    <a:pt x="307" y="30"/>
                    <a:pt x="307" y="30"/>
                    <a:pt x="306" y="31"/>
                  </a:cubicBezTo>
                  <a:cubicBezTo>
                    <a:pt x="306" y="29"/>
                    <a:pt x="306" y="28"/>
                    <a:pt x="306" y="26"/>
                  </a:cubicBezTo>
                  <a:cubicBezTo>
                    <a:pt x="306" y="26"/>
                    <a:pt x="305" y="26"/>
                    <a:pt x="305" y="26"/>
                  </a:cubicBezTo>
                  <a:cubicBezTo>
                    <a:pt x="302" y="26"/>
                    <a:pt x="301" y="27"/>
                    <a:pt x="300" y="29"/>
                  </a:cubicBezTo>
                  <a:cubicBezTo>
                    <a:pt x="294" y="30"/>
                    <a:pt x="303" y="35"/>
                    <a:pt x="299" y="35"/>
                  </a:cubicBezTo>
                  <a:cubicBezTo>
                    <a:pt x="299" y="35"/>
                    <a:pt x="298" y="35"/>
                    <a:pt x="298" y="35"/>
                  </a:cubicBezTo>
                  <a:cubicBezTo>
                    <a:pt x="297" y="33"/>
                    <a:pt x="295" y="33"/>
                    <a:pt x="294" y="33"/>
                  </a:cubicBezTo>
                  <a:cubicBezTo>
                    <a:pt x="292" y="33"/>
                    <a:pt x="290" y="33"/>
                    <a:pt x="288" y="34"/>
                  </a:cubicBezTo>
                  <a:cubicBezTo>
                    <a:pt x="286" y="34"/>
                    <a:pt x="284" y="35"/>
                    <a:pt x="282" y="35"/>
                  </a:cubicBezTo>
                  <a:cubicBezTo>
                    <a:pt x="281" y="35"/>
                    <a:pt x="280" y="34"/>
                    <a:pt x="279" y="33"/>
                  </a:cubicBezTo>
                  <a:cubicBezTo>
                    <a:pt x="280" y="33"/>
                    <a:pt x="280" y="33"/>
                    <a:pt x="280" y="33"/>
                  </a:cubicBezTo>
                  <a:cubicBezTo>
                    <a:pt x="283" y="33"/>
                    <a:pt x="284" y="31"/>
                    <a:pt x="281" y="29"/>
                  </a:cubicBezTo>
                  <a:cubicBezTo>
                    <a:pt x="281" y="30"/>
                    <a:pt x="281" y="31"/>
                    <a:pt x="280" y="31"/>
                  </a:cubicBezTo>
                  <a:cubicBezTo>
                    <a:pt x="280" y="31"/>
                    <a:pt x="279" y="30"/>
                    <a:pt x="279" y="30"/>
                  </a:cubicBezTo>
                  <a:cubicBezTo>
                    <a:pt x="278" y="30"/>
                    <a:pt x="277" y="29"/>
                    <a:pt x="276" y="29"/>
                  </a:cubicBezTo>
                  <a:cubicBezTo>
                    <a:pt x="276" y="29"/>
                    <a:pt x="276" y="29"/>
                    <a:pt x="276" y="29"/>
                  </a:cubicBezTo>
                  <a:cubicBezTo>
                    <a:pt x="272" y="33"/>
                    <a:pt x="274" y="35"/>
                    <a:pt x="272" y="37"/>
                  </a:cubicBezTo>
                  <a:cubicBezTo>
                    <a:pt x="270" y="37"/>
                    <a:pt x="269" y="35"/>
                    <a:pt x="266" y="35"/>
                  </a:cubicBezTo>
                  <a:cubicBezTo>
                    <a:pt x="266" y="35"/>
                    <a:pt x="265" y="35"/>
                    <a:pt x="264" y="35"/>
                  </a:cubicBezTo>
                  <a:cubicBezTo>
                    <a:pt x="264" y="38"/>
                    <a:pt x="264" y="41"/>
                    <a:pt x="262" y="41"/>
                  </a:cubicBezTo>
                  <a:cubicBezTo>
                    <a:pt x="261" y="41"/>
                    <a:pt x="261" y="41"/>
                    <a:pt x="261" y="41"/>
                  </a:cubicBezTo>
                  <a:cubicBezTo>
                    <a:pt x="258" y="41"/>
                    <a:pt x="259" y="37"/>
                    <a:pt x="257" y="37"/>
                  </a:cubicBezTo>
                  <a:cubicBezTo>
                    <a:pt x="257" y="38"/>
                    <a:pt x="256" y="38"/>
                    <a:pt x="256" y="38"/>
                  </a:cubicBezTo>
                  <a:cubicBezTo>
                    <a:pt x="255" y="38"/>
                    <a:pt x="255" y="37"/>
                    <a:pt x="255" y="35"/>
                  </a:cubicBezTo>
                  <a:cubicBezTo>
                    <a:pt x="248" y="37"/>
                    <a:pt x="244" y="40"/>
                    <a:pt x="240" y="45"/>
                  </a:cubicBezTo>
                  <a:cubicBezTo>
                    <a:pt x="241" y="45"/>
                    <a:pt x="244" y="45"/>
                    <a:pt x="244" y="46"/>
                  </a:cubicBezTo>
                  <a:cubicBezTo>
                    <a:pt x="243" y="46"/>
                    <a:pt x="242" y="46"/>
                    <a:pt x="242" y="46"/>
                  </a:cubicBezTo>
                  <a:cubicBezTo>
                    <a:pt x="241" y="46"/>
                    <a:pt x="240" y="46"/>
                    <a:pt x="238" y="47"/>
                  </a:cubicBezTo>
                  <a:cubicBezTo>
                    <a:pt x="237" y="47"/>
                    <a:pt x="236" y="47"/>
                    <a:pt x="235" y="47"/>
                  </a:cubicBezTo>
                  <a:cubicBezTo>
                    <a:pt x="232" y="47"/>
                    <a:pt x="229" y="46"/>
                    <a:pt x="229" y="43"/>
                  </a:cubicBezTo>
                  <a:cubicBezTo>
                    <a:pt x="227" y="43"/>
                    <a:pt x="226" y="44"/>
                    <a:pt x="225" y="44"/>
                  </a:cubicBezTo>
                  <a:cubicBezTo>
                    <a:pt x="221" y="44"/>
                    <a:pt x="219" y="41"/>
                    <a:pt x="214" y="41"/>
                  </a:cubicBezTo>
                  <a:cubicBezTo>
                    <a:pt x="213" y="37"/>
                    <a:pt x="210" y="36"/>
                    <a:pt x="208" y="33"/>
                  </a:cubicBezTo>
                  <a:cubicBezTo>
                    <a:pt x="201" y="32"/>
                    <a:pt x="190" y="31"/>
                    <a:pt x="187" y="29"/>
                  </a:cubicBezTo>
                  <a:cubicBezTo>
                    <a:pt x="185" y="28"/>
                    <a:pt x="164" y="28"/>
                    <a:pt x="163" y="28"/>
                  </a:cubicBezTo>
                  <a:cubicBezTo>
                    <a:pt x="162" y="27"/>
                    <a:pt x="161" y="26"/>
                    <a:pt x="161" y="26"/>
                  </a:cubicBezTo>
                  <a:cubicBezTo>
                    <a:pt x="160" y="26"/>
                    <a:pt x="159" y="27"/>
                    <a:pt x="158" y="27"/>
                  </a:cubicBezTo>
                  <a:cubicBezTo>
                    <a:pt x="157" y="27"/>
                    <a:pt x="156" y="28"/>
                    <a:pt x="155" y="28"/>
                  </a:cubicBezTo>
                  <a:cubicBezTo>
                    <a:pt x="154" y="28"/>
                    <a:pt x="154" y="28"/>
                    <a:pt x="154" y="28"/>
                  </a:cubicBezTo>
                  <a:cubicBezTo>
                    <a:pt x="152" y="27"/>
                    <a:pt x="151" y="26"/>
                    <a:pt x="150" y="26"/>
                  </a:cubicBezTo>
                  <a:cubicBezTo>
                    <a:pt x="148" y="26"/>
                    <a:pt x="149" y="24"/>
                    <a:pt x="148" y="24"/>
                  </a:cubicBezTo>
                  <a:cubicBezTo>
                    <a:pt x="142" y="22"/>
                    <a:pt x="135" y="24"/>
                    <a:pt x="131" y="20"/>
                  </a:cubicBezTo>
                  <a:cubicBezTo>
                    <a:pt x="131" y="23"/>
                    <a:pt x="129" y="24"/>
                    <a:pt x="126" y="24"/>
                  </a:cubicBezTo>
                  <a:cubicBezTo>
                    <a:pt x="125" y="24"/>
                    <a:pt x="124" y="24"/>
                    <a:pt x="124" y="24"/>
                  </a:cubicBezTo>
                  <a:cubicBezTo>
                    <a:pt x="126" y="21"/>
                    <a:pt x="125" y="20"/>
                    <a:pt x="124" y="20"/>
                  </a:cubicBezTo>
                  <a:cubicBezTo>
                    <a:pt x="123" y="20"/>
                    <a:pt x="121" y="20"/>
                    <a:pt x="120" y="20"/>
                  </a:cubicBezTo>
                  <a:cubicBezTo>
                    <a:pt x="119" y="21"/>
                    <a:pt x="118" y="21"/>
                    <a:pt x="117" y="21"/>
                  </a:cubicBezTo>
                  <a:cubicBezTo>
                    <a:pt x="116" y="21"/>
                    <a:pt x="116" y="20"/>
                    <a:pt x="118" y="18"/>
                  </a:cubicBezTo>
                  <a:cubicBezTo>
                    <a:pt x="110" y="18"/>
                    <a:pt x="102" y="18"/>
                    <a:pt x="94" y="18"/>
                  </a:cubicBezTo>
                  <a:cubicBezTo>
                    <a:pt x="94" y="13"/>
                    <a:pt x="91" y="15"/>
                    <a:pt x="88" y="14"/>
                  </a:cubicBezTo>
                  <a:cubicBezTo>
                    <a:pt x="87" y="14"/>
                    <a:pt x="86" y="10"/>
                    <a:pt x="85" y="10"/>
                  </a:cubicBezTo>
                  <a:cubicBezTo>
                    <a:pt x="84" y="10"/>
                    <a:pt x="84" y="10"/>
                    <a:pt x="84" y="10"/>
                  </a:cubicBezTo>
                  <a:cubicBezTo>
                    <a:pt x="84" y="13"/>
                    <a:pt x="81" y="14"/>
                    <a:pt x="79" y="14"/>
                  </a:cubicBezTo>
                  <a:cubicBezTo>
                    <a:pt x="78" y="14"/>
                    <a:pt x="78" y="14"/>
                    <a:pt x="78" y="14"/>
                  </a:cubicBezTo>
                  <a:cubicBezTo>
                    <a:pt x="78" y="14"/>
                    <a:pt x="77" y="14"/>
                    <a:pt x="77" y="14"/>
                  </a:cubicBezTo>
                  <a:cubicBezTo>
                    <a:pt x="75" y="14"/>
                    <a:pt x="74" y="14"/>
                    <a:pt x="73" y="14"/>
                  </a:cubicBezTo>
                  <a:cubicBezTo>
                    <a:pt x="72" y="15"/>
                    <a:pt x="73" y="18"/>
                    <a:pt x="72" y="18"/>
                  </a:cubicBezTo>
                  <a:cubicBezTo>
                    <a:pt x="71" y="18"/>
                    <a:pt x="71" y="18"/>
                    <a:pt x="71" y="18"/>
                  </a:cubicBezTo>
                  <a:cubicBezTo>
                    <a:pt x="69" y="18"/>
                    <a:pt x="68" y="18"/>
                    <a:pt x="66" y="18"/>
                  </a:cubicBezTo>
                  <a:cubicBezTo>
                    <a:pt x="58" y="18"/>
                    <a:pt x="54" y="21"/>
                    <a:pt x="50" y="26"/>
                  </a:cubicBezTo>
                  <a:cubicBezTo>
                    <a:pt x="50" y="26"/>
                    <a:pt x="50" y="26"/>
                    <a:pt x="50" y="26"/>
                  </a:cubicBezTo>
                  <a:cubicBezTo>
                    <a:pt x="48" y="26"/>
                    <a:pt x="46" y="26"/>
                    <a:pt x="45" y="26"/>
                  </a:cubicBezTo>
                  <a:cubicBezTo>
                    <a:pt x="44" y="26"/>
                    <a:pt x="43" y="26"/>
                    <a:pt x="42" y="26"/>
                  </a:cubicBezTo>
                  <a:cubicBezTo>
                    <a:pt x="41" y="26"/>
                    <a:pt x="39" y="26"/>
                    <a:pt x="37" y="24"/>
                  </a:cubicBezTo>
                  <a:cubicBezTo>
                    <a:pt x="35" y="25"/>
                    <a:pt x="37" y="29"/>
                    <a:pt x="35" y="31"/>
                  </a:cubicBezTo>
                  <a:cubicBezTo>
                    <a:pt x="34" y="34"/>
                    <a:pt x="26" y="34"/>
                    <a:pt x="28" y="41"/>
                  </a:cubicBezTo>
                  <a:cubicBezTo>
                    <a:pt x="21" y="44"/>
                    <a:pt x="13" y="45"/>
                    <a:pt x="9" y="50"/>
                  </a:cubicBezTo>
                  <a:cubicBezTo>
                    <a:pt x="10" y="50"/>
                    <a:pt x="10" y="50"/>
                    <a:pt x="10" y="50"/>
                  </a:cubicBezTo>
                  <a:cubicBezTo>
                    <a:pt x="12" y="50"/>
                    <a:pt x="13" y="52"/>
                    <a:pt x="15" y="52"/>
                  </a:cubicBezTo>
                  <a:cubicBezTo>
                    <a:pt x="15" y="52"/>
                    <a:pt x="15" y="52"/>
                    <a:pt x="15" y="52"/>
                  </a:cubicBezTo>
                  <a:cubicBezTo>
                    <a:pt x="17" y="52"/>
                    <a:pt x="16" y="50"/>
                    <a:pt x="17" y="50"/>
                  </a:cubicBezTo>
                  <a:cubicBezTo>
                    <a:pt x="17" y="50"/>
                    <a:pt x="17" y="50"/>
                    <a:pt x="17" y="50"/>
                  </a:cubicBezTo>
                  <a:cubicBezTo>
                    <a:pt x="19" y="50"/>
                    <a:pt x="19" y="52"/>
                    <a:pt x="18" y="53"/>
                  </a:cubicBezTo>
                  <a:cubicBezTo>
                    <a:pt x="18" y="55"/>
                    <a:pt x="17" y="56"/>
                    <a:pt x="17" y="56"/>
                  </a:cubicBezTo>
                  <a:cubicBezTo>
                    <a:pt x="17" y="56"/>
                    <a:pt x="17" y="56"/>
                    <a:pt x="17" y="56"/>
                  </a:cubicBezTo>
                  <a:cubicBezTo>
                    <a:pt x="19" y="57"/>
                    <a:pt x="23" y="57"/>
                    <a:pt x="24" y="58"/>
                  </a:cubicBezTo>
                  <a:cubicBezTo>
                    <a:pt x="25" y="58"/>
                    <a:pt x="25" y="59"/>
                    <a:pt x="26" y="60"/>
                  </a:cubicBezTo>
                  <a:cubicBezTo>
                    <a:pt x="30" y="62"/>
                    <a:pt x="30" y="62"/>
                    <a:pt x="28" y="65"/>
                  </a:cubicBezTo>
                  <a:cubicBezTo>
                    <a:pt x="33" y="66"/>
                    <a:pt x="38" y="68"/>
                    <a:pt x="43" y="69"/>
                  </a:cubicBezTo>
                  <a:cubicBezTo>
                    <a:pt x="41" y="73"/>
                    <a:pt x="43" y="73"/>
                    <a:pt x="45" y="73"/>
                  </a:cubicBezTo>
                  <a:cubicBezTo>
                    <a:pt x="45" y="73"/>
                    <a:pt x="45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8" y="73"/>
                    <a:pt x="49" y="73"/>
                    <a:pt x="49" y="75"/>
                  </a:cubicBezTo>
                  <a:cubicBezTo>
                    <a:pt x="48" y="76"/>
                    <a:pt x="47" y="77"/>
                    <a:pt x="46" y="77"/>
                  </a:cubicBezTo>
                  <a:cubicBezTo>
                    <a:pt x="45" y="77"/>
                    <a:pt x="45" y="77"/>
                    <a:pt x="45" y="77"/>
                  </a:cubicBezTo>
                  <a:cubicBezTo>
                    <a:pt x="45" y="79"/>
                    <a:pt x="48" y="80"/>
                    <a:pt x="45" y="81"/>
                  </a:cubicBezTo>
                  <a:cubicBezTo>
                    <a:pt x="44" y="81"/>
                    <a:pt x="43" y="82"/>
                    <a:pt x="42" y="82"/>
                  </a:cubicBezTo>
                  <a:cubicBezTo>
                    <a:pt x="42" y="82"/>
                    <a:pt x="41" y="81"/>
                    <a:pt x="39" y="81"/>
                  </a:cubicBezTo>
                  <a:cubicBezTo>
                    <a:pt x="38" y="80"/>
                    <a:pt x="37" y="80"/>
                    <a:pt x="36" y="80"/>
                  </a:cubicBezTo>
                  <a:cubicBezTo>
                    <a:pt x="35" y="80"/>
                    <a:pt x="33" y="80"/>
                    <a:pt x="32" y="81"/>
                  </a:cubicBezTo>
                  <a:cubicBezTo>
                    <a:pt x="31" y="81"/>
                    <a:pt x="30" y="81"/>
                    <a:pt x="28" y="81"/>
                  </a:cubicBezTo>
                  <a:cubicBezTo>
                    <a:pt x="28" y="81"/>
                    <a:pt x="27" y="81"/>
                    <a:pt x="26" y="81"/>
                  </a:cubicBezTo>
                  <a:cubicBezTo>
                    <a:pt x="24" y="80"/>
                    <a:pt x="23" y="77"/>
                    <a:pt x="22" y="77"/>
                  </a:cubicBezTo>
                  <a:cubicBezTo>
                    <a:pt x="22" y="77"/>
                    <a:pt x="22" y="77"/>
                    <a:pt x="21" y="77"/>
                  </a:cubicBezTo>
                  <a:cubicBezTo>
                    <a:pt x="19" y="77"/>
                    <a:pt x="18" y="79"/>
                    <a:pt x="15" y="79"/>
                  </a:cubicBezTo>
                  <a:cubicBezTo>
                    <a:pt x="15" y="79"/>
                    <a:pt x="13" y="77"/>
                    <a:pt x="12" y="77"/>
                  </a:cubicBezTo>
                  <a:cubicBezTo>
                    <a:pt x="12" y="77"/>
                    <a:pt x="11" y="77"/>
                    <a:pt x="11" y="79"/>
                  </a:cubicBezTo>
                  <a:cubicBezTo>
                    <a:pt x="12" y="79"/>
                    <a:pt x="13" y="80"/>
                    <a:pt x="11" y="81"/>
                  </a:cubicBezTo>
                  <a:cubicBezTo>
                    <a:pt x="9" y="80"/>
                    <a:pt x="8" y="80"/>
                    <a:pt x="7" y="80"/>
                  </a:cubicBezTo>
                  <a:cubicBezTo>
                    <a:pt x="4" y="80"/>
                    <a:pt x="5" y="81"/>
                    <a:pt x="5" y="82"/>
                  </a:cubicBezTo>
                  <a:cubicBezTo>
                    <a:pt x="5" y="84"/>
                    <a:pt x="5" y="85"/>
                    <a:pt x="2" y="85"/>
                  </a:cubicBezTo>
                  <a:cubicBezTo>
                    <a:pt x="2" y="85"/>
                    <a:pt x="1" y="85"/>
                    <a:pt x="0" y="84"/>
                  </a:cubicBezTo>
                  <a:cubicBezTo>
                    <a:pt x="0" y="90"/>
                    <a:pt x="4" y="92"/>
                    <a:pt x="7" y="92"/>
                  </a:cubicBezTo>
                  <a:cubicBezTo>
                    <a:pt x="11" y="92"/>
                    <a:pt x="7" y="96"/>
                    <a:pt x="7" y="96"/>
                  </a:cubicBezTo>
                  <a:cubicBezTo>
                    <a:pt x="12" y="98"/>
                    <a:pt x="19" y="96"/>
                    <a:pt x="20" y="100"/>
                  </a:cubicBezTo>
                  <a:cubicBezTo>
                    <a:pt x="20" y="100"/>
                    <a:pt x="21" y="100"/>
                    <a:pt x="21" y="100"/>
                  </a:cubicBezTo>
                  <a:cubicBezTo>
                    <a:pt x="23" y="100"/>
                    <a:pt x="24" y="99"/>
                    <a:pt x="25" y="98"/>
                  </a:cubicBezTo>
                  <a:cubicBezTo>
                    <a:pt x="26" y="97"/>
                    <a:pt x="26" y="97"/>
                    <a:pt x="26" y="97"/>
                  </a:cubicBezTo>
                  <a:cubicBezTo>
                    <a:pt x="27" y="97"/>
                    <a:pt x="27" y="97"/>
                    <a:pt x="28" y="98"/>
                  </a:cubicBezTo>
                  <a:cubicBezTo>
                    <a:pt x="29" y="99"/>
                    <a:pt x="30" y="99"/>
                    <a:pt x="31" y="99"/>
                  </a:cubicBezTo>
                  <a:cubicBezTo>
                    <a:pt x="33" y="99"/>
                    <a:pt x="35" y="98"/>
                    <a:pt x="38" y="97"/>
                  </a:cubicBezTo>
                  <a:cubicBezTo>
                    <a:pt x="40" y="96"/>
                    <a:pt x="42" y="95"/>
                    <a:pt x="44" y="95"/>
                  </a:cubicBezTo>
                  <a:cubicBezTo>
                    <a:pt x="45" y="95"/>
                    <a:pt x="46" y="95"/>
                    <a:pt x="47" y="96"/>
                  </a:cubicBezTo>
                  <a:cubicBezTo>
                    <a:pt x="49" y="103"/>
                    <a:pt x="49" y="107"/>
                    <a:pt x="50" y="111"/>
                  </a:cubicBezTo>
                  <a:cubicBezTo>
                    <a:pt x="49" y="111"/>
                    <a:pt x="48" y="111"/>
                    <a:pt x="47" y="111"/>
                  </a:cubicBezTo>
                  <a:cubicBezTo>
                    <a:pt x="42" y="111"/>
                    <a:pt x="46" y="114"/>
                    <a:pt x="43" y="115"/>
                  </a:cubicBezTo>
                  <a:cubicBezTo>
                    <a:pt x="40" y="116"/>
                    <a:pt x="38" y="115"/>
                    <a:pt x="35" y="117"/>
                  </a:cubicBezTo>
                  <a:cubicBezTo>
                    <a:pt x="32" y="119"/>
                    <a:pt x="25" y="120"/>
                    <a:pt x="20" y="121"/>
                  </a:cubicBezTo>
                  <a:cubicBezTo>
                    <a:pt x="19" y="122"/>
                    <a:pt x="20" y="125"/>
                    <a:pt x="19" y="126"/>
                  </a:cubicBezTo>
                  <a:cubicBezTo>
                    <a:pt x="18" y="126"/>
                    <a:pt x="18" y="126"/>
                    <a:pt x="18" y="126"/>
                  </a:cubicBezTo>
                  <a:cubicBezTo>
                    <a:pt x="18" y="126"/>
                    <a:pt x="17" y="126"/>
                    <a:pt x="17" y="126"/>
                  </a:cubicBezTo>
                  <a:cubicBezTo>
                    <a:pt x="16" y="126"/>
                    <a:pt x="16" y="126"/>
                    <a:pt x="15" y="126"/>
                  </a:cubicBezTo>
                  <a:cubicBezTo>
                    <a:pt x="15" y="126"/>
                    <a:pt x="15" y="126"/>
                    <a:pt x="15" y="126"/>
                  </a:cubicBezTo>
                  <a:cubicBezTo>
                    <a:pt x="14" y="127"/>
                    <a:pt x="15" y="129"/>
                    <a:pt x="15" y="130"/>
                  </a:cubicBezTo>
                  <a:cubicBezTo>
                    <a:pt x="14" y="132"/>
                    <a:pt x="10" y="138"/>
                    <a:pt x="15" y="138"/>
                  </a:cubicBezTo>
                  <a:cubicBezTo>
                    <a:pt x="15" y="137"/>
                    <a:pt x="15" y="136"/>
                    <a:pt x="16" y="136"/>
                  </a:cubicBezTo>
                  <a:cubicBezTo>
                    <a:pt x="17" y="136"/>
                    <a:pt x="18" y="138"/>
                    <a:pt x="19" y="140"/>
                  </a:cubicBezTo>
                  <a:cubicBezTo>
                    <a:pt x="17" y="147"/>
                    <a:pt x="23" y="146"/>
                    <a:pt x="24" y="149"/>
                  </a:cubicBezTo>
                  <a:cubicBezTo>
                    <a:pt x="23" y="149"/>
                    <a:pt x="22" y="151"/>
                    <a:pt x="22" y="153"/>
                  </a:cubicBezTo>
                  <a:cubicBezTo>
                    <a:pt x="22" y="153"/>
                    <a:pt x="22" y="153"/>
                    <a:pt x="22" y="153"/>
                  </a:cubicBezTo>
                  <a:cubicBezTo>
                    <a:pt x="23" y="153"/>
                    <a:pt x="24" y="153"/>
                    <a:pt x="25" y="153"/>
                  </a:cubicBezTo>
                  <a:cubicBezTo>
                    <a:pt x="26" y="153"/>
                    <a:pt x="27" y="153"/>
                    <a:pt x="28" y="153"/>
                  </a:cubicBezTo>
                  <a:cubicBezTo>
                    <a:pt x="31" y="153"/>
                    <a:pt x="34" y="153"/>
                    <a:pt x="35" y="151"/>
                  </a:cubicBezTo>
                  <a:cubicBezTo>
                    <a:pt x="38" y="157"/>
                    <a:pt x="41" y="155"/>
                    <a:pt x="45" y="160"/>
                  </a:cubicBezTo>
                  <a:cubicBezTo>
                    <a:pt x="45" y="160"/>
                    <a:pt x="45" y="160"/>
                    <a:pt x="45" y="160"/>
                  </a:cubicBezTo>
                  <a:cubicBezTo>
                    <a:pt x="44" y="160"/>
                    <a:pt x="42" y="161"/>
                    <a:pt x="43" y="162"/>
                  </a:cubicBezTo>
                  <a:cubicBezTo>
                    <a:pt x="44" y="164"/>
                    <a:pt x="49" y="162"/>
                    <a:pt x="47" y="166"/>
                  </a:cubicBezTo>
                  <a:cubicBezTo>
                    <a:pt x="47" y="166"/>
                    <a:pt x="48" y="166"/>
                    <a:pt x="49" y="166"/>
                  </a:cubicBezTo>
                  <a:cubicBezTo>
                    <a:pt x="50" y="166"/>
                    <a:pt x="51" y="166"/>
                    <a:pt x="52" y="166"/>
                  </a:cubicBezTo>
                  <a:cubicBezTo>
                    <a:pt x="54" y="166"/>
                    <a:pt x="55" y="166"/>
                    <a:pt x="56" y="166"/>
                  </a:cubicBezTo>
                  <a:cubicBezTo>
                    <a:pt x="57" y="166"/>
                    <a:pt x="57" y="166"/>
                    <a:pt x="58" y="166"/>
                  </a:cubicBezTo>
                  <a:cubicBezTo>
                    <a:pt x="59" y="167"/>
                    <a:pt x="58" y="170"/>
                    <a:pt x="59" y="170"/>
                  </a:cubicBezTo>
                  <a:cubicBezTo>
                    <a:pt x="60" y="170"/>
                    <a:pt x="60" y="170"/>
                    <a:pt x="60" y="170"/>
                  </a:cubicBezTo>
                  <a:cubicBezTo>
                    <a:pt x="60" y="168"/>
                    <a:pt x="62" y="168"/>
                    <a:pt x="65" y="168"/>
                  </a:cubicBezTo>
                  <a:cubicBezTo>
                    <a:pt x="66" y="168"/>
                    <a:pt x="67" y="168"/>
                    <a:pt x="67" y="168"/>
                  </a:cubicBezTo>
                  <a:cubicBezTo>
                    <a:pt x="68" y="168"/>
                    <a:pt x="69" y="168"/>
                    <a:pt x="70" y="168"/>
                  </a:cubicBezTo>
                  <a:cubicBezTo>
                    <a:pt x="72" y="168"/>
                    <a:pt x="74" y="168"/>
                    <a:pt x="75" y="166"/>
                  </a:cubicBezTo>
                  <a:cubicBezTo>
                    <a:pt x="73" y="170"/>
                    <a:pt x="75" y="170"/>
                    <a:pt x="77" y="170"/>
                  </a:cubicBezTo>
                  <a:cubicBezTo>
                    <a:pt x="77" y="170"/>
                    <a:pt x="77" y="170"/>
                    <a:pt x="77" y="170"/>
                  </a:cubicBezTo>
                  <a:cubicBezTo>
                    <a:pt x="78" y="170"/>
                    <a:pt x="78" y="170"/>
                    <a:pt x="78" y="170"/>
                  </a:cubicBezTo>
                  <a:cubicBezTo>
                    <a:pt x="79" y="170"/>
                    <a:pt x="81" y="170"/>
                    <a:pt x="80" y="172"/>
                  </a:cubicBezTo>
                  <a:cubicBezTo>
                    <a:pt x="80" y="172"/>
                    <a:pt x="80" y="172"/>
                    <a:pt x="79" y="172"/>
                  </a:cubicBezTo>
                  <a:cubicBezTo>
                    <a:pt x="77" y="172"/>
                    <a:pt x="77" y="173"/>
                    <a:pt x="77" y="175"/>
                  </a:cubicBezTo>
                  <a:cubicBezTo>
                    <a:pt x="76" y="176"/>
                    <a:pt x="76" y="177"/>
                    <a:pt x="75" y="177"/>
                  </a:cubicBezTo>
                  <a:cubicBezTo>
                    <a:pt x="75" y="177"/>
                    <a:pt x="74" y="177"/>
                    <a:pt x="73" y="176"/>
                  </a:cubicBezTo>
                  <a:cubicBezTo>
                    <a:pt x="73" y="179"/>
                    <a:pt x="73" y="182"/>
                    <a:pt x="73" y="185"/>
                  </a:cubicBezTo>
                  <a:cubicBezTo>
                    <a:pt x="70" y="187"/>
                    <a:pt x="66" y="186"/>
                    <a:pt x="65" y="189"/>
                  </a:cubicBezTo>
                  <a:cubicBezTo>
                    <a:pt x="65" y="191"/>
                    <a:pt x="64" y="190"/>
                    <a:pt x="64" y="191"/>
                  </a:cubicBezTo>
                  <a:cubicBezTo>
                    <a:pt x="62" y="193"/>
                    <a:pt x="61" y="193"/>
                    <a:pt x="61" y="193"/>
                  </a:cubicBezTo>
                  <a:cubicBezTo>
                    <a:pt x="60" y="193"/>
                    <a:pt x="60" y="193"/>
                    <a:pt x="59" y="193"/>
                  </a:cubicBezTo>
                  <a:cubicBezTo>
                    <a:pt x="59" y="193"/>
                    <a:pt x="59" y="193"/>
                    <a:pt x="58" y="193"/>
                  </a:cubicBezTo>
                  <a:cubicBezTo>
                    <a:pt x="58" y="193"/>
                    <a:pt x="58" y="193"/>
                    <a:pt x="58" y="193"/>
                  </a:cubicBezTo>
                  <a:cubicBezTo>
                    <a:pt x="57" y="194"/>
                    <a:pt x="59" y="198"/>
                    <a:pt x="56" y="198"/>
                  </a:cubicBezTo>
                  <a:cubicBezTo>
                    <a:pt x="56" y="198"/>
                    <a:pt x="56" y="198"/>
                    <a:pt x="56" y="198"/>
                  </a:cubicBezTo>
                  <a:cubicBezTo>
                    <a:pt x="56" y="198"/>
                    <a:pt x="55" y="199"/>
                    <a:pt x="54" y="199"/>
                  </a:cubicBezTo>
                  <a:cubicBezTo>
                    <a:pt x="54" y="199"/>
                    <a:pt x="54" y="199"/>
                    <a:pt x="54" y="199"/>
                  </a:cubicBezTo>
                  <a:cubicBezTo>
                    <a:pt x="53" y="198"/>
                    <a:pt x="53" y="198"/>
                    <a:pt x="53" y="198"/>
                  </a:cubicBezTo>
                  <a:cubicBezTo>
                    <a:pt x="51" y="198"/>
                    <a:pt x="49" y="199"/>
                    <a:pt x="49" y="200"/>
                  </a:cubicBezTo>
                  <a:cubicBezTo>
                    <a:pt x="49" y="202"/>
                    <a:pt x="48" y="202"/>
                    <a:pt x="47" y="202"/>
                  </a:cubicBezTo>
                  <a:cubicBezTo>
                    <a:pt x="43" y="204"/>
                    <a:pt x="37" y="203"/>
                    <a:pt x="37" y="208"/>
                  </a:cubicBezTo>
                  <a:cubicBezTo>
                    <a:pt x="38" y="208"/>
                    <a:pt x="39" y="209"/>
                    <a:pt x="40" y="209"/>
                  </a:cubicBezTo>
                  <a:cubicBezTo>
                    <a:pt x="42" y="209"/>
                    <a:pt x="43" y="205"/>
                    <a:pt x="45" y="204"/>
                  </a:cubicBezTo>
                  <a:cubicBezTo>
                    <a:pt x="49" y="202"/>
                    <a:pt x="52" y="202"/>
                    <a:pt x="56" y="202"/>
                  </a:cubicBezTo>
                  <a:cubicBezTo>
                    <a:pt x="65" y="202"/>
                    <a:pt x="58" y="201"/>
                    <a:pt x="62" y="198"/>
                  </a:cubicBezTo>
                  <a:cubicBezTo>
                    <a:pt x="64" y="198"/>
                    <a:pt x="67" y="198"/>
                    <a:pt x="69" y="198"/>
                  </a:cubicBezTo>
                  <a:cubicBezTo>
                    <a:pt x="70" y="197"/>
                    <a:pt x="69" y="196"/>
                    <a:pt x="70" y="196"/>
                  </a:cubicBezTo>
                  <a:cubicBezTo>
                    <a:pt x="70" y="196"/>
                    <a:pt x="70" y="196"/>
                    <a:pt x="71" y="197"/>
                  </a:cubicBezTo>
                  <a:cubicBezTo>
                    <a:pt x="71" y="197"/>
                    <a:pt x="71" y="197"/>
                    <a:pt x="71" y="197"/>
                  </a:cubicBezTo>
                  <a:cubicBezTo>
                    <a:pt x="72" y="197"/>
                    <a:pt x="75" y="191"/>
                    <a:pt x="75" y="191"/>
                  </a:cubicBezTo>
                  <a:cubicBezTo>
                    <a:pt x="78" y="187"/>
                    <a:pt x="86" y="188"/>
                    <a:pt x="82" y="185"/>
                  </a:cubicBezTo>
                  <a:cubicBezTo>
                    <a:pt x="80" y="183"/>
                    <a:pt x="88" y="183"/>
                    <a:pt x="88" y="183"/>
                  </a:cubicBezTo>
                  <a:cubicBezTo>
                    <a:pt x="89" y="183"/>
                    <a:pt x="87" y="180"/>
                    <a:pt x="88" y="179"/>
                  </a:cubicBezTo>
                  <a:cubicBezTo>
                    <a:pt x="88" y="179"/>
                    <a:pt x="88" y="179"/>
                    <a:pt x="89" y="179"/>
                  </a:cubicBezTo>
                  <a:cubicBezTo>
                    <a:pt x="89" y="179"/>
                    <a:pt x="89" y="179"/>
                    <a:pt x="90" y="179"/>
                  </a:cubicBezTo>
                  <a:cubicBezTo>
                    <a:pt x="90" y="180"/>
                    <a:pt x="91" y="180"/>
                    <a:pt x="91" y="180"/>
                  </a:cubicBezTo>
                  <a:cubicBezTo>
                    <a:pt x="91" y="180"/>
                    <a:pt x="92" y="180"/>
                    <a:pt x="92" y="179"/>
                  </a:cubicBezTo>
                  <a:cubicBezTo>
                    <a:pt x="96" y="176"/>
                    <a:pt x="98" y="170"/>
                    <a:pt x="103" y="168"/>
                  </a:cubicBezTo>
                  <a:cubicBezTo>
                    <a:pt x="103" y="166"/>
                    <a:pt x="103" y="163"/>
                    <a:pt x="103" y="160"/>
                  </a:cubicBezTo>
                  <a:cubicBezTo>
                    <a:pt x="105" y="160"/>
                    <a:pt x="107" y="160"/>
                    <a:pt x="107" y="157"/>
                  </a:cubicBezTo>
                  <a:cubicBezTo>
                    <a:pt x="107" y="157"/>
                    <a:pt x="108" y="157"/>
                    <a:pt x="108" y="157"/>
                  </a:cubicBezTo>
                  <a:cubicBezTo>
                    <a:pt x="110" y="157"/>
                    <a:pt x="111" y="153"/>
                    <a:pt x="112" y="153"/>
                  </a:cubicBezTo>
                  <a:cubicBezTo>
                    <a:pt x="114" y="153"/>
                    <a:pt x="115" y="150"/>
                    <a:pt x="116" y="149"/>
                  </a:cubicBezTo>
                  <a:cubicBezTo>
                    <a:pt x="120" y="147"/>
                    <a:pt x="119" y="144"/>
                    <a:pt x="122" y="141"/>
                  </a:cubicBezTo>
                  <a:cubicBezTo>
                    <a:pt x="124" y="142"/>
                    <a:pt x="127" y="141"/>
                    <a:pt x="127" y="143"/>
                  </a:cubicBezTo>
                  <a:cubicBezTo>
                    <a:pt x="127" y="145"/>
                    <a:pt x="127" y="147"/>
                    <a:pt x="125" y="147"/>
                  </a:cubicBezTo>
                  <a:cubicBezTo>
                    <a:pt x="124" y="147"/>
                    <a:pt x="124" y="147"/>
                    <a:pt x="124" y="147"/>
                  </a:cubicBezTo>
                  <a:cubicBezTo>
                    <a:pt x="126" y="155"/>
                    <a:pt x="121" y="156"/>
                    <a:pt x="118" y="159"/>
                  </a:cubicBezTo>
                  <a:cubicBezTo>
                    <a:pt x="118" y="159"/>
                    <a:pt x="119" y="159"/>
                    <a:pt x="119" y="159"/>
                  </a:cubicBezTo>
                  <a:cubicBezTo>
                    <a:pt x="120" y="159"/>
                    <a:pt x="121" y="159"/>
                    <a:pt x="122" y="159"/>
                  </a:cubicBezTo>
                  <a:cubicBezTo>
                    <a:pt x="123" y="160"/>
                    <a:pt x="124" y="160"/>
                    <a:pt x="125" y="160"/>
                  </a:cubicBezTo>
                  <a:cubicBezTo>
                    <a:pt x="125" y="160"/>
                    <a:pt x="125" y="160"/>
                    <a:pt x="126" y="160"/>
                  </a:cubicBezTo>
                  <a:cubicBezTo>
                    <a:pt x="128" y="160"/>
                    <a:pt x="128" y="158"/>
                    <a:pt x="129" y="157"/>
                  </a:cubicBezTo>
                  <a:cubicBezTo>
                    <a:pt x="132" y="155"/>
                    <a:pt x="138" y="156"/>
                    <a:pt x="141" y="155"/>
                  </a:cubicBezTo>
                  <a:cubicBezTo>
                    <a:pt x="142" y="154"/>
                    <a:pt x="140" y="151"/>
                    <a:pt x="142" y="151"/>
                  </a:cubicBezTo>
                  <a:cubicBezTo>
                    <a:pt x="143" y="151"/>
                    <a:pt x="143" y="151"/>
                    <a:pt x="143" y="151"/>
                  </a:cubicBezTo>
                  <a:cubicBezTo>
                    <a:pt x="145" y="151"/>
                    <a:pt x="147" y="152"/>
                    <a:pt x="148" y="153"/>
                  </a:cubicBezTo>
                  <a:cubicBezTo>
                    <a:pt x="149" y="150"/>
                    <a:pt x="146" y="143"/>
                    <a:pt x="150" y="143"/>
                  </a:cubicBezTo>
                  <a:cubicBezTo>
                    <a:pt x="150" y="143"/>
                    <a:pt x="150" y="143"/>
                    <a:pt x="150" y="143"/>
                  </a:cubicBezTo>
                  <a:cubicBezTo>
                    <a:pt x="151" y="144"/>
                    <a:pt x="151" y="144"/>
                    <a:pt x="152" y="144"/>
                  </a:cubicBezTo>
                  <a:cubicBezTo>
                    <a:pt x="154" y="144"/>
                    <a:pt x="156" y="142"/>
                    <a:pt x="159" y="141"/>
                  </a:cubicBezTo>
                  <a:cubicBezTo>
                    <a:pt x="159" y="142"/>
                    <a:pt x="160" y="143"/>
                    <a:pt x="161" y="143"/>
                  </a:cubicBezTo>
                  <a:cubicBezTo>
                    <a:pt x="161" y="143"/>
                    <a:pt x="161" y="143"/>
                    <a:pt x="161" y="143"/>
                  </a:cubicBezTo>
                  <a:cubicBezTo>
                    <a:pt x="163" y="143"/>
                    <a:pt x="163" y="142"/>
                    <a:pt x="165" y="141"/>
                  </a:cubicBezTo>
                  <a:cubicBezTo>
                    <a:pt x="160" y="146"/>
                    <a:pt x="169" y="144"/>
                    <a:pt x="169" y="149"/>
                  </a:cubicBezTo>
                  <a:cubicBezTo>
                    <a:pt x="170" y="149"/>
                    <a:pt x="171" y="149"/>
                    <a:pt x="172" y="149"/>
                  </a:cubicBezTo>
                  <a:cubicBezTo>
                    <a:pt x="176" y="149"/>
                    <a:pt x="176" y="152"/>
                    <a:pt x="178" y="153"/>
                  </a:cubicBezTo>
                  <a:cubicBezTo>
                    <a:pt x="178" y="153"/>
                    <a:pt x="180" y="151"/>
                    <a:pt x="181" y="151"/>
                  </a:cubicBezTo>
                  <a:cubicBezTo>
                    <a:pt x="182" y="151"/>
                    <a:pt x="182" y="151"/>
                    <a:pt x="182" y="151"/>
                  </a:cubicBezTo>
                  <a:cubicBezTo>
                    <a:pt x="182" y="153"/>
                    <a:pt x="182" y="153"/>
                    <a:pt x="182" y="153"/>
                  </a:cubicBezTo>
                  <a:cubicBezTo>
                    <a:pt x="183" y="154"/>
                    <a:pt x="184" y="154"/>
                    <a:pt x="186" y="154"/>
                  </a:cubicBezTo>
                  <a:cubicBezTo>
                    <a:pt x="188" y="154"/>
                    <a:pt x="190" y="154"/>
                    <a:pt x="193" y="153"/>
                  </a:cubicBezTo>
                  <a:cubicBezTo>
                    <a:pt x="195" y="153"/>
                    <a:pt x="198" y="152"/>
                    <a:pt x="200" y="152"/>
                  </a:cubicBezTo>
                  <a:cubicBezTo>
                    <a:pt x="202" y="152"/>
                    <a:pt x="203" y="152"/>
                    <a:pt x="204" y="153"/>
                  </a:cubicBezTo>
                  <a:cubicBezTo>
                    <a:pt x="203" y="155"/>
                    <a:pt x="207" y="154"/>
                    <a:pt x="208" y="155"/>
                  </a:cubicBezTo>
                  <a:cubicBezTo>
                    <a:pt x="208" y="155"/>
                    <a:pt x="207" y="158"/>
                    <a:pt x="208" y="159"/>
                  </a:cubicBezTo>
                  <a:cubicBezTo>
                    <a:pt x="209" y="159"/>
                    <a:pt x="213" y="160"/>
                    <a:pt x="214" y="160"/>
                  </a:cubicBezTo>
                  <a:cubicBezTo>
                    <a:pt x="218" y="162"/>
                    <a:pt x="223" y="165"/>
                    <a:pt x="223" y="170"/>
                  </a:cubicBezTo>
                  <a:cubicBezTo>
                    <a:pt x="225" y="170"/>
                    <a:pt x="226" y="170"/>
                    <a:pt x="227" y="170"/>
                  </a:cubicBezTo>
                  <a:cubicBezTo>
                    <a:pt x="233" y="170"/>
                    <a:pt x="237" y="168"/>
                    <a:pt x="242" y="168"/>
                  </a:cubicBezTo>
                  <a:cubicBezTo>
                    <a:pt x="238" y="172"/>
                    <a:pt x="242" y="170"/>
                    <a:pt x="244" y="174"/>
                  </a:cubicBezTo>
                  <a:cubicBezTo>
                    <a:pt x="243" y="177"/>
                    <a:pt x="241" y="179"/>
                    <a:pt x="240" y="181"/>
                  </a:cubicBezTo>
                  <a:cubicBezTo>
                    <a:pt x="244" y="181"/>
                    <a:pt x="247" y="181"/>
                    <a:pt x="251" y="181"/>
                  </a:cubicBezTo>
                  <a:cubicBezTo>
                    <a:pt x="255" y="186"/>
                    <a:pt x="251" y="187"/>
                    <a:pt x="255" y="191"/>
                  </a:cubicBezTo>
                  <a:cubicBezTo>
                    <a:pt x="254" y="190"/>
                    <a:pt x="255" y="190"/>
                    <a:pt x="256" y="190"/>
                  </a:cubicBezTo>
                  <a:cubicBezTo>
                    <a:pt x="257" y="190"/>
                    <a:pt x="259" y="191"/>
                    <a:pt x="259" y="193"/>
                  </a:cubicBezTo>
                  <a:cubicBezTo>
                    <a:pt x="254" y="194"/>
                    <a:pt x="261" y="196"/>
                    <a:pt x="257" y="198"/>
                  </a:cubicBezTo>
                  <a:cubicBezTo>
                    <a:pt x="261" y="198"/>
                    <a:pt x="264" y="198"/>
                    <a:pt x="268" y="198"/>
                  </a:cubicBezTo>
                  <a:cubicBezTo>
                    <a:pt x="267" y="202"/>
                    <a:pt x="268" y="202"/>
                    <a:pt x="270" y="202"/>
                  </a:cubicBezTo>
                  <a:cubicBezTo>
                    <a:pt x="270" y="202"/>
                    <a:pt x="271" y="202"/>
                    <a:pt x="271" y="202"/>
                  </a:cubicBezTo>
                  <a:cubicBezTo>
                    <a:pt x="271" y="202"/>
                    <a:pt x="271" y="202"/>
                    <a:pt x="271" y="202"/>
                  </a:cubicBezTo>
                  <a:cubicBezTo>
                    <a:pt x="273" y="202"/>
                    <a:pt x="274" y="202"/>
                    <a:pt x="274" y="204"/>
                  </a:cubicBezTo>
                  <a:cubicBezTo>
                    <a:pt x="272" y="204"/>
                    <a:pt x="270" y="204"/>
                    <a:pt x="268" y="204"/>
                  </a:cubicBezTo>
                  <a:cubicBezTo>
                    <a:pt x="266" y="216"/>
                    <a:pt x="288" y="208"/>
                    <a:pt x="281" y="219"/>
                  </a:cubicBezTo>
                  <a:cubicBezTo>
                    <a:pt x="282" y="219"/>
                    <a:pt x="282" y="219"/>
                    <a:pt x="282" y="219"/>
                  </a:cubicBezTo>
                  <a:cubicBezTo>
                    <a:pt x="285" y="219"/>
                    <a:pt x="286" y="220"/>
                    <a:pt x="287" y="221"/>
                  </a:cubicBezTo>
                  <a:cubicBezTo>
                    <a:pt x="289" y="223"/>
                    <a:pt x="287" y="228"/>
                    <a:pt x="291" y="231"/>
                  </a:cubicBezTo>
                  <a:cubicBezTo>
                    <a:pt x="291" y="231"/>
                    <a:pt x="291" y="231"/>
                    <a:pt x="292" y="231"/>
                  </a:cubicBezTo>
                  <a:cubicBezTo>
                    <a:pt x="292" y="231"/>
                    <a:pt x="293" y="231"/>
                    <a:pt x="294" y="230"/>
                  </a:cubicBezTo>
                  <a:cubicBezTo>
                    <a:pt x="294" y="230"/>
                    <a:pt x="295" y="230"/>
                    <a:pt x="295" y="230"/>
                  </a:cubicBezTo>
                  <a:cubicBezTo>
                    <a:pt x="296" y="230"/>
                    <a:pt x="296" y="230"/>
                    <a:pt x="296" y="231"/>
                  </a:cubicBezTo>
                  <a:cubicBezTo>
                    <a:pt x="297" y="232"/>
                    <a:pt x="294" y="233"/>
                    <a:pt x="294" y="235"/>
                  </a:cubicBezTo>
                  <a:cubicBezTo>
                    <a:pt x="294" y="235"/>
                    <a:pt x="295" y="235"/>
                    <a:pt x="295" y="235"/>
                  </a:cubicBezTo>
                  <a:cubicBezTo>
                    <a:pt x="295" y="235"/>
                    <a:pt x="296" y="235"/>
                    <a:pt x="296" y="235"/>
                  </a:cubicBezTo>
                  <a:cubicBezTo>
                    <a:pt x="297" y="234"/>
                    <a:pt x="297" y="234"/>
                    <a:pt x="298" y="234"/>
                  </a:cubicBezTo>
                  <a:cubicBezTo>
                    <a:pt x="298" y="234"/>
                    <a:pt x="298" y="234"/>
                    <a:pt x="298" y="235"/>
                  </a:cubicBezTo>
                  <a:cubicBezTo>
                    <a:pt x="299" y="235"/>
                    <a:pt x="298" y="237"/>
                    <a:pt x="300" y="238"/>
                  </a:cubicBezTo>
                  <a:cubicBezTo>
                    <a:pt x="299" y="238"/>
                    <a:pt x="302" y="237"/>
                    <a:pt x="304" y="237"/>
                  </a:cubicBezTo>
                  <a:cubicBezTo>
                    <a:pt x="305" y="237"/>
                    <a:pt x="307" y="238"/>
                    <a:pt x="306" y="240"/>
                  </a:cubicBezTo>
                  <a:cubicBezTo>
                    <a:pt x="304" y="241"/>
                    <a:pt x="302" y="240"/>
                    <a:pt x="302" y="242"/>
                  </a:cubicBezTo>
                  <a:cubicBezTo>
                    <a:pt x="305" y="246"/>
                    <a:pt x="308" y="244"/>
                    <a:pt x="309" y="246"/>
                  </a:cubicBezTo>
                  <a:cubicBezTo>
                    <a:pt x="307" y="252"/>
                    <a:pt x="315" y="247"/>
                    <a:pt x="313" y="254"/>
                  </a:cubicBezTo>
                  <a:cubicBezTo>
                    <a:pt x="313" y="254"/>
                    <a:pt x="313" y="253"/>
                    <a:pt x="314" y="253"/>
                  </a:cubicBezTo>
                  <a:cubicBezTo>
                    <a:pt x="317" y="254"/>
                    <a:pt x="320" y="255"/>
                    <a:pt x="322" y="256"/>
                  </a:cubicBezTo>
                  <a:cubicBezTo>
                    <a:pt x="324" y="258"/>
                    <a:pt x="326" y="259"/>
                    <a:pt x="330" y="259"/>
                  </a:cubicBezTo>
                  <a:cubicBezTo>
                    <a:pt x="331" y="259"/>
                    <a:pt x="331" y="259"/>
                    <a:pt x="332" y="259"/>
                  </a:cubicBezTo>
                  <a:cubicBezTo>
                    <a:pt x="331" y="263"/>
                    <a:pt x="335" y="262"/>
                    <a:pt x="337" y="267"/>
                  </a:cubicBezTo>
                  <a:cubicBezTo>
                    <a:pt x="337" y="267"/>
                    <a:pt x="337" y="267"/>
                    <a:pt x="337" y="267"/>
                  </a:cubicBezTo>
                  <a:cubicBezTo>
                    <a:pt x="337" y="267"/>
                    <a:pt x="335" y="268"/>
                    <a:pt x="336" y="269"/>
                  </a:cubicBezTo>
                  <a:cubicBezTo>
                    <a:pt x="336" y="269"/>
                    <a:pt x="337" y="270"/>
                    <a:pt x="337" y="271"/>
                  </a:cubicBezTo>
                  <a:cubicBezTo>
                    <a:pt x="338" y="273"/>
                    <a:pt x="338" y="275"/>
                    <a:pt x="339" y="278"/>
                  </a:cubicBezTo>
                  <a:cubicBezTo>
                    <a:pt x="340" y="279"/>
                    <a:pt x="343" y="280"/>
                    <a:pt x="343" y="282"/>
                  </a:cubicBezTo>
                  <a:cubicBezTo>
                    <a:pt x="344" y="284"/>
                    <a:pt x="343" y="288"/>
                    <a:pt x="341" y="288"/>
                  </a:cubicBezTo>
                  <a:cubicBezTo>
                    <a:pt x="339" y="285"/>
                    <a:pt x="335" y="283"/>
                    <a:pt x="336" y="276"/>
                  </a:cubicBezTo>
                  <a:cubicBezTo>
                    <a:pt x="331" y="274"/>
                    <a:pt x="329" y="268"/>
                    <a:pt x="321" y="268"/>
                  </a:cubicBezTo>
                  <a:cubicBezTo>
                    <a:pt x="321" y="268"/>
                    <a:pt x="320" y="269"/>
                    <a:pt x="319" y="269"/>
                  </a:cubicBezTo>
                  <a:cubicBezTo>
                    <a:pt x="319" y="265"/>
                    <a:pt x="318" y="263"/>
                    <a:pt x="317" y="261"/>
                  </a:cubicBezTo>
                  <a:cubicBezTo>
                    <a:pt x="316" y="261"/>
                    <a:pt x="316" y="261"/>
                    <a:pt x="315" y="261"/>
                  </a:cubicBezTo>
                  <a:cubicBezTo>
                    <a:pt x="312" y="261"/>
                    <a:pt x="313" y="257"/>
                    <a:pt x="309" y="257"/>
                  </a:cubicBezTo>
                  <a:cubicBezTo>
                    <a:pt x="309" y="259"/>
                    <a:pt x="308" y="259"/>
                    <a:pt x="308" y="259"/>
                  </a:cubicBezTo>
                  <a:cubicBezTo>
                    <a:pt x="306" y="259"/>
                    <a:pt x="305" y="258"/>
                    <a:pt x="304" y="257"/>
                  </a:cubicBezTo>
                  <a:cubicBezTo>
                    <a:pt x="303" y="259"/>
                    <a:pt x="305" y="260"/>
                    <a:pt x="306" y="261"/>
                  </a:cubicBezTo>
                  <a:cubicBezTo>
                    <a:pt x="312" y="268"/>
                    <a:pt x="319" y="273"/>
                    <a:pt x="321" y="282"/>
                  </a:cubicBezTo>
                  <a:cubicBezTo>
                    <a:pt x="321" y="282"/>
                    <a:pt x="321" y="282"/>
                    <a:pt x="321" y="282"/>
                  </a:cubicBezTo>
                  <a:cubicBezTo>
                    <a:pt x="323" y="282"/>
                    <a:pt x="324" y="283"/>
                    <a:pt x="324" y="284"/>
                  </a:cubicBezTo>
                  <a:cubicBezTo>
                    <a:pt x="326" y="285"/>
                    <a:pt x="327" y="287"/>
                    <a:pt x="328" y="288"/>
                  </a:cubicBezTo>
                  <a:cubicBezTo>
                    <a:pt x="328" y="290"/>
                    <a:pt x="330" y="290"/>
                    <a:pt x="330" y="292"/>
                  </a:cubicBezTo>
                  <a:cubicBezTo>
                    <a:pt x="329" y="319"/>
                    <a:pt x="333" y="332"/>
                    <a:pt x="330" y="354"/>
                  </a:cubicBezTo>
                  <a:cubicBezTo>
                    <a:pt x="331" y="354"/>
                    <a:pt x="331" y="354"/>
                    <a:pt x="332" y="354"/>
                  </a:cubicBezTo>
                  <a:cubicBezTo>
                    <a:pt x="334" y="354"/>
                    <a:pt x="334" y="358"/>
                    <a:pt x="336" y="360"/>
                  </a:cubicBezTo>
                  <a:cubicBezTo>
                    <a:pt x="340" y="365"/>
                    <a:pt x="344" y="370"/>
                    <a:pt x="343" y="377"/>
                  </a:cubicBezTo>
                  <a:cubicBezTo>
                    <a:pt x="344" y="377"/>
                    <a:pt x="344" y="377"/>
                    <a:pt x="344" y="377"/>
                  </a:cubicBezTo>
                  <a:cubicBezTo>
                    <a:pt x="348" y="377"/>
                    <a:pt x="346" y="380"/>
                    <a:pt x="347" y="383"/>
                  </a:cubicBezTo>
                  <a:cubicBezTo>
                    <a:pt x="347" y="383"/>
                    <a:pt x="350" y="384"/>
                    <a:pt x="351" y="385"/>
                  </a:cubicBezTo>
                  <a:cubicBezTo>
                    <a:pt x="353" y="389"/>
                    <a:pt x="353" y="394"/>
                    <a:pt x="354" y="396"/>
                  </a:cubicBezTo>
                  <a:cubicBezTo>
                    <a:pt x="356" y="398"/>
                    <a:pt x="357" y="399"/>
                    <a:pt x="358" y="402"/>
                  </a:cubicBezTo>
                  <a:cubicBezTo>
                    <a:pt x="359" y="403"/>
                    <a:pt x="359" y="404"/>
                    <a:pt x="360" y="405"/>
                  </a:cubicBezTo>
                  <a:cubicBezTo>
                    <a:pt x="365" y="407"/>
                    <a:pt x="376" y="409"/>
                    <a:pt x="377" y="413"/>
                  </a:cubicBezTo>
                  <a:cubicBezTo>
                    <a:pt x="377" y="413"/>
                    <a:pt x="377" y="413"/>
                    <a:pt x="377" y="413"/>
                  </a:cubicBezTo>
                  <a:cubicBezTo>
                    <a:pt x="376" y="413"/>
                    <a:pt x="372" y="414"/>
                    <a:pt x="373" y="415"/>
                  </a:cubicBezTo>
                  <a:cubicBezTo>
                    <a:pt x="373" y="415"/>
                    <a:pt x="374" y="415"/>
                    <a:pt x="374" y="415"/>
                  </a:cubicBezTo>
                  <a:cubicBezTo>
                    <a:pt x="375" y="415"/>
                    <a:pt x="375" y="415"/>
                    <a:pt x="376" y="415"/>
                  </a:cubicBezTo>
                  <a:cubicBezTo>
                    <a:pt x="377" y="415"/>
                    <a:pt x="378" y="415"/>
                    <a:pt x="378" y="415"/>
                  </a:cubicBezTo>
                  <a:cubicBezTo>
                    <a:pt x="378" y="415"/>
                    <a:pt x="379" y="415"/>
                    <a:pt x="379" y="415"/>
                  </a:cubicBezTo>
                  <a:cubicBezTo>
                    <a:pt x="381" y="419"/>
                    <a:pt x="381" y="419"/>
                    <a:pt x="381" y="419"/>
                  </a:cubicBezTo>
                  <a:cubicBezTo>
                    <a:pt x="382" y="421"/>
                    <a:pt x="382" y="422"/>
                    <a:pt x="381" y="424"/>
                  </a:cubicBezTo>
                  <a:cubicBezTo>
                    <a:pt x="381" y="424"/>
                    <a:pt x="382" y="424"/>
                    <a:pt x="383" y="424"/>
                  </a:cubicBezTo>
                  <a:cubicBezTo>
                    <a:pt x="389" y="424"/>
                    <a:pt x="388" y="430"/>
                    <a:pt x="390" y="434"/>
                  </a:cubicBezTo>
                  <a:cubicBezTo>
                    <a:pt x="390" y="434"/>
                    <a:pt x="391" y="435"/>
                    <a:pt x="392" y="436"/>
                  </a:cubicBezTo>
                  <a:cubicBezTo>
                    <a:pt x="395" y="441"/>
                    <a:pt x="392" y="440"/>
                    <a:pt x="392" y="445"/>
                  </a:cubicBezTo>
                  <a:cubicBezTo>
                    <a:pt x="392" y="445"/>
                    <a:pt x="392" y="445"/>
                    <a:pt x="392" y="445"/>
                  </a:cubicBezTo>
                  <a:cubicBezTo>
                    <a:pt x="397" y="445"/>
                    <a:pt x="398" y="448"/>
                    <a:pt x="401" y="449"/>
                  </a:cubicBezTo>
                  <a:cubicBezTo>
                    <a:pt x="401" y="456"/>
                    <a:pt x="409" y="454"/>
                    <a:pt x="407" y="462"/>
                  </a:cubicBezTo>
                  <a:cubicBezTo>
                    <a:pt x="406" y="462"/>
                    <a:pt x="405" y="461"/>
                    <a:pt x="404" y="461"/>
                  </a:cubicBezTo>
                  <a:cubicBezTo>
                    <a:pt x="403" y="461"/>
                    <a:pt x="403" y="462"/>
                    <a:pt x="403" y="464"/>
                  </a:cubicBezTo>
                  <a:cubicBezTo>
                    <a:pt x="404" y="467"/>
                    <a:pt x="407" y="468"/>
                    <a:pt x="411" y="468"/>
                  </a:cubicBezTo>
                  <a:cubicBezTo>
                    <a:pt x="412" y="470"/>
                    <a:pt x="413" y="472"/>
                    <a:pt x="414" y="474"/>
                  </a:cubicBezTo>
                  <a:cubicBezTo>
                    <a:pt x="416" y="476"/>
                    <a:pt x="419" y="476"/>
                    <a:pt x="420" y="480"/>
                  </a:cubicBezTo>
                  <a:cubicBezTo>
                    <a:pt x="420" y="485"/>
                    <a:pt x="426" y="483"/>
                    <a:pt x="424" y="491"/>
                  </a:cubicBezTo>
                  <a:cubicBezTo>
                    <a:pt x="425" y="491"/>
                    <a:pt x="426" y="490"/>
                    <a:pt x="427" y="490"/>
                  </a:cubicBezTo>
                  <a:cubicBezTo>
                    <a:pt x="430" y="490"/>
                    <a:pt x="431" y="493"/>
                    <a:pt x="433" y="495"/>
                  </a:cubicBezTo>
                  <a:cubicBezTo>
                    <a:pt x="435" y="489"/>
                    <a:pt x="430" y="490"/>
                    <a:pt x="429" y="487"/>
                  </a:cubicBezTo>
                  <a:cubicBezTo>
                    <a:pt x="429" y="487"/>
                    <a:pt x="429" y="487"/>
                    <a:pt x="429" y="487"/>
                  </a:cubicBezTo>
                  <a:cubicBezTo>
                    <a:pt x="429" y="487"/>
                    <a:pt x="429" y="487"/>
                    <a:pt x="429" y="487"/>
                  </a:cubicBezTo>
                  <a:cubicBezTo>
                    <a:pt x="429" y="487"/>
                    <a:pt x="429" y="487"/>
                    <a:pt x="429" y="487"/>
                  </a:cubicBezTo>
                  <a:cubicBezTo>
                    <a:pt x="430" y="487"/>
                    <a:pt x="432" y="485"/>
                    <a:pt x="431" y="483"/>
                  </a:cubicBezTo>
                  <a:cubicBezTo>
                    <a:pt x="431" y="483"/>
                    <a:pt x="428" y="482"/>
                    <a:pt x="429" y="480"/>
                  </a:cubicBezTo>
                  <a:cubicBezTo>
                    <a:pt x="427" y="479"/>
                    <a:pt x="424" y="480"/>
                    <a:pt x="424" y="478"/>
                  </a:cubicBezTo>
                  <a:cubicBezTo>
                    <a:pt x="425" y="471"/>
                    <a:pt x="420" y="472"/>
                    <a:pt x="420" y="468"/>
                  </a:cubicBezTo>
                  <a:cubicBezTo>
                    <a:pt x="420" y="466"/>
                    <a:pt x="419" y="467"/>
                    <a:pt x="418" y="466"/>
                  </a:cubicBezTo>
                  <a:cubicBezTo>
                    <a:pt x="416" y="462"/>
                    <a:pt x="417" y="457"/>
                    <a:pt x="414" y="457"/>
                  </a:cubicBezTo>
                  <a:cubicBezTo>
                    <a:pt x="411" y="457"/>
                    <a:pt x="414" y="452"/>
                    <a:pt x="413" y="449"/>
                  </a:cubicBezTo>
                  <a:cubicBezTo>
                    <a:pt x="411" y="449"/>
                    <a:pt x="411" y="449"/>
                    <a:pt x="411" y="449"/>
                  </a:cubicBezTo>
                  <a:cubicBezTo>
                    <a:pt x="410" y="449"/>
                    <a:pt x="411" y="446"/>
                    <a:pt x="411" y="445"/>
                  </a:cubicBezTo>
                  <a:cubicBezTo>
                    <a:pt x="409" y="443"/>
                    <a:pt x="403" y="442"/>
                    <a:pt x="405" y="438"/>
                  </a:cubicBezTo>
                  <a:cubicBezTo>
                    <a:pt x="406" y="435"/>
                    <a:pt x="407" y="433"/>
                    <a:pt x="409" y="432"/>
                  </a:cubicBezTo>
                  <a:cubicBezTo>
                    <a:pt x="415" y="434"/>
                    <a:pt x="419" y="438"/>
                    <a:pt x="418" y="447"/>
                  </a:cubicBezTo>
                  <a:cubicBezTo>
                    <a:pt x="424" y="447"/>
                    <a:pt x="422" y="454"/>
                    <a:pt x="424" y="457"/>
                  </a:cubicBezTo>
                  <a:cubicBezTo>
                    <a:pt x="425" y="458"/>
                    <a:pt x="429" y="459"/>
                    <a:pt x="428" y="462"/>
                  </a:cubicBezTo>
                  <a:cubicBezTo>
                    <a:pt x="429" y="463"/>
                    <a:pt x="429" y="464"/>
                    <a:pt x="430" y="464"/>
                  </a:cubicBezTo>
                  <a:cubicBezTo>
                    <a:pt x="431" y="464"/>
                    <a:pt x="431" y="464"/>
                    <a:pt x="431" y="463"/>
                  </a:cubicBezTo>
                  <a:cubicBezTo>
                    <a:pt x="432" y="463"/>
                    <a:pt x="432" y="463"/>
                    <a:pt x="433" y="463"/>
                  </a:cubicBezTo>
                  <a:cubicBezTo>
                    <a:pt x="433" y="463"/>
                    <a:pt x="434" y="463"/>
                    <a:pt x="435" y="464"/>
                  </a:cubicBezTo>
                  <a:cubicBezTo>
                    <a:pt x="437" y="472"/>
                    <a:pt x="442" y="473"/>
                    <a:pt x="446" y="478"/>
                  </a:cubicBezTo>
                  <a:cubicBezTo>
                    <a:pt x="448" y="479"/>
                    <a:pt x="447" y="482"/>
                    <a:pt x="448" y="483"/>
                  </a:cubicBezTo>
                  <a:cubicBezTo>
                    <a:pt x="448" y="483"/>
                    <a:pt x="449" y="484"/>
                    <a:pt x="449" y="484"/>
                  </a:cubicBezTo>
                  <a:cubicBezTo>
                    <a:pt x="449" y="484"/>
                    <a:pt x="450" y="483"/>
                    <a:pt x="450" y="483"/>
                  </a:cubicBezTo>
                  <a:cubicBezTo>
                    <a:pt x="451" y="483"/>
                    <a:pt x="451" y="483"/>
                    <a:pt x="451" y="483"/>
                  </a:cubicBezTo>
                  <a:cubicBezTo>
                    <a:pt x="452" y="483"/>
                    <a:pt x="452" y="483"/>
                    <a:pt x="452" y="483"/>
                  </a:cubicBezTo>
                  <a:cubicBezTo>
                    <a:pt x="454" y="487"/>
                    <a:pt x="454" y="487"/>
                    <a:pt x="454" y="487"/>
                  </a:cubicBezTo>
                  <a:cubicBezTo>
                    <a:pt x="454" y="489"/>
                    <a:pt x="452" y="490"/>
                    <a:pt x="452" y="491"/>
                  </a:cubicBezTo>
                  <a:cubicBezTo>
                    <a:pt x="454" y="491"/>
                    <a:pt x="457" y="491"/>
                    <a:pt x="458" y="493"/>
                  </a:cubicBezTo>
                  <a:cubicBezTo>
                    <a:pt x="458" y="497"/>
                    <a:pt x="462" y="496"/>
                    <a:pt x="463" y="499"/>
                  </a:cubicBezTo>
                  <a:cubicBezTo>
                    <a:pt x="464" y="500"/>
                    <a:pt x="463" y="502"/>
                    <a:pt x="465" y="502"/>
                  </a:cubicBezTo>
                  <a:cubicBezTo>
                    <a:pt x="465" y="502"/>
                    <a:pt x="465" y="502"/>
                    <a:pt x="465" y="502"/>
                  </a:cubicBezTo>
                  <a:cubicBezTo>
                    <a:pt x="465" y="501"/>
                    <a:pt x="466" y="500"/>
                    <a:pt x="468" y="500"/>
                  </a:cubicBezTo>
                  <a:cubicBezTo>
                    <a:pt x="468" y="500"/>
                    <a:pt x="468" y="500"/>
                    <a:pt x="469" y="500"/>
                  </a:cubicBezTo>
                  <a:cubicBezTo>
                    <a:pt x="464" y="508"/>
                    <a:pt x="474" y="504"/>
                    <a:pt x="474" y="512"/>
                  </a:cubicBezTo>
                  <a:cubicBezTo>
                    <a:pt x="473" y="521"/>
                    <a:pt x="477" y="524"/>
                    <a:pt x="478" y="531"/>
                  </a:cubicBezTo>
                  <a:cubicBezTo>
                    <a:pt x="487" y="531"/>
                    <a:pt x="489" y="537"/>
                    <a:pt x="497" y="538"/>
                  </a:cubicBezTo>
                  <a:cubicBezTo>
                    <a:pt x="497" y="541"/>
                    <a:pt x="498" y="543"/>
                    <a:pt x="499" y="544"/>
                  </a:cubicBezTo>
                  <a:cubicBezTo>
                    <a:pt x="499" y="544"/>
                    <a:pt x="499" y="544"/>
                    <a:pt x="500" y="544"/>
                  </a:cubicBezTo>
                  <a:cubicBezTo>
                    <a:pt x="502" y="544"/>
                    <a:pt x="503" y="545"/>
                    <a:pt x="504" y="546"/>
                  </a:cubicBezTo>
                  <a:cubicBezTo>
                    <a:pt x="506" y="547"/>
                    <a:pt x="507" y="548"/>
                    <a:pt x="509" y="548"/>
                  </a:cubicBezTo>
                  <a:cubicBezTo>
                    <a:pt x="510" y="548"/>
                    <a:pt x="510" y="548"/>
                    <a:pt x="510" y="548"/>
                  </a:cubicBezTo>
                  <a:cubicBezTo>
                    <a:pt x="505" y="552"/>
                    <a:pt x="513" y="553"/>
                    <a:pt x="516" y="554"/>
                  </a:cubicBezTo>
                  <a:cubicBezTo>
                    <a:pt x="516" y="554"/>
                    <a:pt x="516" y="554"/>
                    <a:pt x="516" y="554"/>
                  </a:cubicBezTo>
                  <a:cubicBezTo>
                    <a:pt x="517" y="554"/>
                    <a:pt x="517" y="554"/>
                    <a:pt x="517" y="554"/>
                  </a:cubicBezTo>
                  <a:cubicBezTo>
                    <a:pt x="518" y="553"/>
                    <a:pt x="518" y="553"/>
                    <a:pt x="519" y="553"/>
                  </a:cubicBezTo>
                  <a:cubicBezTo>
                    <a:pt x="519" y="553"/>
                    <a:pt x="519" y="553"/>
                    <a:pt x="519" y="554"/>
                  </a:cubicBezTo>
                  <a:cubicBezTo>
                    <a:pt x="520" y="554"/>
                    <a:pt x="520" y="557"/>
                    <a:pt x="521" y="557"/>
                  </a:cubicBezTo>
                  <a:cubicBezTo>
                    <a:pt x="527" y="559"/>
                    <a:pt x="528" y="558"/>
                    <a:pt x="531" y="559"/>
                  </a:cubicBezTo>
                  <a:cubicBezTo>
                    <a:pt x="532" y="560"/>
                    <a:pt x="533" y="561"/>
                    <a:pt x="534" y="561"/>
                  </a:cubicBezTo>
                  <a:cubicBezTo>
                    <a:pt x="534" y="561"/>
                    <a:pt x="534" y="560"/>
                    <a:pt x="535" y="560"/>
                  </a:cubicBezTo>
                  <a:cubicBezTo>
                    <a:pt x="536" y="560"/>
                    <a:pt x="536" y="559"/>
                    <a:pt x="538" y="559"/>
                  </a:cubicBezTo>
                  <a:cubicBezTo>
                    <a:pt x="538" y="559"/>
                    <a:pt x="538" y="559"/>
                    <a:pt x="538" y="559"/>
                  </a:cubicBezTo>
                  <a:cubicBezTo>
                    <a:pt x="541" y="559"/>
                    <a:pt x="542" y="561"/>
                    <a:pt x="545" y="561"/>
                  </a:cubicBezTo>
                  <a:cubicBezTo>
                    <a:pt x="545" y="561"/>
                    <a:pt x="546" y="561"/>
                    <a:pt x="546" y="561"/>
                  </a:cubicBezTo>
                  <a:cubicBezTo>
                    <a:pt x="549" y="561"/>
                    <a:pt x="553" y="558"/>
                    <a:pt x="555" y="557"/>
                  </a:cubicBezTo>
                  <a:cubicBezTo>
                    <a:pt x="555" y="557"/>
                    <a:pt x="555" y="557"/>
                    <a:pt x="556" y="557"/>
                  </a:cubicBezTo>
                  <a:cubicBezTo>
                    <a:pt x="556" y="557"/>
                    <a:pt x="557" y="558"/>
                    <a:pt x="557" y="558"/>
                  </a:cubicBezTo>
                  <a:cubicBezTo>
                    <a:pt x="558" y="558"/>
                    <a:pt x="558" y="559"/>
                    <a:pt x="559" y="559"/>
                  </a:cubicBezTo>
                  <a:cubicBezTo>
                    <a:pt x="559" y="559"/>
                    <a:pt x="560" y="558"/>
                    <a:pt x="561" y="557"/>
                  </a:cubicBezTo>
                  <a:cubicBezTo>
                    <a:pt x="561" y="559"/>
                    <a:pt x="565" y="561"/>
                    <a:pt x="566" y="561"/>
                  </a:cubicBezTo>
                  <a:cubicBezTo>
                    <a:pt x="566" y="561"/>
                    <a:pt x="566" y="561"/>
                    <a:pt x="566" y="561"/>
                  </a:cubicBezTo>
                  <a:cubicBezTo>
                    <a:pt x="567" y="561"/>
                    <a:pt x="567" y="559"/>
                    <a:pt x="568" y="559"/>
                  </a:cubicBezTo>
                  <a:cubicBezTo>
                    <a:pt x="568" y="559"/>
                    <a:pt x="568" y="559"/>
                    <a:pt x="568" y="559"/>
                  </a:cubicBezTo>
                  <a:cubicBezTo>
                    <a:pt x="569" y="560"/>
                    <a:pt x="568" y="563"/>
                    <a:pt x="568" y="563"/>
                  </a:cubicBezTo>
                  <a:cubicBezTo>
                    <a:pt x="568" y="563"/>
                    <a:pt x="569" y="563"/>
                    <a:pt x="569" y="563"/>
                  </a:cubicBezTo>
                  <a:cubicBezTo>
                    <a:pt x="569" y="563"/>
                    <a:pt x="570" y="563"/>
                    <a:pt x="570" y="563"/>
                  </a:cubicBezTo>
                  <a:cubicBezTo>
                    <a:pt x="571" y="563"/>
                    <a:pt x="571" y="563"/>
                    <a:pt x="571" y="563"/>
                  </a:cubicBezTo>
                  <a:cubicBezTo>
                    <a:pt x="572" y="563"/>
                    <a:pt x="572" y="563"/>
                    <a:pt x="572" y="563"/>
                  </a:cubicBezTo>
                  <a:cubicBezTo>
                    <a:pt x="573" y="564"/>
                    <a:pt x="571" y="566"/>
                    <a:pt x="572" y="567"/>
                  </a:cubicBezTo>
                  <a:cubicBezTo>
                    <a:pt x="572" y="567"/>
                    <a:pt x="572" y="567"/>
                    <a:pt x="573" y="567"/>
                  </a:cubicBezTo>
                  <a:cubicBezTo>
                    <a:pt x="573" y="567"/>
                    <a:pt x="573" y="567"/>
                    <a:pt x="574" y="567"/>
                  </a:cubicBezTo>
                  <a:cubicBezTo>
                    <a:pt x="574" y="567"/>
                    <a:pt x="575" y="567"/>
                    <a:pt x="575" y="567"/>
                  </a:cubicBezTo>
                  <a:cubicBezTo>
                    <a:pt x="575" y="567"/>
                    <a:pt x="576" y="567"/>
                    <a:pt x="576" y="567"/>
                  </a:cubicBezTo>
                  <a:cubicBezTo>
                    <a:pt x="576" y="567"/>
                    <a:pt x="575" y="570"/>
                    <a:pt x="576" y="571"/>
                  </a:cubicBezTo>
                  <a:cubicBezTo>
                    <a:pt x="579" y="573"/>
                    <a:pt x="586" y="569"/>
                    <a:pt x="583" y="576"/>
                  </a:cubicBezTo>
                  <a:cubicBezTo>
                    <a:pt x="584" y="576"/>
                    <a:pt x="585" y="576"/>
                    <a:pt x="586" y="576"/>
                  </a:cubicBezTo>
                  <a:cubicBezTo>
                    <a:pt x="590" y="576"/>
                    <a:pt x="593" y="578"/>
                    <a:pt x="595" y="578"/>
                  </a:cubicBezTo>
                  <a:cubicBezTo>
                    <a:pt x="595" y="578"/>
                    <a:pt x="595" y="578"/>
                    <a:pt x="595" y="578"/>
                  </a:cubicBezTo>
                  <a:cubicBezTo>
                    <a:pt x="595" y="578"/>
                    <a:pt x="596" y="578"/>
                    <a:pt x="596" y="578"/>
                  </a:cubicBezTo>
                  <a:cubicBezTo>
                    <a:pt x="597" y="578"/>
                    <a:pt x="597" y="578"/>
                    <a:pt x="597" y="578"/>
                  </a:cubicBezTo>
                  <a:cubicBezTo>
                    <a:pt x="598" y="578"/>
                    <a:pt x="598" y="578"/>
                    <a:pt x="598" y="578"/>
                  </a:cubicBezTo>
                  <a:cubicBezTo>
                    <a:pt x="600" y="579"/>
                    <a:pt x="598" y="581"/>
                    <a:pt x="600" y="582"/>
                  </a:cubicBezTo>
                  <a:cubicBezTo>
                    <a:pt x="599" y="582"/>
                    <a:pt x="600" y="582"/>
                    <a:pt x="601" y="582"/>
                  </a:cubicBezTo>
                  <a:cubicBezTo>
                    <a:pt x="604" y="582"/>
                    <a:pt x="608" y="582"/>
                    <a:pt x="610" y="582"/>
                  </a:cubicBezTo>
                  <a:cubicBezTo>
                    <a:pt x="607" y="588"/>
                    <a:pt x="616" y="584"/>
                    <a:pt x="613" y="590"/>
                  </a:cubicBezTo>
                  <a:cubicBezTo>
                    <a:pt x="614" y="590"/>
                    <a:pt x="614" y="590"/>
                    <a:pt x="614" y="590"/>
                  </a:cubicBezTo>
                  <a:cubicBezTo>
                    <a:pt x="619" y="590"/>
                    <a:pt x="620" y="593"/>
                    <a:pt x="623" y="595"/>
                  </a:cubicBezTo>
                  <a:cubicBezTo>
                    <a:pt x="623" y="595"/>
                    <a:pt x="623" y="594"/>
                    <a:pt x="624" y="594"/>
                  </a:cubicBezTo>
                  <a:cubicBezTo>
                    <a:pt x="624" y="594"/>
                    <a:pt x="624" y="594"/>
                    <a:pt x="625" y="595"/>
                  </a:cubicBezTo>
                  <a:cubicBezTo>
                    <a:pt x="628" y="599"/>
                    <a:pt x="624" y="598"/>
                    <a:pt x="625" y="603"/>
                  </a:cubicBezTo>
                  <a:cubicBezTo>
                    <a:pt x="625" y="603"/>
                    <a:pt x="625" y="603"/>
                    <a:pt x="625" y="603"/>
                  </a:cubicBezTo>
                  <a:cubicBezTo>
                    <a:pt x="628" y="603"/>
                    <a:pt x="627" y="607"/>
                    <a:pt x="628" y="609"/>
                  </a:cubicBezTo>
                  <a:cubicBezTo>
                    <a:pt x="628" y="609"/>
                    <a:pt x="629" y="609"/>
                    <a:pt x="629" y="609"/>
                  </a:cubicBezTo>
                  <a:cubicBezTo>
                    <a:pt x="629" y="609"/>
                    <a:pt x="630" y="609"/>
                    <a:pt x="630" y="609"/>
                  </a:cubicBezTo>
                  <a:cubicBezTo>
                    <a:pt x="631" y="609"/>
                    <a:pt x="631" y="608"/>
                    <a:pt x="631" y="608"/>
                  </a:cubicBezTo>
                  <a:cubicBezTo>
                    <a:pt x="632" y="608"/>
                    <a:pt x="632" y="609"/>
                    <a:pt x="632" y="609"/>
                  </a:cubicBezTo>
                  <a:cubicBezTo>
                    <a:pt x="633" y="609"/>
                    <a:pt x="631" y="612"/>
                    <a:pt x="632" y="612"/>
                  </a:cubicBezTo>
                  <a:cubicBezTo>
                    <a:pt x="634" y="614"/>
                    <a:pt x="637" y="613"/>
                    <a:pt x="640" y="614"/>
                  </a:cubicBezTo>
                  <a:cubicBezTo>
                    <a:pt x="638" y="620"/>
                    <a:pt x="643" y="618"/>
                    <a:pt x="643" y="622"/>
                  </a:cubicBezTo>
                  <a:cubicBezTo>
                    <a:pt x="652" y="623"/>
                    <a:pt x="656" y="628"/>
                    <a:pt x="665" y="628"/>
                  </a:cubicBezTo>
                  <a:cubicBezTo>
                    <a:pt x="665" y="628"/>
                    <a:pt x="666" y="628"/>
                    <a:pt x="666" y="628"/>
                  </a:cubicBezTo>
                  <a:cubicBezTo>
                    <a:pt x="668" y="623"/>
                    <a:pt x="665" y="622"/>
                    <a:pt x="668" y="620"/>
                  </a:cubicBezTo>
                  <a:cubicBezTo>
                    <a:pt x="669" y="620"/>
                    <a:pt x="670" y="620"/>
                    <a:pt x="671" y="620"/>
                  </a:cubicBezTo>
                  <a:cubicBezTo>
                    <a:pt x="674" y="620"/>
                    <a:pt x="676" y="621"/>
                    <a:pt x="678" y="622"/>
                  </a:cubicBezTo>
                  <a:cubicBezTo>
                    <a:pt x="679" y="623"/>
                    <a:pt x="681" y="624"/>
                    <a:pt x="684" y="624"/>
                  </a:cubicBezTo>
                  <a:cubicBezTo>
                    <a:pt x="685" y="624"/>
                    <a:pt x="686" y="624"/>
                    <a:pt x="686" y="624"/>
                  </a:cubicBezTo>
                  <a:cubicBezTo>
                    <a:pt x="684" y="629"/>
                    <a:pt x="688" y="642"/>
                    <a:pt x="688" y="647"/>
                  </a:cubicBezTo>
                  <a:cubicBezTo>
                    <a:pt x="689" y="650"/>
                    <a:pt x="686" y="648"/>
                    <a:pt x="688" y="650"/>
                  </a:cubicBezTo>
                  <a:cubicBezTo>
                    <a:pt x="693" y="655"/>
                    <a:pt x="685" y="662"/>
                    <a:pt x="685" y="662"/>
                  </a:cubicBezTo>
                  <a:cubicBezTo>
                    <a:pt x="685" y="662"/>
                    <a:pt x="685" y="662"/>
                    <a:pt x="685" y="662"/>
                  </a:cubicBezTo>
                  <a:cubicBezTo>
                    <a:pt x="682" y="665"/>
                    <a:pt x="684" y="669"/>
                    <a:pt x="681" y="669"/>
                  </a:cubicBezTo>
                  <a:cubicBezTo>
                    <a:pt x="677" y="670"/>
                    <a:pt x="678" y="675"/>
                    <a:pt x="677" y="675"/>
                  </a:cubicBezTo>
                  <a:cubicBezTo>
                    <a:pt x="677" y="675"/>
                    <a:pt x="676" y="674"/>
                    <a:pt x="675" y="673"/>
                  </a:cubicBezTo>
                  <a:cubicBezTo>
                    <a:pt x="675" y="673"/>
                    <a:pt x="675" y="673"/>
                    <a:pt x="675" y="673"/>
                  </a:cubicBezTo>
                  <a:cubicBezTo>
                    <a:pt x="674" y="673"/>
                    <a:pt x="673" y="675"/>
                    <a:pt x="673" y="675"/>
                  </a:cubicBezTo>
                  <a:cubicBezTo>
                    <a:pt x="675" y="675"/>
                    <a:pt x="675" y="675"/>
                    <a:pt x="675" y="675"/>
                  </a:cubicBezTo>
                  <a:cubicBezTo>
                    <a:pt x="676" y="676"/>
                    <a:pt x="672" y="679"/>
                    <a:pt x="671" y="679"/>
                  </a:cubicBezTo>
                  <a:cubicBezTo>
                    <a:pt x="671" y="679"/>
                    <a:pt x="672" y="680"/>
                    <a:pt x="671" y="681"/>
                  </a:cubicBezTo>
                  <a:cubicBezTo>
                    <a:pt x="671" y="681"/>
                    <a:pt x="671" y="681"/>
                    <a:pt x="671" y="681"/>
                  </a:cubicBezTo>
                  <a:cubicBezTo>
                    <a:pt x="671" y="681"/>
                    <a:pt x="670" y="681"/>
                    <a:pt x="670" y="681"/>
                  </a:cubicBezTo>
                  <a:cubicBezTo>
                    <a:pt x="669" y="681"/>
                    <a:pt x="669" y="681"/>
                    <a:pt x="668" y="681"/>
                  </a:cubicBezTo>
                  <a:cubicBezTo>
                    <a:pt x="668" y="681"/>
                    <a:pt x="668" y="681"/>
                    <a:pt x="668" y="681"/>
                  </a:cubicBezTo>
                  <a:cubicBezTo>
                    <a:pt x="667" y="682"/>
                    <a:pt x="668" y="685"/>
                    <a:pt x="668" y="687"/>
                  </a:cubicBezTo>
                  <a:cubicBezTo>
                    <a:pt x="668" y="687"/>
                    <a:pt x="667" y="687"/>
                    <a:pt x="667" y="687"/>
                  </a:cubicBezTo>
                  <a:cubicBezTo>
                    <a:pt x="665" y="687"/>
                    <a:pt x="663" y="687"/>
                    <a:pt x="662" y="688"/>
                  </a:cubicBezTo>
                  <a:cubicBezTo>
                    <a:pt x="663" y="696"/>
                    <a:pt x="660" y="697"/>
                    <a:pt x="660" y="704"/>
                  </a:cubicBezTo>
                  <a:cubicBezTo>
                    <a:pt x="662" y="706"/>
                    <a:pt x="667" y="704"/>
                    <a:pt x="666" y="709"/>
                  </a:cubicBezTo>
                  <a:cubicBezTo>
                    <a:pt x="663" y="711"/>
                    <a:pt x="664" y="717"/>
                    <a:pt x="659" y="717"/>
                  </a:cubicBezTo>
                  <a:cubicBezTo>
                    <a:pt x="659" y="717"/>
                    <a:pt x="658" y="717"/>
                    <a:pt x="658" y="717"/>
                  </a:cubicBezTo>
                  <a:cubicBezTo>
                    <a:pt x="659" y="722"/>
                    <a:pt x="656" y="732"/>
                    <a:pt x="660" y="734"/>
                  </a:cubicBezTo>
                  <a:cubicBezTo>
                    <a:pt x="661" y="731"/>
                    <a:pt x="661" y="730"/>
                    <a:pt x="661" y="730"/>
                  </a:cubicBezTo>
                  <a:cubicBezTo>
                    <a:pt x="663" y="730"/>
                    <a:pt x="664" y="738"/>
                    <a:pt x="664" y="738"/>
                  </a:cubicBezTo>
                  <a:cubicBezTo>
                    <a:pt x="665" y="739"/>
                    <a:pt x="667" y="738"/>
                    <a:pt x="668" y="740"/>
                  </a:cubicBezTo>
                  <a:cubicBezTo>
                    <a:pt x="668" y="741"/>
                    <a:pt x="667" y="743"/>
                    <a:pt x="668" y="743"/>
                  </a:cubicBezTo>
                  <a:cubicBezTo>
                    <a:pt x="669" y="745"/>
                    <a:pt x="670" y="746"/>
                    <a:pt x="671" y="747"/>
                  </a:cubicBezTo>
                  <a:cubicBezTo>
                    <a:pt x="674" y="752"/>
                    <a:pt x="677" y="756"/>
                    <a:pt x="679" y="759"/>
                  </a:cubicBezTo>
                  <a:cubicBezTo>
                    <a:pt x="681" y="763"/>
                    <a:pt x="683" y="774"/>
                    <a:pt x="686" y="774"/>
                  </a:cubicBezTo>
                  <a:cubicBezTo>
                    <a:pt x="690" y="774"/>
                    <a:pt x="689" y="782"/>
                    <a:pt x="690" y="783"/>
                  </a:cubicBezTo>
                  <a:cubicBezTo>
                    <a:pt x="691" y="784"/>
                    <a:pt x="694" y="783"/>
                    <a:pt x="694" y="785"/>
                  </a:cubicBezTo>
                  <a:cubicBezTo>
                    <a:pt x="695" y="791"/>
                    <a:pt x="698" y="796"/>
                    <a:pt x="700" y="799"/>
                  </a:cubicBezTo>
                  <a:cubicBezTo>
                    <a:pt x="700" y="799"/>
                    <a:pt x="702" y="800"/>
                    <a:pt x="703" y="800"/>
                  </a:cubicBezTo>
                  <a:cubicBezTo>
                    <a:pt x="704" y="801"/>
                    <a:pt x="703" y="804"/>
                    <a:pt x="703" y="804"/>
                  </a:cubicBezTo>
                  <a:cubicBezTo>
                    <a:pt x="704" y="805"/>
                    <a:pt x="704" y="805"/>
                    <a:pt x="705" y="805"/>
                  </a:cubicBezTo>
                  <a:cubicBezTo>
                    <a:pt x="706" y="805"/>
                    <a:pt x="706" y="805"/>
                    <a:pt x="707" y="805"/>
                  </a:cubicBezTo>
                  <a:cubicBezTo>
                    <a:pt x="708" y="805"/>
                    <a:pt x="708" y="804"/>
                    <a:pt x="709" y="804"/>
                  </a:cubicBezTo>
                  <a:cubicBezTo>
                    <a:pt x="710" y="804"/>
                    <a:pt x="711" y="805"/>
                    <a:pt x="711" y="806"/>
                  </a:cubicBezTo>
                  <a:cubicBezTo>
                    <a:pt x="709" y="809"/>
                    <a:pt x="709" y="809"/>
                    <a:pt x="710" y="809"/>
                  </a:cubicBezTo>
                  <a:cubicBezTo>
                    <a:pt x="710" y="809"/>
                    <a:pt x="711" y="809"/>
                    <a:pt x="711" y="809"/>
                  </a:cubicBezTo>
                  <a:cubicBezTo>
                    <a:pt x="711" y="809"/>
                    <a:pt x="712" y="809"/>
                    <a:pt x="712" y="809"/>
                  </a:cubicBezTo>
                  <a:cubicBezTo>
                    <a:pt x="713" y="809"/>
                    <a:pt x="714" y="810"/>
                    <a:pt x="715" y="810"/>
                  </a:cubicBezTo>
                  <a:cubicBezTo>
                    <a:pt x="716" y="811"/>
                    <a:pt x="715" y="813"/>
                    <a:pt x="715" y="813"/>
                  </a:cubicBezTo>
                  <a:cubicBezTo>
                    <a:pt x="715" y="813"/>
                    <a:pt x="716" y="813"/>
                    <a:pt x="716" y="812"/>
                  </a:cubicBezTo>
                  <a:cubicBezTo>
                    <a:pt x="717" y="812"/>
                    <a:pt x="717" y="812"/>
                    <a:pt x="717" y="812"/>
                  </a:cubicBezTo>
                  <a:cubicBezTo>
                    <a:pt x="718" y="812"/>
                    <a:pt x="719" y="816"/>
                    <a:pt x="720" y="816"/>
                  </a:cubicBezTo>
                  <a:cubicBezTo>
                    <a:pt x="725" y="816"/>
                    <a:pt x="731" y="821"/>
                    <a:pt x="733" y="825"/>
                  </a:cubicBezTo>
                  <a:cubicBezTo>
                    <a:pt x="734" y="825"/>
                    <a:pt x="734" y="825"/>
                    <a:pt x="734" y="825"/>
                  </a:cubicBezTo>
                  <a:cubicBezTo>
                    <a:pt x="735" y="825"/>
                    <a:pt x="736" y="825"/>
                    <a:pt x="736" y="825"/>
                  </a:cubicBezTo>
                  <a:cubicBezTo>
                    <a:pt x="737" y="824"/>
                    <a:pt x="738" y="824"/>
                    <a:pt x="738" y="824"/>
                  </a:cubicBezTo>
                  <a:cubicBezTo>
                    <a:pt x="738" y="824"/>
                    <a:pt x="739" y="824"/>
                    <a:pt x="739" y="825"/>
                  </a:cubicBezTo>
                  <a:cubicBezTo>
                    <a:pt x="738" y="831"/>
                    <a:pt x="744" y="836"/>
                    <a:pt x="745" y="842"/>
                  </a:cubicBezTo>
                  <a:cubicBezTo>
                    <a:pt x="745" y="844"/>
                    <a:pt x="743" y="845"/>
                    <a:pt x="743" y="848"/>
                  </a:cubicBezTo>
                  <a:cubicBezTo>
                    <a:pt x="742" y="855"/>
                    <a:pt x="743" y="862"/>
                    <a:pt x="743" y="869"/>
                  </a:cubicBezTo>
                  <a:cubicBezTo>
                    <a:pt x="743" y="871"/>
                    <a:pt x="741" y="872"/>
                    <a:pt x="741" y="875"/>
                  </a:cubicBezTo>
                  <a:cubicBezTo>
                    <a:pt x="741" y="877"/>
                    <a:pt x="741" y="880"/>
                    <a:pt x="741" y="882"/>
                  </a:cubicBezTo>
                  <a:cubicBezTo>
                    <a:pt x="740" y="886"/>
                    <a:pt x="739" y="886"/>
                    <a:pt x="741" y="888"/>
                  </a:cubicBezTo>
                  <a:cubicBezTo>
                    <a:pt x="743" y="890"/>
                    <a:pt x="739" y="896"/>
                    <a:pt x="739" y="897"/>
                  </a:cubicBezTo>
                  <a:cubicBezTo>
                    <a:pt x="739" y="901"/>
                    <a:pt x="740" y="899"/>
                    <a:pt x="739" y="903"/>
                  </a:cubicBezTo>
                  <a:cubicBezTo>
                    <a:pt x="737" y="908"/>
                    <a:pt x="737" y="913"/>
                    <a:pt x="737" y="918"/>
                  </a:cubicBezTo>
                  <a:cubicBezTo>
                    <a:pt x="736" y="917"/>
                    <a:pt x="735" y="917"/>
                    <a:pt x="734" y="917"/>
                  </a:cubicBezTo>
                  <a:cubicBezTo>
                    <a:pt x="733" y="917"/>
                    <a:pt x="734" y="921"/>
                    <a:pt x="733" y="924"/>
                  </a:cubicBezTo>
                  <a:cubicBezTo>
                    <a:pt x="733" y="926"/>
                    <a:pt x="731" y="927"/>
                    <a:pt x="731" y="930"/>
                  </a:cubicBezTo>
                  <a:cubicBezTo>
                    <a:pt x="732" y="932"/>
                    <a:pt x="734" y="935"/>
                    <a:pt x="735" y="937"/>
                  </a:cubicBezTo>
                  <a:cubicBezTo>
                    <a:pt x="737" y="942"/>
                    <a:pt x="737" y="947"/>
                    <a:pt x="737" y="951"/>
                  </a:cubicBezTo>
                  <a:cubicBezTo>
                    <a:pt x="736" y="949"/>
                    <a:pt x="735" y="949"/>
                    <a:pt x="735" y="949"/>
                  </a:cubicBezTo>
                  <a:cubicBezTo>
                    <a:pt x="733" y="949"/>
                    <a:pt x="733" y="951"/>
                    <a:pt x="733" y="953"/>
                  </a:cubicBezTo>
                  <a:cubicBezTo>
                    <a:pt x="733" y="956"/>
                    <a:pt x="733" y="958"/>
                    <a:pt x="732" y="958"/>
                  </a:cubicBezTo>
                  <a:cubicBezTo>
                    <a:pt x="731" y="958"/>
                    <a:pt x="731" y="957"/>
                    <a:pt x="730" y="956"/>
                  </a:cubicBezTo>
                  <a:cubicBezTo>
                    <a:pt x="733" y="964"/>
                    <a:pt x="726" y="970"/>
                    <a:pt x="722" y="975"/>
                  </a:cubicBezTo>
                  <a:cubicBezTo>
                    <a:pt x="722" y="986"/>
                    <a:pt x="721" y="987"/>
                    <a:pt x="722" y="996"/>
                  </a:cubicBezTo>
                  <a:cubicBezTo>
                    <a:pt x="718" y="996"/>
                    <a:pt x="718" y="996"/>
                    <a:pt x="718" y="996"/>
                  </a:cubicBezTo>
                  <a:cubicBezTo>
                    <a:pt x="717" y="1004"/>
                    <a:pt x="722" y="1013"/>
                    <a:pt x="720" y="1023"/>
                  </a:cubicBezTo>
                  <a:cubicBezTo>
                    <a:pt x="719" y="1024"/>
                    <a:pt x="718" y="1024"/>
                    <a:pt x="717" y="1024"/>
                  </a:cubicBezTo>
                  <a:cubicBezTo>
                    <a:pt x="717" y="1024"/>
                    <a:pt x="716" y="1024"/>
                    <a:pt x="716" y="1024"/>
                  </a:cubicBezTo>
                  <a:cubicBezTo>
                    <a:pt x="715" y="1024"/>
                    <a:pt x="715" y="1023"/>
                    <a:pt x="715" y="1023"/>
                  </a:cubicBezTo>
                  <a:cubicBezTo>
                    <a:pt x="715" y="1023"/>
                    <a:pt x="715" y="1024"/>
                    <a:pt x="716" y="1025"/>
                  </a:cubicBezTo>
                  <a:cubicBezTo>
                    <a:pt x="718" y="1026"/>
                    <a:pt x="710" y="1029"/>
                    <a:pt x="713" y="1032"/>
                  </a:cubicBezTo>
                  <a:cubicBezTo>
                    <a:pt x="712" y="1037"/>
                    <a:pt x="716" y="1038"/>
                    <a:pt x="718" y="1040"/>
                  </a:cubicBezTo>
                  <a:cubicBezTo>
                    <a:pt x="718" y="1034"/>
                    <a:pt x="720" y="1030"/>
                    <a:pt x="724" y="1028"/>
                  </a:cubicBezTo>
                  <a:cubicBezTo>
                    <a:pt x="724" y="1029"/>
                    <a:pt x="725" y="1030"/>
                    <a:pt x="725" y="1030"/>
                  </a:cubicBezTo>
                  <a:cubicBezTo>
                    <a:pt x="726" y="1030"/>
                    <a:pt x="727" y="1029"/>
                    <a:pt x="728" y="1028"/>
                  </a:cubicBezTo>
                  <a:cubicBezTo>
                    <a:pt x="724" y="1033"/>
                    <a:pt x="727" y="1045"/>
                    <a:pt x="718" y="1045"/>
                  </a:cubicBezTo>
                  <a:cubicBezTo>
                    <a:pt x="718" y="1045"/>
                    <a:pt x="718" y="1045"/>
                    <a:pt x="718" y="1045"/>
                  </a:cubicBezTo>
                  <a:cubicBezTo>
                    <a:pt x="718" y="1051"/>
                    <a:pt x="718" y="1057"/>
                    <a:pt x="718" y="1063"/>
                  </a:cubicBezTo>
                  <a:cubicBezTo>
                    <a:pt x="718" y="1062"/>
                    <a:pt x="718" y="1062"/>
                    <a:pt x="717" y="1062"/>
                  </a:cubicBezTo>
                  <a:cubicBezTo>
                    <a:pt x="716" y="1062"/>
                    <a:pt x="715" y="1063"/>
                    <a:pt x="714" y="1064"/>
                  </a:cubicBezTo>
                  <a:cubicBezTo>
                    <a:pt x="713" y="1064"/>
                    <a:pt x="712" y="1065"/>
                    <a:pt x="711" y="1065"/>
                  </a:cubicBezTo>
                  <a:cubicBezTo>
                    <a:pt x="710" y="1065"/>
                    <a:pt x="710" y="1065"/>
                    <a:pt x="709" y="1064"/>
                  </a:cubicBezTo>
                  <a:cubicBezTo>
                    <a:pt x="712" y="1071"/>
                    <a:pt x="708" y="1076"/>
                    <a:pt x="705" y="1082"/>
                  </a:cubicBezTo>
                  <a:cubicBezTo>
                    <a:pt x="707" y="1082"/>
                    <a:pt x="709" y="1084"/>
                    <a:pt x="711" y="1085"/>
                  </a:cubicBezTo>
                  <a:cubicBezTo>
                    <a:pt x="711" y="1090"/>
                    <a:pt x="711" y="1094"/>
                    <a:pt x="711" y="1099"/>
                  </a:cubicBezTo>
                  <a:cubicBezTo>
                    <a:pt x="709" y="1099"/>
                    <a:pt x="707" y="1099"/>
                    <a:pt x="707" y="1101"/>
                  </a:cubicBezTo>
                  <a:cubicBezTo>
                    <a:pt x="712" y="1103"/>
                    <a:pt x="705" y="1105"/>
                    <a:pt x="705" y="1106"/>
                  </a:cubicBezTo>
                  <a:cubicBezTo>
                    <a:pt x="705" y="1106"/>
                    <a:pt x="705" y="1106"/>
                    <a:pt x="705" y="1106"/>
                  </a:cubicBezTo>
                  <a:cubicBezTo>
                    <a:pt x="706" y="1106"/>
                    <a:pt x="709" y="1108"/>
                    <a:pt x="709" y="1108"/>
                  </a:cubicBezTo>
                  <a:cubicBezTo>
                    <a:pt x="710" y="1110"/>
                    <a:pt x="706" y="1111"/>
                    <a:pt x="707" y="1114"/>
                  </a:cubicBezTo>
                  <a:cubicBezTo>
                    <a:pt x="709" y="1115"/>
                    <a:pt x="710" y="1118"/>
                    <a:pt x="711" y="1120"/>
                  </a:cubicBezTo>
                  <a:cubicBezTo>
                    <a:pt x="711" y="1120"/>
                    <a:pt x="713" y="1121"/>
                    <a:pt x="713" y="1121"/>
                  </a:cubicBezTo>
                  <a:cubicBezTo>
                    <a:pt x="713" y="1121"/>
                    <a:pt x="713" y="1121"/>
                    <a:pt x="713" y="1121"/>
                  </a:cubicBezTo>
                  <a:cubicBezTo>
                    <a:pt x="713" y="1123"/>
                    <a:pt x="710" y="1124"/>
                    <a:pt x="711" y="1125"/>
                  </a:cubicBezTo>
                  <a:cubicBezTo>
                    <a:pt x="711" y="1127"/>
                    <a:pt x="714" y="1127"/>
                    <a:pt x="715" y="1129"/>
                  </a:cubicBezTo>
                  <a:cubicBezTo>
                    <a:pt x="715" y="1131"/>
                    <a:pt x="712" y="1133"/>
                    <a:pt x="715" y="1133"/>
                  </a:cubicBezTo>
                  <a:cubicBezTo>
                    <a:pt x="719" y="1133"/>
                    <a:pt x="715" y="1137"/>
                    <a:pt x="715" y="1139"/>
                  </a:cubicBezTo>
                  <a:cubicBezTo>
                    <a:pt x="715" y="1139"/>
                    <a:pt x="716" y="1139"/>
                    <a:pt x="716" y="1140"/>
                  </a:cubicBezTo>
                  <a:cubicBezTo>
                    <a:pt x="717" y="1142"/>
                    <a:pt x="718" y="1143"/>
                    <a:pt x="718" y="1144"/>
                  </a:cubicBezTo>
                  <a:cubicBezTo>
                    <a:pt x="719" y="1149"/>
                    <a:pt x="724" y="1145"/>
                    <a:pt x="726" y="1150"/>
                  </a:cubicBezTo>
                  <a:cubicBezTo>
                    <a:pt x="726" y="1152"/>
                    <a:pt x="726" y="1154"/>
                    <a:pt x="726" y="1156"/>
                  </a:cubicBezTo>
                  <a:cubicBezTo>
                    <a:pt x="731" y="1156"/>
                    <a:pt x="733" y="1160"/>
                    <a:pt x="739" y="1160"/>
                  </a:cubicBezTo>
                  <a:cubicBezTo>
                    <a:pt x="740" y="1160"/>
                    <a:pt x="741" y="1160"/>
                    <a:pt x="743" y="1159"/>
                  </a:cubicBezTo>
                  <a:cubicBezTo>
                    <a:pt x="743" y="1163"/>
                    <a:pt x="743" y="1163"/>
                    <a:pt x="743" y="1163"/>
                  </a:cubicBezTo>
                  <a:cubicBezTo>
                    <a:pt x="744" y="1163"/>
                    <a:pt x="745" y="1164"/>
                    <a:pt x="746" y="1164"/>
                  </a:cubicBezTo>
                  <a:cubicBezTo>
                    <a:pt x="752" y="1164"/>
                    <a:pt x="759" y="1161"/>
                    <a:pt x="765" y="1159"/>
                  </a:cubicBezTo>
                  <a:cubicBezTo>
                    <a:pt x="766" y="1159"/>
                    <a:pt x="766" y="1159"/>
                    <a:pt x="767" y="1159"/>
                  </a:cubicBezTo>
                  <a:cubicBezTo>
                    <a:pt x="768" y="1159"/>
                    <a:pt x="769" y="1159"/>
                    <a:pt x="770" y="1159"/>
                  </a:cubicBezTo>
                  <a:cubicBezTo>
                    <a:pt x="770" y="1159"/>
                    <a:pt x="771" y="1160"/>
                    <a:pt x="772" y="1160"/>
                  </a:cubicBezTo>
                  <a:cubicBezTo>
                    <a:pt x="774" y="1160"/>
                    <a:pt x="775" y="1159"/>
                    <a:pt x="775" y="1156"/>
                  </a:cubicBezTo>
                  <a:cubicBezTo>
                    <a:pt x="774" y="1154"/>
                    <a:pt x="773" y="1154"/>
                    <a:pt x="772" y="1154"/>
                  </a:cubicBezTo>
                  <a:cubicBezTo>
                    <a:pt x="771" y="1154"/>
                    <a:pt x="770" y="1154"/>
                    <a:pt x="769" y="1154"/>
                  </a:cubicBezTo>
                  <a:cubicBezTo>
                    <a:pt x="768" y="1155"/>
                    <a:pt x="767" y="1155"/>
                    <a:pt x="766" y="1155"/>
                  </a:cubicBezTo>
                  <a:cubicBezTo>
                    <a:pt x="765" y="1155"/>
                    <a:pt x="764" y="1155"/>
                    <a:pt x="763" y="1154"/>
                  </a:cubicBezTo>
                  <a:cubicBezTo>
                    <a:pt x="761" y="1150"/>
                    <a:pt x="758" y="1148"/>
                    <a:pt x="756" y="1144"/>
                  </a:cubicBezTo>
                  <a:cubicBezTo>
                    <a:pt x="753" y="1139"/>
                    <a:pt x="756" y="1137"/>
                    <a:pt x="754" y="1135"/>
                  </a:cubicBezTo>
                  <a:cubicBezTo>
                    <a:pt x="750" y="1131"/>
                    <a:pt x="754" y="1130"/>
                    <a:pt x="754" y="1127"/>
                  </a:cubicBezTo>
                  <a:cubicBezTo>
                    <a:pt x="754" y="1127"/>
                    <a:pt x="754" y="1127"/>
                    <a:pt x="754" y="1127"/>
                  </a:cubicBezTo>
                  <a:cubicBezTo>
                    <a:pt x="754" y="1127"/>
                    <a:pt x="752" y="1126"/>
                    <a:pt x="752" y="1125"/>
                  </a:cubicBezTo>
                  <a:cubicBezTo>
                    <a:pt x="751" y="1120"/>
                    <a:pt x="753" y="1116"/>
                    <a:pt x="752" y="1112"/>
                  </a:cubicBezTo>
                  <a:cubicBezTo>
                    <a:pt x="754" y="1113"/>
                    <a:pt x="754" y="1113"/>
                    <a:pt x="755" y="1113"/>
                  </a:cubicBezTo>
                  <a:cubicBezTo>
                    <a:pt x="756" y="1113"/>
                    <a:pt x="752" y="1109"/>
                    <a:pt x="758" y="1108"/>
                  </a:cubicBezTo>
                  <a:cubicBezTo>
                    <a:pt x="757" y="1104"/>
                    <a:pt x="761" y="1104"/>
                    <a:pt x="760" y="1099"/>
                  </a:cubicBezTo>
                  <a:cubicBezTo>
                    <a:pt x="761" y="1099"/>
                    <a:pt x="761" y="1099"/>
                    <a:pt x="762" y="1099"/>
                  </a:cubicBezTo>
                  <a:cubicBezTo>
                    <a:pt x="765" y="1099"/>
                    <a:pt x="766" y="1098"/>
                    <a:pt x="763" y="1095"/>
                  </a:cubicBezTo>
                  <a:cubicBezTo>
                    <a:pt x="764" y="1095"/>
                    <a:pt x="764" y="1095"/>
                    <a:pt x="764" y="1095"/>
                  </a:cubicBezTo>
                  <a:cubicBezTo>
                    <a:pt x="769" y="1095"/>
                    <a:pt x="768" y="1091"/>
                    <a:pt x="771" y="1091"/>
                  </a:cubicBezTo>
                  <a:cubicBezTo>
                    <a:pt x="771" y="1091"/>
                    <a:pt x="771" y="1091"/>
                    <a:pt x="771" y="1091"/>
                  </a:cubicBezTo>
                  <a:cubicBezTo>
                    <a:pt x="771" y="1091"/>
                    <a:pt x="771" y="1091"/>
                    <a:pt x="771" y="1092"/>
                  </a:cubicBezTo>
                  <a:cubicBezTo>
                    <a:pt x="771" y="1092"/>
                    <a:pt x="771" y="1092"/>
                    <a:pt x="772" y="1092"/>
                  </a:cubicBezTo>
                  <a:cubicBezTo>
                    <a:pt x="772" y="1092"/>
                    <a:pt x="772" y="1092"/>
                    <a:pt x="773" y="1091"/>
                  </a:cubicBezTo>
                  <a:cubicBezTo>
                    <a:pt x="773" y="1091"/>
                    <a:pt x="772" y="1091"/>
                    <a:pt x="772" y="1091"/>
                  </a:cubicBezTo>
                  <a:cubicBezTo>
                    <a:pt x="772" y="1091"/>
                    <a:pt x="771" y="1090"/>
                    <a:pt x="771" y="1089"/>
                  </a:cubicBezTo>
                  <a:cubicBezTo>
                    <a:pt x="771" y="1088"/>
                    <a:pt x="778" y="1086"/>
                    <a:pt x="775" y="1082"/>
                  </a:cubicBezTo>
                  <a:cubicBezTo>
                    <a:pt x="774" y="1082"/>
                    <a:pt x="774" y="1082"/>
                    <a:pt x="774" y="1082"/>
                  </a:cubicBezTo>
                  <a:cubicBezTo>
                    <a:pt x="771" y="1082"/>
                    <a:pt x="770" y="1079"/>
                    <a:pt x="771" y="1076"/>
                  </a:cubicBezTo>
                  <a:cubicBezTo>
                    <a:pt x="769" y="1076"/>
                    <a:pt x="766" y="1076"/>
                    <a:pt x="765" y="1074"/>
                  </a:cubicBezTo>
                  <a:cubicBezTo>
                    <a:pt x="772" y="1071"/>
                    <a:pt x="761" y="1071"/>
                    <a:pt x="763" y="1066"/>
                  </a:cubicBezTo>
                  <a:cubicBezTo>
                    <a:pt x="764" y="1065"/>
                    <a:pt x="765" y="1065"/>
                    <a:pt x="766" y="1065"/>
                  </a:cubicBezTo>
                  <a:cubicBezTo>
                    <a:pt x="766" y="1065"/>
                    <a:pt x="767" y="1065"/>
                    <a:pt x="767" y="1065"/>
                  </a:cubicBezTo>
                  <a:cubicBezTo>
                    <a:pt x="768" y="1066"/>
                    <a:pt x="768" y="1066"/>
                    <a:pt x="769" y="1066"/>
                  </a:cubicBezTo>
                  <a:cubicBezTo>
                    <a:pt x="769" y="1066"/>
                    <a:pt x="770" y="1065"/>
                    <a:pt x="771" y="1064"/>
                  </a:cubicBezTo>
                  <a:cubicBezTo>
                    <a:pt x="773" y="1062"/>
                    <a:pt x="771" y="1059"/>
                    <a:pt x="771" y="1059"/>
                  </a:cubicBezTo>
                  <a:cubicBezTo>
                    <a:pt x="772" y="1059"/>
                    <a:pt x="772" y="1060"/>
                    <a:pt x="773" y="1061"/>
                  </a:cubicBezTo>
                  <a:cubicBezTo>
                    <a:pt x="773" y="1061"/>
                    <a:pt x="773" y="1061"/>
                    <a:pt x="773" y="1061"/>
                  </a:cubicBezTo>
                  <a:cubicBezTo>
                    <a:pt x="774" y="1061"/>
                    <a:pt x="775" y="1059"/>
                    <a:pt x="775" y="1059"/>
                  </a:cubicBezTo>
                  <a:cubicBezTo>
                    <a:pt x="776" y="1059"/>
                    <a:pt x="777" y="1060"/>
                    <a:pt x="777" y="1060"/>
                  </a:cubicBezTo>
                  <a:cubicBezTo>
                    <a:pt x="778" y="1060"/>
                    <a:pt x="778" y="1060"/>
                    <a:pt x="778" y="1059"/>
                  </a:cubicBezTo>
                  <a:cubicBezTo>
                    <a:pt x="778" y="1059"/>
                    <a:pt x="778" y="1059"/>
                    <a:pt x="778" y="1059"/>
                  </a:cubicBezTo>
                  <a:cubicBezTo>
                    <a:pt x="777" y="1059"/>
                    <a:pt x="777" y="1054"/>
                    <a:pt x="778" y="1053"/>
                  </a:cubicBezTo>
                  <a:cubicBezTo>
                    <a:pt x="778" y="1053"/>
                    <a:pt x="779" y="1053"/>
                    <a:pt x="779" y="1053"/>
                  </a:cubicBezTo>
                  <a:cubicBezTo>
                    <a:pt x="779" y="1053"/>
                    <a:pt x="780" y="1053"/>
                    <a:pt x="780" y="1054"/>
                  </a:cubicBezTo>
                  <a:cubicBezTo>
                    <a:pt x="781" y="1054"/>
                    <a:pt x="781" y="1054"/>
                    <a:pt x="782" y="1054"/>
                  </a:cubicBezTo>
                  <a:cubicBezTo>
                    <a:pt x="782" y="1054"/>
                    <a:pt x="782" y="1054"/>
                    <a:pt x="782" y="1053"/>
                  </a:cubicBezTo>
                  <a:cubicBezTo>
                    <a:pt x="782" y="1052"/>
                    <a:pt x="778" y="1051"/>
                    <a:pt x="778" y="1049"/>
                  </a:cubicBezTo>
                  <a:cubicBezTo>
                    <a:pt x="779" y="1049"/>
                    <a:pt x="779" y="1049"/>
                    <a:pt x="780" y="1049"/>
                  </a:cubicBezTo>
                  <a:cubicBezTo>
                    <a:pt x="784" y="1049"/>
                    <a:pt x="783" y="1046"/>
                    <a:pt x="784" y="1044"/>
                  </a:cubicBezTo>
                  <a:cubicBezTo>
                    <a:pt x="785" y="1039"/>
                    <a:pt x="789" y="1041"/>
                    <a:pt x="788" y="1036"/>
                  </a:cubicBezTo>
                  <a:cubicBezTo>
                    <a:pt x="787" y="1032"/>
                    <a:pt x="783" y="1022"/>
                    <a:pt x="786" y="1021"/>
                  </a:cubicBezTo>
                  <a:cubicBezTo>
                    <a:pt x="786" y="1022"/>
                    <a:pt x="786" y="1022"/>
                    <a:pt x="787" y="1022"/>
                  </a:cubicBezTo>
                  <a:cubicBezTo>
                    <a:pt x="787" y="1022"/>
                    <a:pt x="788" y="1020"/>
                    <a:pt x="790" y="1019"/>
                  </a:cubicBezTo>
                  <a:cubicBezTo>
                    <a:pt x="789" y="1022"/>
                    <a:pt x="790" y="1023"/>
                    <a:pt x="791" y="1023"/>
                  </a:cubicBezTo>
                  <a:cubicBezTo>
                    <a:pt x="792" y="1023"/>
                    <a:pt x="794" y="1021"/>
                    <a:pt x="795" y="1021"/>
                  </a:cubicBezTo>
                  <a:cubicBezTo>
                    <a:pt x="795" y="1021"/>
                    <a:pt x="795" y="1021"/>
                    <a:pt x="795" y="1021"/>
                  </a:cubicBezTo>
                  <a:cubicBezTo>
                    <a:pt x="795" y="1021"/>
                    <a:pt x="795" y="1021"/>
                    <a:pt x="795" y="1021"/>
                  </a:cubicBezTo>
                  <a:cubicBezTo>
                    <a:pt x="795" y="1021"/>
                    <a:pt x="795" y="1021"/>
                    <a:pt x="795" y="1021"/>
                  </a:cubicBezTo>
                  <a:cubicBezTo>
                    <a:pt x="795" y="1021"/>
                    <a:pt x="795" y="1021"/>
                    <a:pt x="795" y="1021"/>
                  </a:cubicBezTo>
                  <a:cubicBezTo>
                    <a:pt x="795" y="1021"/>
                    <a:pt x="796" y="1023"/>
                    <a:pt x="797" y="1023"/>
                  </a:cubicBezTo>
                  <a:cubicBezTo>
                    <a:pt x="797" y="1023"/>
                    <a:pt x="797" y="1023"/>
                    <a:pt x="798" y="1023"/>
                  </a:cubicBezTo>
                  <a:cubicBezTo>
                    <a:pt x="799" y="1023"/>
                    <a:pt x="801" y="1022"/>
                    <a:pt x="801" y="1021"/>
                  </a:cubicBezTo>
                  <a:cubicBezTo>
                    <a:pt x="797" y="1020"/>
                    <a:pt x="804" y="1014"/>
                    <a:pt x="803" y="1009"/>
                  </a:cubicBezTo>
                  <a:cubicBezTo>
                    <a:pt x="803" y="1010"/>
                    <a:pt x="803" y="1010"/>
                    <a:pt x="804" y="1010"/>
                  </a:cubicBezTo>
                  <a:cubicBezTo>
                    <a:pt x="807" y="1010"/>
                    <a:pt x="810" y="1006"/>
                    <a:pt x="806" y="1006"/>
                  </a:cubicBezTo>
                  <a:cubicBezTo>
                    <a:pt x="806" y="1006"/>
                    <a:pt x="806" y="1007"/>
                    <a:pt x="805" y="1007"/>
                  </a:cubicBezTo>
                  <a:cubicBezTo>
                    <a:pt x="805" y="1007"/>
                    <a:pt x="805" y="1006"/>
                    <a:pt x="805" y="1006"/>
                  </a:cubicBezTo>
                  <a:cubicBezTo>
                    <a:pt x="806" y="1003"/>
                    <a:pt x="810" y="1002"/>
                    <a:pt x="815" y="1002"/>
                  </a:cubicBezTo>
                  <a:cubicBezTo>
                    <a:pt x="818" y="1002"/>
                    <a:pt x="822" y="1002"/>
                    <a:pt x="823" y="1004"/>
                  </a:cubicBezTo>
                  <a:cubicBezTo>
                    <a:pt x="822" y="998"/>
                    <a:pt x="829" y="1000"/>
                    <a:pt x="831" y="998"/>
                  </a:cubicBezTo>
                  <a:cubicBezTo>
                    <a:pt x="832" y="997"/>
                    <a:pt x="831" y="994"/>
                    <a:pt x="832" y="994"/>
                  </a:cubicBezTo>
                  <a:cubicBezTo>
                    <a:pt x="832" y="994"/>
                    <a:pt x="833" y="994"/>
                    <a:pt x="833" y="994"/>
                  </a:cubicBezTo>
                  <a:cubicBezTo>
                    <a:pt x="833" y="993"/>
                    <a:pt x="835" y="992"/>
                    <a:pt x="837" y="992"/>
                  </a:cubicBezTo>
                  <a:cubicBezTo>
                    <a:pt x="838" y="992"/>
                    <a:pt x="838" y="992"/>
                    <a:pt x="838" y="992"/>
                  </a:cubicBezTo>
                  <a:cubicBezTo>
                    <a:pt x="839" y="992"/>
                    <a:pt x="839" y="993"/>
                    <a:pt x="840" y="993"/>
                  </a:cubicBezTo>
                  <a:cubicBezTo>
                    <a:pt x="842" y="993"/>
                    <a:pt x="844" y="992"/>
                    <a:pt x="844" y="990"/>
                  </a:cubicBezTo>
                  <a:cubicBezTo>
                    <a:pt x="840" y="987"/>
                    <a:pt x="846" y="984"/>
                    <a:pt x="846" y="979"/>
                  </a:cubicBezTo>
                  <a:cubicBezTo>
                    <a:pt x="846" y="975"/>
                    <a:pt x="842" y="974"/>
                    <a:pt x="842" y="970"/>
                  </a:cubicBezTo>
                  <a:cubicBezTo>
                    <a:pt x="842" y="970"/>
                    <a:pt x="843" y="970"/>
                    <a:pt x="843" y="970"/>
                  </a:cubicBezTo>
                  <a:cubicBezTo>
                    <a:pt x="846" y="970"/>
                    <a:pt x="846" y="967"/>
                    <a:pt x="848" y="966"/>
                  </a:cubicBezTo>
                  <a:cubicBezTo>
                    <a:pt x="848" y="967"/>
                    <a:pt x="850" y="968"/>
                    <a:pt x="851" y="968"/>
                  </a:cubicBezTo>
                  <a:cubicBezTo>
                    <a:pt x="852" y="968"/>
                    <a:pt x="853" y="968"/>
                    <a:pt x="853" y="968"/>
                  </a:cubicBezTo>
                  <a:cubicBezTo>
                    <a:pt x="854" y="969"/>
                    <a:pt x="853" y="971"/>
                    <a:pt x="855" y="971"/>
                  </a:cubicBezTo>
                  <a:cubicBezTo>
                    <a:pt x="855" y="969"/>
                    <a:pt x="856" y="968"/>
                    <a:pt x="857" y="968"/>
                  </a:cubicBezTo>
                  <a:cubicBezTo>
                    <a:pt x="857" y="968"/>
                    <a:pt x="858" y="969"/>
                    <a:pt x="859" y="970"/>
                  </a:cubicBezTo>
                  <a:cubicBezTo>
                    <a:pt x="859" y="966"/>
                    <a:pt x="860" y="963"/>
                    <a:pt x="863" y="962"/>
                  </a:cubicBezTo>
                  <a:cubicBezTo>
                    <a:pt x="865" y="962"/>
                    <a:pt x="868" y="962"/>
                    <a:pt x="868" y="960"/>
                  </a:cubicBezTo>
                  <a:cubicBezTo>
                    <a:pt x="867" y="960"/>
                    <a:pt x="865" y="960"/>
                    <a:pt x="865" y="958"/>
                  </a:cubicBezTo>
                  <a:cubicBezTo>
                    <a:pt x="868" y="958"/>
                    <a:pt x="871" y="958"/>
                    <a:pt x="874" y="958"/>
                  </a:cubicBezTo>
                  <a:cubicBezTo>
                    <a:pt x="874" y="953"/>
                    <a:pt x="877" y="952"/>
                    <a:pt x="880" y="951"/>
                  </a:cubicBezTo>
                  <a:cubicBezTo>
                    <a:pt x="880" y="948"/>
                    <a:pt x="880" y="945"/>
                    <a:pt x="880" y="943"/>
                  </a:cubicBezTo>
                  <a:cubicBezTo>
                    <a:pt x="884" y="940"/>
                    <a:pt x="887" y="934"/>
                    <a:pt x="889" y="932"/>
                  </a:cubicBezTo>
                  <a:cubicBezTo>
                    <a:pt x="890" y="931"/>
                    <a:pt x="892" y="928"/>
                    <a:pt x="893" y="928"/>
                  </a:cubicBezTo>
                  <a:cubicBezTo>
                    <a:pt x="898" y="927"/>
                    <a:pt x="898" y="920"/>
                    <a:pt x="900" y="920"/>
                  </a:cubicBezTo>
                  <a:cubicBezTo>
                    <a:pt x="904" y="920"/>
                    <a:pt x="900" y="918"/>
                    <a:pt x="900" y="916"/>
                  </a:cubicBezTo>
                  <a:cubicBezTo>
                    <a:pt x="900" y="916"/>
                    <a:pt x="901" y="916"/>
                    <a:pt x="901" y="916"/>
                  </a:cubicBezTo>
                  <a:cubicBezTo>
                    <a:pt x="901" y="916"/>
                    <a:pt x="902" y="916"/>
                    <a:pt x="902" y="916"/>
                  </a:cubicBezTo>
                  <a:cubicBezTo>
                    <a:pt x="903" y="916"/>
                    <a:pt x="903" y="916"/>
                    <a:pt x="904" y="916"/>
                  </a:cubicBezTo>
                  <a:cubicBezTo>
                    <a:pt x="904" y="916"/>
                    <a:pt x="904" y="916"/>
                    <a:pt x="904" y="916"/>
                  </a:cubicBezTo>
                  <a:cubicBezTo>
                    <a:pt x="905" y="915"/>
                    <a:pt x="903" y="910"/>
                    <a:pt x="906" y="910"/>
                  </a:cubicBezTo>
                  <a:cubicBezTo>
                    <a:pt x="907" y="910"/>
                    <a:pt x="907" y="910"/>
                    <a:pt x="908" y="911"/>
                  </a:cubicBezTo>
                  <a:cubicBezTo>
                    <a:pt x="907" y="902"/>
                    <a:pt x="911" y="899"/>
                    <a:pt x="910" y="890"/>
                  </a:cubicBezTo>
                  <a:cubicBezTo>
                    <a:pt x="910" y="890"/>
                    <a:pt x="911" y="890"/>
                    <a:pt x="911" y="890"/>
                  </a:cubicBezTo>
                  <a:cubicBezTo>
                    <a:pt x="914" y="890"/>
                    <a:pt x="911" y="887"/>
                    <a:pt x="912" y="886"/>
                  </a:cubicBezTo>
                  <a:cubicBezTo>
                    <a:pt x="912" y="885"/>
                    <a:pt x="914" y="883"/>
                    <a:pt x="915" y="882"/>
                  </a:cubicBezTo>
                  <a:cubicBezTo>
                    <a:pt x="916" y="881"/>
                    <a:pt x="918" y="879"/>
                    <a:pt x="919" y="878"/>
                  </a:cubicBezTo>
                  <a:cubicBezTo>
                    <a:pt x="919" y="878"/>
                    <a:pt x="919" y="878"/>
                    <a:pt x="920" y="878"/>
                  </a:cubicBezTo>
                  <a:cubicBezTo>
                    <a:pt x="920" y="878"/>
                    <a:pt x="921" y="878"/>
                    <a:pt x="921" y="878"/>
                  </a:cubicBezTo>
                  <a:cubicBezTo>
                    <a:pt x="921" y="878"/>
                    <a:pt x="922" y="878"/>
                    <a:pt x="922" y="878"/>
                  </a:cubicBezTo>
                  <a:cubicBezTo>
                    <a:pt x="922" y="878"/>
                    <a:pt x="923" y="878"/>
                    <a:pt x="923" y="878"/>
                  </a:cubicBezTo>
                  <a:cubicBezTo>
                    <a:pt x="926" y="876"/>
                    <a:pt x="929" y="870"/>
                    <a:pt x="935" y="870"/>
                  </a:cubicBezTo>
                  <a:cubicBezTo>
                    <a:pt x="936" y="870"/>
                    <a:pt x="937" y="870"/>
                    <a:pt x="938" y="871"/>
                  </a:cubicBezTo>
                  <a:cubicBezTo>
                    <a:pt x="938" y="868"/>
                    <a:pt x="938" y="867"/>
                    <a:pt x="942" y="867"/>
                  </a:cubicBezTo>
                  <a:cubicBezTo>
                    <a:pt x="943" y="867"/>
                    <a:pt x="944" y="865"/>
                    <a:pt x="943" y="865"/>
                  </a:cubicBezTo>
                  <a:cubicBezTo>
                    <a:pt x="943" y="865"/>
                    <a:pt x="943" y="865"/>
                    <a:pt x="943" y="865"/>
                  </a:cubicBezTo>
                  <a:cubicBezTo>
                    <a:pt x="943" y="865"/>
                    <a:pt x="943" y="865"/>
                    <a:pt x="944" y="865"/>
                  </a:cubicBezTo>
                  <a:cubicBezTo>
                    <a:pt x="944" y="865"/>
                    <a:pt x="945" y="866"/>
                    <a:pt x="945" y="866"/>
                  </a:cubicBezTo>
                  <a:cubicBezTo>
                    <a:pt x="946" y="866"/>
                    <a:pt x="947" y="867"/>
                    <a:pt x="947" y="867"/>
                  </a:cubicBezTo>
                  <a:cubicBezTo>
                    <a:pt x="947" y="867"/>
                    <a:pt x="947" y="867"/>
                    <a:pt x="947" y="867"/>
                  </a:cubicBezTo>
                  <a:cubicBezTo>
                    <a:pt x="948" y="867"/>
                    <a:pt x="950" y="864"/>
                    <a:pt x="951" y="863"/>
                  </a:cubicBezTo>
                  <a:cubicBezTo>
                    <a:pt x="955" y="861"/>
                    <a:pt x="958" y="862"/>
                    <a:pt x="958" y="859"/>
                  </a:cubicBezTo>
                  <a:cubicBezTo>
                    <a:pt x="959" y="856"/>
                    <a:pt x="964" y="857"/>
                    <a:pt x="966" y="856"/>
                  </a:cubicBezTo>
                  <a:cubicBezTo>
                    <a:pt x="967" y="855"/>
                    <a:pt x="965" y="852"/>
                    <a:pt x="966" y="852"/>
                  </a:cubicBezTo>
                  <a:cubicBezTo>
                    <a:pt x="966" y="852"/>
                    <a:pt x="966" y="852"/>
                    <a:pt x="967" y="852"/>
                  </a:cubicBezTo>
                  <a:cubicBezTo>
                    <a:pt x="967" y="852"/>
                    <a:pt x="967" y="852"/>
                    <a:pt x="968" y="852"/>
                  </a:cubicBezTo>
                  <a:cubicBezTo>
                    <a:pt x="968" y="852"/>
                    <a:pt x="969" y="852"/>
                    <a:pt x="969" y="852"/>
                  </a:cubicBezTo>
                  <a:cubicBezTo>
                    <a:pt x="969" y="852"/>
                    <a:pt x="970" y="852"/>
                    <a:pt x="970" y="852"/>
                  </a:cubicBezTo>
                  <a:cubicBezTo>
                    <a:pt x="971" y="850"/>
                    <a:pt x="969" y="847"/>
                    <a:pt x="970" y="846"/>
                  </a:cubicBezTo>
                  <a:cubicBezTo>
                    <a:pt x="973" y="844"/>
                    <a:pt x="975" y="841"/>
                    <a:pt x="979" y="840"/>
                  </a:cubicBezTo>
                  <a:cubicBezTo>
                    <a:pt x="977" y="833"/>
                    <a:pt x="982" y="832"/>
                    <a:pt x="983" y="831"/>
                  </a:cubicBezTo>
                  <a:cubicBezTo>
                    <a:pt x="983" y="830"/>
                    <a:pt x="983" y="828"/>
                    <a:pt x="983" y="827"/>
                  </a:cubicBezTo>
                  <a:cubicBezTo>
                    <a:pt x="983" y="826"/>
                    <a:pt x="984" y="825"/>
                    <a:pt x="985" y="825"/>
                  </a:cubicBezTo>
                  <a:cubicBezTo>
                    <a:pt x="985" y="825"/>
                    <a:pt x="985" y="825"/>
                    <a:pt x="985" y="825"/>
                  </a:cubicBezTo>
                  <a:cubicBezTo>
                    <a:pt x="986" y="817"/>
                    <a:pt x="983" y="810"/>
                    <a:pt x="983" y="806"/>
                  </a:cubicBezTo>
                  <a:cubicBezTo>
                    <a:pt x="983" y="800"/>
                    <a:pt x="984" y="794"/>
                    <a:pt x="985" y="787"/>
                  </a:cubicBezTo>
                  <a:cubicBezTo>
                    <a:pt x="986" y="787"/>
                    <a:pt x="986" y="788"/>
                    <a:pt x="987" y="788"/>
                  </a:cubicBezTo>
                  <a:cubicBezTo>
                    <a:pt x="989" y="788"/>
                    <a:pt x="989" y="785"/>
                    <a:pt x="988" y="783"/>
                  </a:cubicBezTo>
                  <a:cubicBezTo>
                    <a:pt x="988" y="781"/>
                    <a:pt x="988" y="779"/>
                    <a:pt x="990" y="779"/>
                  </a:cubicBezTo>
                  <a:cubicBezTo>
                    <a:pt x="991" y="779"/>
                    <a:pt x="991" y="779"/>
                    <a:pt x="992" y="780"/>
                  </a:cubicBezTo>
                  <a:cubicBezTo>
                    <a:pt x="992" y="760"/>
                    <a:pt x="992" y="740"/>
                    <a:pt x="992" y="721"/>
                  </a:cubicBezTo>
                  <a:cubicBezTo>
                    <a:pt x="992" y="721"/>
                    <a:pt x="991" y="721"/>
                    <a:pt x="991" y="721"/>
                  </a:cubicBezTo>
                  <a:cubicBezTo>
                    <a:pt x="989" y="721"/>
                    <a:pt x="990" y="718"/>
                    <a:pt x="988" y="717"/>
                  </a:cubicBezTo>
                  <a:cubicBezTo>
                    <a:pt x="988" y="717"/>
                    <a:pt x="988" y="717"/>
                    <a:pt x="988" y="717"/>
                  </a:cubicBezTo>
                  <a:cubicBezTo>
                    <a:pt x="987" y="717"/>
                    <a:pt x="987" y="717"/>
                    <a:pt x="987" y="717"/>
                  </a:cubicBezTo>
                  <a:cubicBezTo>
                    <a:pt x="986" y="717"/>
                    <a:pt x="986" y="717"/>
                    <a:pt x="985" y="717"/>
                  </a:cubicBezTo>
                  <a:cubicBezTo>
                    <a:pt x="985" y="717"/>
                    <a:pt x="985" y="717"/>
                    <a:pt x="985" y="717"/>
                  </a:cubicBezTo>
                  <a:cubicBezTo>
                    <a:pt x="984" y="716"/>
                    <a:pt x="985" y="714"/>
                    <a:pt x="985" y="713"/>
                  </a:cubicBezTo>
                  <a:cubicBezTo>
                    <a:pt x="983" y="712"/>
                    <a:pt x="979" y="713"/>
                    <a:pt x="979" y="709"/>
                  </a:cubicBezTo>
                  <a:cubicBezTo>
                    <a:pt x="978" y="709"/>
                    <a:pt x="975" y="709"/>
                    <a:pt x="975" y="707"/>
                  </a:cubicBezTo>
                  <a:cubicBezTo>
                    <a:pt x="975" y="707"/>
                    <a:pt x="974" y="707"/>
                    <a:pt x="973" y="707"/>
                  </a:cubicBezTo>
                  <a:cubicBezTo>
                    <a:pt x="971" y="707"/>
                    <a:pt x="970" y="707"/>
                    <a:pt x="968" y="707"/>
                  </a:cubicBezTo>
                  <a:cubicBezTo>
                    <a:pt x="967" y="707"/>
                    <a:pt x="965" y="708"/>
                    <a:pt x="964" y="708"/>
                  </a:cubicBezTo>
                  <a:cubicBezTo>
                    <a:pt x="959" y="708"/>
                    <a:pt x="956" y="707"/>
                    <a:pt x="955" y="706"/>
                  </a:cubicBezTo>
                  <a:cubicBezTo>
                    <a:pt x="955" y="706"/>
                    <a:pt x="955" y="706"/>
                    <a:pt x="955" y="706"/>
                  </a:cubicBezTo>
                  <a:cubicBezTo>
                    <a:pt x="956" y="706"/>
                    <a:pt x="959" y="705"/>
                    <a:pt x="958" y="704"/>
                  </a:cubicBezTo>
                  <a:cubicBezTo>
                    <a:pt x="957" y="704"/>
                    <a:pt x="955" y="704"/>
                    <a:pt x="954" y="704"/>
                  </a:cubicBezTo>
                  <a:cubicBezTo>
                    <a:pt x="950" y="704"/>
                    <a:pt x="948" y="703"/>
                    <a:pt x="945" y="703"/>
                  </a:cubicBezTo>
                  <a:cubicBezTo>
                    <a:pt x="942" y="702"/>
                    <a:pt x="939" y="702"/>
                    <a:pt x="936" y="702"/>
                  </a:cubicBezTo>
                  <a:cubicBezTo>
                    <a:pt x="935" y="702"/>
                    <a:pt x="935" y="702"/>
                    <a:pt x="934" y="702"/>
                  </a:cubicBezTo>
                  <a:cubicBezTo>
                    <a:pt x="931" y="695"/>
                    <a:pt x="922" y="692"/>
                    <a:pt x="914" y="692"/>
                  </a:cubicBezTo>
                  <a:cubicBezTo>
                    <a:pt x="912" y="692"/>
                    <a:pt x="910" y="692"/>
                    <a:pt x="908" y="692"/>
                  </a:cubicBezTo>
                  <a:cubicBezTo>
                    <a:pt x="908" y="689"/>
                    <a:pt x="907" y="688"/>
                    <a:pt x="904" y="688"/>
                  </a:cubicBezTo>
                  <a:cubicBezTo>
                    <a:pt x="904" y="688"/>
                    <a:pt x="903" y="688"/>
                    <a:pt x="902" y="688"/>
                  </a:cubicBezTo>
                  <a:cubicBezTo>
                    <a:pt x="908" y="683"/>
                    <a:pt x="891" y="680"/>
                    <a:pt x="898" y="673"/>
                  </a:cubicBezTo>
                  <a:cubicBezTo>
                    <a:pt x="898" y="673"/>
                    <a:pt x="897" y="674"/>
                    <a:pt x="897" y="674"/>
                  </a:cubicBezTo>
                  <a:cubicBezTo>
                    <a:pt x="895" y="674"/>
                    <a:pt x="896" y="670"/>
                    <a:pt x="895" y="669"/>
                  </a:cubicBezTo>
                  <a:cubicBezTo>
                    <a:pt x="893" y="668"/>
                    <a:pt x="889" y="669"/>
                    <a:pt x="889" y="666"/>
                  </a:cubicBezTo>
                  <a:cubicBezTo>
                    <a:pt x="889" y="660"/>
                    <a:pt x="882" y="661"/>
                    <a:pt x="887" y="656"/>
                  </a:cubicBezTo>
                  <a:cubicBezTo>
                    <a:pt x="887" y="656"/>
                    <a:pt x="886" y="656"/>
                    <a:pt x="886" y="656"/>
                  </a:cubicBezTo>
                  <a:cubicBezTo>
                    <a:pt x="883" y="656"/>
                    <a:pt x="883" y="652"/>
                    <a:pt x="882" y="652"/>
                  </a:cubicBezTo>
                  <a:cubicBezTo>
                    <a:pt x="878" y="652"/>
                    <a:pt x="877" y="646"/>
                    <a:pt x="873" y="646"/>
                  </a:cubicBezTo>
                  <a:cubicBezTo>
                    <a:pt x="872" y="646"/>
                    <a:pt x="871" y="646"/>
                    <a:pt x="870" y="647"/>
                  </a:cubicBezTo>
                  <a:cubicBezTo>
                    <a:pt x="872" y="643"/>
                    <a:pt x="870" y="643"/>
                    <a:pt x="868" y="643"/>
                  </a:cubicBezTo>
                  <a:cubicBezTo>
                    <a:pt x="867" y="643"/>
                    <a:pt x="867" y="643"/>
                    <a:pt x="867" y="643"/>
                  </a:cubicBezTo>
                  <a:cubicBezTo>
                    <a:pt x="866" y="643"/>
                    <a:pt x="866" y="643"/>
                    <a:pt x="865" y="643"/>
                  </a:cubicBezTo>
                  <a:cubicBezTo>
                    <a:pt x="863" y="643"/>
                    <a:pt x="862" y="642"/>
                    <a:pt x="863" y="639"/>
                  </a:cubicBezTo>
                  <a:cubicBezTo>
                    <a:pt x="861" y="640"/>
                    <a:pt x="859" y="640"/>
                    <a:pt x="857" y="640"/>
                  </a:cubicBezTo>
                  <a:cubicBezTo>
                    <a:pt x="854" y="640"/>
                    <a:pt x="851" y="639"/>
                    <a:pt x="848" y="639"/>
                  </a:cubicBezTo>
                  <a:cubicBezTo>
                    <a:pt x="846" y="638"/>
                    <a:pt x="842" y="637"/>
                    <a:pt x="839" y="637"/>
                  </a:cubicBezTo>
                  <a:cubicBezTo>
                    <a:pt x="838" y="637"/>
                    <a:pt x="837" y="637"/>
                    <a:pt x="837" y="637"/>
                  </a:cubicBezTo>
                  <a:cubicBezTo>
                    <a:pt x="835" y="633"/>
                    <a:pt x="832" y="631"/>
                    <a:pt x="829" y="628"/>
                  </a:cubicBezTo>
                  <a:cubicBezTo>
                    <a:pt x="827" y="625"/>
                    <a:pt x="824" y="624"/>
                    <a:pt x="825" y="620"/>
                  </a:cubicBezTo>
                  <a:cubicBezTo>
                    <a:pt x="825" y="620"/>
                    <a:pt x="824" y="620"/>
                    <a:pt x="824" y="620"/>
                  </a:cubicBezTo>
                  <a:cubicBezTo>
                    <a:pt x="823" y="620"/>
                    <a:pt x="822" y="620"/>
                    <a:pt x="822" y="620"/>
                  </a:cubicBezTo>
                  <a:cubicBezTo>
                    <a:pt x="821" y="620"/>
                    <a:pt x="820" y="620"/>
                    <a:pt x="819" y="620"/>
                  </a:cubicBezTo>
                  <a:cubicBezTo>
                    <a:pt x="819" y="620"/>
                    <a:pt x="818" y="620"/>
                    <a:pt x="818" y="620"/>
                  </a:cubicBezTo>
                  <a:cubicBezTo>
                    <a:pt x="817" y="620"/>
                    <a:pt x="818" y="617"/>
                    <a:pt x="818" y="616"/>
                  </a:cubicBezTo>
                  <a:cubicBezTo>
                    <a:pt x="815" y="613"/>
                    <a:pt x="810" y="617"/>
                    <a:pt x="810" y="612"/>
                  </a:cubicBezTo>
                  <a:cubicBezTo>
                    <a:pt x="811" y="612"/>
                    <a:pt x="812" y="611"/>
                    <a:pt x="810" y="611"/>
                  </a:cubicBezTo>
                  <a:cubicBezTo>
                    <a:pt x="810" y="611"/>
                    <a:pt x="810" y="612"/>
                    <a:pt x="809" y="612"/>
                  </a:cubicBezTo>
                  <a:cubicBezTo>
                    <a:pt x="809" y="612"/>
                    <a:pt x="808" y="609"/>
                    <a:pt x="808" y="607"/>
                  </a:cubicBezTo>
                  <a:cubicBezTo>
                    <a:pt x="801" y="607"/>
                    <a:pt x="793" y="605"/>
                    <a:pt x="785" y="605"/>
                  </a:cubicBezTo>
                  <a:cubicBezTo>
                    <a:pt x="784" y="605"/>
                    <a:pt x="782" y="605"/>
                    <a:pt x="780" y="605"/>
                  </a:cubicBezTo>
                  <a:cubicBezTo>
                    <a:pt x="778" y="605"/>
                    <a:pt x="777" y="607"/>
                    <a:pt x="774" y="607"/>
                  </a:cubicBezTo>
                  <a:cubicBezTo>
                    <a:pt x="774" y="607"/>
                    <a:pt x="773" y="607"/>
                    <a:pt x="773" y="607"/>
                  </a:cubicBezTo>
                  <a:cubicBezTo>
                    <a:pt x="771" y="607"/>
                    <a:pt x="770" y="605"/>
                    <a:pt x="769" y="605"/>
                  </a:cubicBezTo>
                  <a:cubicBezTo>
                    <a:pt x="767" y="605"/>
                    <a:pt x="768" y="603"/>
                    <a:pt x="767" y="603"/>
                  </a:cubicBezTo>
                  <a:cubicBezTo>
                    <a:pt x="762" y="601"/>
                    <a:pt x="751" y="603"/>
                    <a:pt x="754" y="597"/>
                  </a:cubicBezTo>
                  <a:cubicBezTo>
                    <a:pt x="749" y="597"/>
                    <a:pt x="744" y="597"/>
                    <a:pt x="739" y="597"/>
                  </a:cubicBezTo>
                  <a:cubicBezTo>
                    <a:pt x="739" y="599"/>
                    <a:pt x="739" y="601"/>
                    <a:pt x="737" y="601"/>
                  </a:cubicBezTo>
                  <a:cubicBezTo>
                    <a:pt x="737" y="601"/>
                    <a:pt x="736" y="601"/>
                    <a:pt x="735" y="601"/>
                  </a:cubicBezTo>
                  <a:cubicBezTo>
                    <a:pt x="735" y="601"/>
                    <a:pt x="735" y="601"/>
                    <a:pt x="735" y="601"/>
                  </a:cubicBezTo>
                  <a:cubicBezTo>
                    <a:pt x="734" y="601"/>
                    <a:pt x="734" y="601"/>
                    <a:pt x="734" y="601"/>
                  </a:cubicBezTo>
                  <a:cubicBezTo>
                    <a:pt x="732" y="601"/>
                    <a:pt x="730" y="601"/>
                    <a:pt x="730" y="599"/>
                  </a:cubicBezTo>
                  <a:cubicBezTo>
                    <a:pt x="739" y="597"/>
                    <a:pt x="720" y="596"/>
                    <a:pt x="718" y="593"/>
                  </a:cubicBezTo>
                  <a:cubicBezTo>
                    <a:pt x="719" y="596"/>
                    <a:pt x="717" y="596"/>
                    <a:pt x="716" y="597"/>
                  </a:cubicBezTo>
                  <a:cubicBezTo>
                    <a:pt x="714" y="600"/>
                    <a:pt x="711" y="601"/>
                    <a:pt x="709" y="603"/>
                  </a:cubicBezTo>
                  <a:cubicBezTo>
                    <a:pt x="708" y="604"/>
                    <a:pt x="707" y="606"/>
                    <a:pt x="705" y="607"/>
                  </a:cubicBezTo>
                  <a:cubicBezTo>
                    <a:pt x="705" y="607"/>
                    <a:pt x="705" y="605"/>
                    <a:pt x="704" y="605"/>
                  </a:cubicBezTo>
                  <a:cubicBezTo>
                    <a:pt x="704" y="605"/>
                    <a:pt x="704" y="605"/>
                    <a:pt x="703" y="605"/>
                  </a:cubicBezTo>
                  <a:cubicBezTo>
                    <a:pt x="703" y="605"/>
                    <a:pt x="703" y="608"/>
                    <a:pt x="703" y="609"/>
                  </a:cubicBezTo>
                  <a:cubicBezTo>
                    <a:pt x="703" y="610"/>
                    <a:pt x="703" y="610"/>
                    <a:pt x="702" y="610"/>
                  </a:cubicBezTo>
                  <a:cubicBezTo>
                    <a:pt x="702" y="610"/>
                    <a:pt x="701" y="610"/>
                    <a:pt x="701" y="610"/>
                  </a:cubicBezTo>
                  <a:cubicBezTo>
                    <a:pt x="701" y="610"/>
                    <a:pt x="700" y="610"/>
                    <a:pt x="700" y="610"/>
                  </a:cubicBezTo>
                  <a:cubicBezTo>
                    <a:pt x="700" y="610"/>
                    <a:pt x="700" y="610"/>
                    <a:pt x="700" y="611"/>
                  </a:cubicBezTo>
                  <a:cubicBezTo>
                    <a:pt x="699" y="613"/>
                    <a:pt x="699" y="611"/>
                    <a:pt x="698" y="612"/>
                  </a:cubicBezTo>
                  <a:cubicBezTo>
                    <a:pt x="697" y="614"/>
                    <a:pt x="695" y="615"/>
                    <a:pt x="694" y="616"/>
                  </a:cubicBezTo>
                  <a:cubicBezTo>
                    <a:pt x="694" y="616"/>
                    <a:pt x="694" y="616"/>
                    <a:pt x="694" y="616"/>
                  </a:cubicBezTo>
                  <a:cubicBezTo>
                    <a:pt x="691" y="616"/>
                    <a:pt x="690" y="617"/>
                    <a:pt x="688" y="618"/>
                  </a:cubicBezTo>
                  <a:cubicBezTo>
                    <a:pt x="688" y="616"/>
                    <a:pt x="687" y="615"/>
                    <a:pt x="686" y="615"/>
                  </a:cubicBezTo>
                  <a:cubicBezTo>
                    <a:pt x="683" y="615"/>
                    <a:pt x="680" y="616"/>
                    <a:pt x="679" y="616"/>
                  </a:cubicBezTo>
                  <a:cubicBezTo>
                    <a:pt x="679" y="615"/>
                    <a:pt x="679" y="614"/>
                    <a:pt x="679" y="612"/>
                  </a:cubicBezTo>
                  <a:cubicBezTo>
                    <a:pt x="678" y="613"/>
                    <a:pt x="677" y="613"/>
                    <a:pt x="675" y="613"/>
                  </a:cubicBezTo>
                  <a:cubicBezTo>
                    <a:pt x="673" y="613"/>
                    <a:pt x="671" y="613"/>
                    <a:pt x="670" y="613"/>
                  </a:cubicBezTo>
                  <a:cubicBezTo>
                    <a:pt x="668" y="613"/>
                    <a:pt x="666" y="612"/>
                    <a:pt x="664" y="612"/>
                  </a:cubicBezTo>
                  <a:cubicBezTo>
                    <a:pt x="661" y="612"/>
                    <a:pt x="658" y="613"/>
                    <a:pt x="656" y="614"/>
                  </a:cubicBezTo>
                  <a:cubicBezTo>
                    <a:pt x="657" y="611"/>
                    <a:pt x="651" y="613"/>
                    <a:pt x="651" y="611"/>
                  </a:cubicBezTo>
                  <a:cubicBezTo>
                    <a:pt x="651" y="608"/>
                    <a:pt x="646" y="609"/>
                    <a:pt x="647" y="605"/>
                  </a:cubicBezTo>
                  <a:cubicBezTo>
                    <a:pt x="646" y="605"/>
                    <a:pt x="646" y="605"/>
                    <a:pt x="645" y="605"/>
                  </a:cubicBezTo>
                  <a:cubicBezTo>
                    <a:pt x="642" y="605"/>
                    <a:pt x="640" y="604"/>
                    <a:pt x="640" y="601"/>
                  </a:cubicBezTo>
                  <a:cubicBezTo>
                    <a:pt x="641" y="596"/>
                    <a:pt x="643" y="585"/>
                    <a:pt x="640" y="580"/>
                  </a:cubicBezTo>
                  <a:cubicBezTo>
                    <a:pt x="646" y="577"/>
                    <a:pt x="639" y="572"/>
                    <a:pt x="643" y="567"/>
                  </a:cubicBezTo>
                  <a:cubicBezTo>
                    <a:pt x="642" y="567"/>
                    <a:pt x="642" y="567"/>
                    <a:pt x="641" y="567"/>
                  </a:cubicBezTo>
                  <a:cubicBezTo>
                    <a:pt x="637" y="567"/>
                    <a:pt x="635" y="566"/>
                    <a:pt x="633" y="565"/>
                  </a:cubicBezTo>
                  <a:cubicBezTo>
                    <a:pt x="631" y="565"/>
                    <a:pt x="629" y="564"/>
                    <a:pt x="626" y="564"/>
                  </a:cubicBezTo>
                  <a:cubicBezTo>
                    <a:pt x="625" y="564"/>
                    <a:pt x="623" y="564"/>
                    <a:pt x="621" y="565"/>
                  </a:cubicBezTo>
                  <a:cubicBezTo>
                    <a:pt x="621" y="562"/>
                    <a:pt x="616" y="563"/>
                    <a:pt x="617" y="559"/>
                  </a:cubicBezTo>
                  <a:cubicBezTo>
                    <a:pt x="616" y="559"/>
                    <a:pt x="615" y="559"/>
                    <a:pt x="614" y="559"/>
                  </a:cubicBezTo>
                  <a:cubicBezTo>
                    <a:pt x="613" y="559"/>
                    <a:pt x="611" y="560"/>
                    <a:pt x="610" y="560"/>
                  </a:cubicBezTo>
                  <a:cubicBezTo>
                    <a:pt x="609" y="561"/>
                    <a:pt x="608" y="561"/>
                    <a:pt x="606" y="561"/>
                  </a:cubicBezTo>
                  <a:cubicBezTo>
                    <a:pt x="606" y="561"/>
                    <a:pt x="606" y="561"/>
                    <a:pt x="606" y="561"/>
                  </a:cubicBezTo>
                  <a:cubicBezTo>
                    <a:pt x="607" y="558"/>
                    <a:pt x="606" y="557"/>
                    <a:pt x="604" y="557"/>
                  </a:cubicBezTo>
                  <a:cubicBezTo>
                    <a:pt x="603" y="557"/>
                    <a:pt x="603" y="557"/>
                    <a:pt x="603" y="557"/>
                  </a:cubicBezTo>
                  <a:cubicBezTo>
                    <a:pt x="603" y="558"/>
                    <a:pt x="603" y="558"/>
                    <a:pt x="603" y="558"/>
                  </a:cubicBezTo>
                  <a:cubicBezTo>
                    <a:pt x="601" y="558"/>
                    <a:pt x="600" y="557"/>
                    <a:pt x="600" y="555"/>
                  </a:cubicBezTo>
                  <a:cubicBezTo>
                    <a:pt x="600" y="555"/>
                    <a:pt x="600" y="555"/>
                    <a:pt x="601" y="555"/>
                  </a:cubicBezTo>
                  <a:cubicBezTo>
                    <a:pt x="602" y="555"/>
                    <a:pt x="602" y="555"/>
                    <a:pt x="602" y="554"/>
                  </a:cubicBezTo>
                  <a:cubicBezTo>
                    <a:pt x="604" y="549"/>
                    <a:pt x="606" y="545"/>
                    <a:pt x="610" y="544"/>
                  </a:cubicBezTo>
                  <a:cubicBezTo>
                    <a:pt x="610" y="539"/>
                    <a:pt x="606" y="540"/>
                    <a:pt x="608" y="535"/>
                  </a:cubicBezTo>
                  <a:cubicBezTo>
                    <a:pt x="612" y="530"/>
                    <a:pt x="613" y="522"/>
                    <a:pt x="617" y="517"/>
                  </a:cubicBezTo>
                  <a:cubicBezTo>
                    <a:pt x="614" y="516"/>
                    <a:pt x="611" y="515"/>
                    <a:pt x="607" y="515"/>
                  </a:cubicBezTo>
                  <a:cubicBezTo>
                    <a:pt x="600" y="515"/>
                    <a:pt x="592" y="519"/>
                    <a:pt x="589" y="523"/>
                  </a:cubicBezTo>
                  <a:cubicBezTo>
                    <a:pt x="592" y="524"/>
                    <a:pt x="590" y="525"/>
                    <a:pt x="589" y="527"/>
                  </a:cubicBezTo>
                  <a:cubicBezTo>
                    <a:pt x="587" y="531"/>
                    <a:pt x="585" y="534"/>
                    <a:pt x="583" y="536"/>
                  </a:cubicBezTo>
                  <a:cubicBezTo>
                    <a:pt x="582" y="538"/>
                    <a:pt x="582" y="540"/>
                    <a:pt x="579" y="540"/>
                  </a:cubicBezTo>
                  <a:cubicBezTo>
                    <a:pt x="578" y="540"/>
                    <a:pt x="576" y="539"/>
                    <a:pt x="573" y="539"/>
                  </a:cubicBezTo>
                  <a:cubicBezTo>
                    <a:pt x="571" y="539"/>
                    <a:pt x="568" y="540"/>
                    <a:pt x="566" y="540"/>
                  </a:cubicBezTo>
                  <a:cubicBezTo>
                    <a:pt x="563" y="540"/>
                    <a:pt x="559" y="541"/>
                    <a:pt x="556" y="541"/>
                  </a:cubicBezTo>
                  <a:cubicBezTo>
                    <a:pt x="554" y="541"/>
                    <a:pt x="552" y="540"/>
                    <a:pt x="549" y="540"/>
                  </a:cubicBezTo>
                  <a:cubicBezTo>
                    <a:pt x="549" y="537"/>
                    <a:pt x="545" y="534"/>
                    <a:pt x="544" y="533"/>
                  </a:cubicBezTo>
                  <a:cubicBezTo>
                    <a:pt x="543" y="532"/>
                    <a:pt x="544" y="530"/>
                    <a:pt x="544" y="529"/>
                  </a:cubicBezTo>
                  <a:cubicBezTo>
                    <a:pt x="542" y="529"/>
                    <a:pt x="542" y="529"/>
                    <a:pt x="542" y="529"/>
                  </a:cubicBezTo>
                  <a:cubicBezTo>
                    <a:pt x="541" y="528"/>
                    <a:pt x="543" y="526"/>
                    <a:pt x="542" y="525"/>
                  </a:cubicBezTo>
                  <a:cubicBezTo>
                    <a:pt x="541" y="524"/>
                    <a:pt x="539" y="525"/>
                    <a:pt x="538" y="523"/>
                  </a:cubicBezTo>
                  <a:cubicBezTo>
                    <a:pt x="538" y="523"/>
                    <a:pt x="537" y="521"/>
                    <a:pt x="536" y="521"/>
                  </a:cubicBezTo>
                  <a:cubicBezTo>
                    <a:pt x="536" y="521"/>
                    <a:pt x="536" y="521"/>
                    <a:pt x="536" y="521"/>
                  </a:cubicBezTo>
                  <a:cubicBezTo>
                    <a:pt x="536" y="520"/>
                    <a:pt x="539" y="518"/>
                    <a:pt x="538" y="517"/>
                  </a:cubicBezTo>
                  <a:cubicBezTo>
                    <a:pt x="538" y="517"/>
                    <a:pt x="537" y="517"/>
                    <a:pt x="537" y="517"/>
                  </a:cubicBezTo>
                  <a:cubicBezTo>
                    <a:pt x="536" y="517"/>
                    <a:pt x="536" y="517"/>
                    <a:pt x="536" y="517"/>
                  </a:cubicBezTo>
                  <a:cubicBezTo>
                    <a:pt x="535" y="517"/>
                    <a:pt x="535" y="517"/>
                    <a:pt x="534" y="517"/>
                  </a:cubicBezTo>
                  <a:cubicBezTo>
                    <a:pt x="533" y="517"/>
                    <a:pt x="532" y="517"/>
                    <a:pt x="533" y="516"/>
                  </a:cubicBezTo>
                  <a:cubicBezTo>
                    <a:pt x="536" y="512"/>
                    <a:pt x="535" y="507"/>
                    <a:pt x="534" y="502"/>
                  </a:cubicBezTo>
                  <a:cubicBezTo>
                    <a:pt x="534" y="500"/>
                    <a:pt x="533" y="499"/>
                    <a:pt x="533" y="497"/>
                  </a:cubicBezTo>
                  <a:cubicBezTo>
                    <a:pt x="532" y="492"/>
                    <a:pt x="533" y="487"/>
                    <a:pt x="533" y="481"/>
                  </a:cubicBezTo>
                  <a:cubicBezTo>
                    <a:pt x="535" y="480"/>
                    <a:pt x="536" y="476"/>
                    <a:pt x="538" y="474"/>
                  </a:cubicBezTo>
                  <a:cubicBezTo>
                    <a:pt x="534" y="473"/>
                    <a:pt x="537" y="464"/>
                    <a:pt x="536" y="461"/>
                  </a:cubicBezTo>
                  <a:cubicBezTo>
                    <a:pt x="537" y="461"/>
                    <a:pt x="537" y="461"/>
                    <a:pt x="537" y="461"/>
                  </a:cubicBezTo>
                  <a:cubicBezTo>
                    <a:pt x="540" y="461"/>
                    <a:pt x="540" y="457"/>
                    <a:pt x="542" y="457"/>
                  </a:cubicBezTo>
                  <a:cubicBezTo>
                    <a:pt x="543" y="457"/>
                    <a:pt x="543" y="457"/>
                    <a:pt x="544" y="457"/>
                  </a:cubicBezTo>
                  <a:cubicBezTo>
                    <a:pt x="544" y="457"/>
                    <a:pt x="545" y="457"/>
                    <a:pt x="546" y="457"/>
                  </a:cubicBezTo>
                  <a:cubicBezTo>
                    <a:pt x="547" y="457"/>
                    <a:pt x="547" y="457"/>
                    <a:pt x="548" y="457"/>
                  </a:cubicBezTo>
                  <a:cubicBezTo>
                    <a:pt x="549" y="457"/>
                    <a:pt x="549" y="457"/>
                    <a:pt x="549" y="457"/>
                  </a:cubicBezTo>
                  <a:cubicBezTo>
                    <a:pt x="550" y="455"/>
                    <a:pt x="550" y="453"/>
                    <a:pt x="551" y="453"/>
                  </a:cubicBezTo>
                  <a:cubicBezTo>
                    <a:pt x="554" y="453"/>
                    <a:pt x="553" y="450"/>
                    <a:pt x="555" y="449"/>
                  </a:cubicBezTo>
                  <a:cubicBezTo>
                    <a:pt x="555" y="449"/>
                    <a:pt x="555" y="449"/>
                    <a:pt x="555" y="449"/>
                  </a:cubicBezTo>
                  <a:cubicBezTo>
                    <a:pt x="557" y="449"/>
                    <a:pt x="557" y="448"/>
                    <a:pt x="559" y="447"/>
                  </a:cubicBezTo>
                  <a:cubicBezTo>
                    <a:pt x="570" y="449"/>
                    <a:pt x="582" y="449"/>
                    <a:pt x="593" y="451"/>
                  </a:cubicBezTo>
                  <a:cubicBezTo>
                    <a:pt x="594" y="448"/>
                    <a:pt x="591" y="442"/>
                    <a:pt x="594" y="442"/>
                  </a:cubicBezTo>
                  <a:cubicBezTo>
                    <a:pt x="594" y="442"/>
                    <a:pt x="594" y="442"/>
                    <a:pt x="595" y="442"/>
                  </a:cubicBezTo>
                  <a:cubicBezTo>
                    <a:pt x="597" y="443"/>
                    <a:pt x="601" y="444"/>
                    <a:pt x="606" y="444"/>
                  </a:cubicBezTo>
                  <a:cubicBezTo>
                    <a:pt x="608" y="444"/>
                    <a:pt x="610" y="444"/>
                    <a:pt x="611" y="443"/>
                  </a:cubicBezTo>
                  <a:cubicBezTo>
                    <a:pt x="613" y="443"/>
                    <a:pt x="613" y="442"/>
                    <a:pt x="613" y="442"/>
                  </a:cubicBezTo>
                  <a:cubicBezTo>
                    <a:pt x="614" y="441"/>
                    <a:pt x="615" y="441"/>
                    <a:pt x="616" y="441"/>
                  </a:cubicBezTo>
                  <a:cubicBezTo>
                    <a:pt x="617" y="441"/>
                    <a:pt x="616" y="442"/>
                    <a:pt x="616" y="443"/>
                  </a:cubicBezTo>
                  <a:cubicBezTo>
                    <a:pt x="615" y="444"/>
                    <a:pt x="613" y="445"/>
                    <a:pt x="613" y="445"/>
                  </a:cubicBezTo>
                  <a:cubicBezTo>
                    <a:pt x="613" y="445"/>
                    <a:pt x="613" y="445"/>
                    <a:pt x="613" y="445"/>
                  </a:cubicBezTo>
                  <a:cubicBezTo>
                    <a:pt x="614" y="445"/>
                    <a:pt x="614" y="445"/>
                    <a:pt x="614" y="445"/>
                  </a:cubicBezTo>
                  <a:cubicBezTo>
                    <a:pt x="615" y="445"/>
                    <a:pt x="617" y="445"/>
                    <a:pt x="618" y="444"/>
                  </a:cubicBezTo>
                  <a:cubicBezTo>
                    <a:pt x="619" y="444"/>
                    <a:pt x="620" y="443"/>
                    <a:pt x="621" y="443"/>
                  </a:cubicBezTo>
                  <a:cubicBezTo>
                    <a:pt x="621" y="443"/>
                    <a:pt x="621" y="443"/>
                    <a:pt x="621" y="443"/>
                  </a:cubicBezTo>
                  <a:cubicBezTo>
                    <a:pt x="623" y="444"/>
                    <a:pt x="623" y="446"/>
                    <a:pt x="625" y="447"/>
                  </a:cubicBezTo>
                  <a:cubicBezTo>
                    <a:pt x="625" y="448"/>
                    <a:pt x="627" y="449"/>
                    <a:pt x="630" y="449"/>
                  </a:cubicBezTo>
                  <a:cubicBezTo>
                    <a:pt x="633" y="449"/>
                    <a:pt x="638" y="448"/>
                    <a:pt x="640" y="447"/>
                  </a:cubicBezTo>
                  <a:cubicBezTo>
                    <a:pt x="640" y="448"/>
                    <a:pt x="640" y="450"/>
                    <a:pt x="640" y="451"/>
                  </a:cubicBezTo>
                  <a:cubicBezTo>
                    <a:pt x="640" y="451"/>
                    <a:pt x="640" y="451"/>
                    <a:pt x="640" y="451"/>
                  </a:cubicBezTo>
                  <a:cubicBezTo>
                    <a:pt x="641" y="451"/>
                    <a:pt x="642" y="449"/>
                    <a:pt x="643" y="449"/>
                  </a:cubicBezTo>
                  <a:cubicBezTo>
                    <a:pt x="644" y="458"/>
                    <a:pt x="648" y="457"/>
                    <a:pt x="645" y="466"/>
                  </a:cubicBezTo>
                  <a:cubicBezTo>
                    <a:pt x="652" y="467"/>
                    <a:pt x="650" y="471"/>
                    <a:pt x="649" y="476"/>
                  </a:cubicBezTo>
                  <a:cubicBezTo>
                    <a:pt x="649" y="475"/>
                    <a:pt x="650" y="475"/>
                    <a:pt x="650" y="475"/>
                  </a:cubicBezTo>
                  <a:cubicBezTo>
                    <a:pt x="652" y="475"/>
                    <a:pt x="652" y="479"/>
                    <a:pt x="653" y="480"/>
                  </a:cubicBezTo>
                  <a:cubicBezTo>
                    <a:pt x="654" y="481"/>
                    <a:pt x="657" y="479"/>
                    <a:pt x="658" y="481"/>
                  </a:cubicBezTo>
                  <a:cubicBezTo>
                    <a:pt x="659" y="483"/>
                    <a:pt x="657" y="487"/>
                    <a:pt x="660" y="487"/>
                  </a:cubicBezTo>
                  <a:cubicBezTo>
                    <a:pt x="660" y="487"/>
                    <a:pt x="660" y="487"/>
                    <a:pt x="660" y="487"/>
                  </a:cubicBezTo>
                  <a:cubicBezTo>
                    <a:pt x="661" y="485"/>
                    <a:pt x="664" y="484"/>
                    <a:pt x="668" y="483"/>
                  </a:cubicBezTo>
                  <a:cubicBezTo>
                    <a:pt x="668" y="475"/>
                    <a:pt x="665" y="476"/>
                    <a:pt x="668" y="470"/>
                  </a:cubicBezTo>
                  <a:cubicBezTo>
                    <a:pt x="666" y="470"/>
                    <a:pt x="664" y="470"/>
                    <a:pt x="664" y="468"/>
                  </a:cubicBezTo>
                  <a:cubicBezTo>
                    <a:pt x="665" y="459"/>
                    <a:pt x="658" y="458"/>
                    <a:pt x="662" y="451"/>
                  </a:cubicBezTo>
                  <a:cubicBezTo>
                    <a:pt x="654" y="451"/>
                    <a:pt x="660" y="436"/>
                    <a:pt x="658" y="430"/>
                  </a:cubicBezTo>
                  <a:cubicBezTo>
                    <a:pt x="658" y="430"/>
                    <a:pt x="659" y="430"/>
                    <a:pt x="659" y="430"/>
                  </a:cubicBezTo>
                  <a:cubicBezTo>
                    <a:pt x="664" y="430"/>
                    <a:pt x="663" y="424"/>
                    <a:pt x="668" y="424"/>
                  </a:cubicBezTo>
                  <a:cubicBezTo>
                    <a:pt x="670" y="421"/>
                    <a:pt x="671" y="416"/>
                    <a:pt x="675" y="415"/>
                  </a:cubicBezTo>
                  <a:cubicBezTo>
                    <a:pt x="676" y="414"/>
                    <a:pt x="677" y="414"/>
                    <a:pt x="679" y="414"/>
                  </a:cubicBezTo>
                  <a:cubicBezTo>
                    <a:pt x="679" y="414"/>
                    <a:pt x="679" y="414"/>
                    <a:pt x="679" y="414"/>
                  </a:cubicBezTo>
                  <a:cubicBezTo>
                    <a:pt x="679" y="414"/>
                    <a:pt x="679" y="414"/>
                    <a:pt x="679" y="414"/>
                  </a:cubicBezTo>
                  <a:cubicBezTo>
                    <a:pt x="681" y="414"/>
                    <a:pt x="682" y="414"/>
                    <a:pt x="683" y="413"/>
                  </a:cubicBezTo>
                  <a:cubicBezTo>
                    <a:pt x="684" y="412"/>
                    <a:pt x="686" y="409"/>
                    <a:pt x="688" y="407"/>
                  </a:cubicBezTo>
                  <a:cubicBezTo>
                    <a:pt x="690" y="406"/>
                    <a:pt x="691" y="405"/>
                    <a:pt x="692" y="404"/>
                  </a:cubicBezTo>
                  <a:cubicBezTo>
                    <a:pt x="692" y="403"/>
                    <a:pt x="692" y="403"/>
                    <a:pt x="693" y="403"/>
                  </a:cubicBezTo>
                  <a:cubicBezTo>
                    <a:pt x="693" y="403"/>
                    <a:pt x="693" y="403"/>
                    <a:pt x="694" y="404"/>
                  </a:cubicBezTo>
                  <a:cubicBezTo>
                    <a:pt x="694" y="404"/>
                    <a:pt x="695" y="404"/>
                    <a:pt x="695" y="404"/>
                  </a:cubicBezTo>
                  <a:cubicBezTo>
                    <a:pt x="695" y="404"/>
                    <a:pt x="696" y="404"/>
                    <a:pt x="696" y="404"/>
                  </a:cubicBezTo>
                  <a:cubicBezTo>
                    <a:pt x="697" y="403"/>
                    <a:pt x="696" y="399"/>
                    <a:pt x="698" y="399"/>
                  </a:cubicBezTo>
                  <a:cubicBezTo>
                    <a:pt x="698" y="399"/>
                    <a:pt x="699" y="399"/>
                    <a:pt x="700" y="400"/>
                  </a:cubicBezTo>
                  <a:cubicBezTo>
                    <a:pt x="699" y="389"/>
                    <a:pt x="699" y="383"/>
                    <a:pt x="692" y="375"/>
                  </a:cubicBezTo>
                  <a:cubicBezTo>
                    <a:pt x="695" y="375"/>
                    <a:pt x="694" y="372"/>
                    <a:pt x="696" y="371"/>
                  </a:cubicBezTo>
                  <a:cubicBezTo>
                    <a:pt x="700" y="372"/>
                    <a:pt x="699" y="376"/>
                    <a:pt x="703" y="377"/>
                  </a:cubicBezTo>
                  <a:cubicBezTo>
                    <a:pt x="702" y="370"/>
                    <a:pt x="706" y="369"/>
                    <a:pt x="707" y="367"/>
                  </a:cubicBezTo>
                  <a:cubicBezTo>
                    <a:pt x="710" y="364"/>
                    <a:pt x="711" y="360"/>
                    <a:pt x="713" y="358"/>
                  </a:cubicBezTo>
                  <a:cubicBezTo>
                    <a:pt x="714" y="357"/>
                    <a:pt x="716" y="356"/>
                    <a:pt x="716" y="354"/>
                  </a:cubicBezTo>
                  <a:cubicBezTo>
                    <a:pt x="719" y="351"/>
                    <a:pt x="724" y="352"/>
                    <a:pt x="728" y="350"/>
                  </a:cubicBezTo>
                  <a:cubicBezTo>
                    <a:pt x="729" y="350"/>
                    <a:pt x="729" y="347"/>
                    <a:pt x="731" y="347"/>
                  </a:cubicBezTo>
                  <a:cubicBezTo>
                    <a:pt x="732" y="346"/>
                    <a:pt x="732" y="346"/>
                    <a:pt x="733" y="346"/>
                  </a:cubicBezTo>
                  <a:cubicBezTo>
                    <a:pt x="733" y="346"/>
                    <a:pt x="734" y="346"/>
                    <a:pt x="734" y="347"/>
                  </a:cubicBezTo>
                  <a:cubicBezTo>
                    <a:pt x="735" y="347"/>
                    <a:pt x="735" y="347"/>
                    <a:pt x="736" y="347"/>
                  </a:cubicBezTo>
                  <a:cubicBezTo>
                    <a:pt x="736" y="347"/>
                    <a:pt x="737" y="347"/>
                    <a:pt x="737" y="347"/>
                  </a:cubicBezTo>
                  <a:cubicBezTo>
                    <a:pt x="736" y="341"/>
                    <a:pt x="741" y="343"/>
                    <a:pt x="741" y="339"/>
                  </a:cubicBezTo>
                  <a:cubicBezTo>
                    <a:pt x="735" y="336"/>
                    <a:pt x="737" y="327"/>
                    <a:pt x="741" y="324"/>
                  </a:cubicBezTo>
                  <a:cubicBezTo>
                    <a:pt x="742" y="324"/>
                    <a:pt x="743" y="324"/>
                    <a:pt x="743" y="324"/>
                  </a:cubicBezTo>
                  <a:cubicBezTo>
                    <a:pt x="749" y="324"/>
                    <a:pt x="748" y="322"/>
                    <a:pt x="745" y="320"/>
                  </a:cubicBezTo>
                  <a:cubicBezTo>
                    <a:pt x="746" y="321"/>
                    <a:pt x="748" y="321"/>
                    <a:pt x="749" y="321"/>
                  </a:cubicBezTo>
                  <a:cubicBezTo>
                    <a:pt x="751" y="321"/>
                    <a:pt x="752" y="320"/>
                    <a:pt x="754" y="319"/>
                  </a:cubicBezTo>
                  <a:cubicBezTo>
                    <a:pt x="755" y="319"/>
                    <a:pt x="757" y="318"/>
                    <a:pt x="760" y="318"/>
                  </a:cubicBezTo>
                  <a:cubicBezTo>
                    <a:pt x="761" y="318"/>
                    <a:pt x="762" y="318"/>
                    <a:pt x="763" y="318"/>
                  </a:cubicBezTo>
                  <a:cubicBezTo>
                    <a:pt x="763" y="316"/>
                    <a:pt x="764" y="315"/>
                    <a:pt x="765" y="314"/>
                  </a:cubicBezTo>
                  <a:cubicBezTo>
                    <a:pt x="766" y="314"/>
                    <a:pt x="771" y="312"/>
                    <a:pt x="771" y="312"/>
                  </a:cubicBezTo>
                  <a:cubicBezTo>
                    <a:pt x="774" y="312"/>
                    <a:pt x="777" y="306"/>
                    <a:pt x="781" y="306"/>
                  </a:cubicBezTo>
                  <a:cubicBezTo>
                    <a:pt x="781" y="306"/>
                    <a:pt x="782" y="307"/>
                    <a:pt x="782" y="307"/>
                  </a:cubicBezTo>
                  <a:cubicBezTo>
                    <a:pt x="785" y="308"/>
                    <a:pt x="789" y="308"/>
                    <a:pt x="788" y="314"/>
                  </a:cubicBezTo>
                  <a:cubicBezTo>
                    <a:pt x="787" y="313"/>
                    <a:pt x="786" y="313"/>
                    <a:pt x="785" y="313"/>
                  </a:cubicBezTo>
                  <a:cubicBezTo>
                    <a:pt x="782" y="313"/>
                    <a:pt x="781" y="315"/>
                    <a:pt x="778" y="316"/>
                  </a:cubicBezTo>
                  <a:cubicBezTo>
                    <a:pt x="778" y="321"/>
                    <a:pt x="781" y="320"/>
                    <a:pt x="778" y="324"/>
                  </a:cubicBezTo>
                  <a:cubicBezTo>
                    <a:pt x="779" y="324"/>
                    <a:pt x="779" y="324"/>
                    <a:pt x="779" y="324"/>
                  </a:cubicBezTo>
                  <a:cubicBezTo>
                    <a:pt x="785" y="324"/>
                    <a:pt x="784" y="321"/>
                    <a:pt x="788" y="318"/>
                  </a:cubicBezTo>
                  <a:cubicBezTo>
                    <a:pt x="787" y="318"/>
                    <a:pt x="788" y="320"/>
                    <a:pt x="789" y="320"/>
                  </a:cubicBezTo>
                  <a:cubicBezTo>
                    <a:pt x="789" y="320"/>
                    <a:pt x="789" y="320"/>
                    <a:pt x="790" y="320"/>
                  </a:cubicBezTo>
                  <a:cubicBezTo>
                    <a:pt x="791" y="319"/>
                    <a:pt x="790" y="314"/>
                    <a:pt x="793" y="314"/>
                  </a:cubicBezTo>
                  <a:cubicBezTo>
                    <a:pt x="793" y="314"/>
                    <a:pt x="793" y="314"/>
                    <a:pt x="793" y="314"/>
                  </a:cubicBezTo>
                  <a:cubicBezTo>
                    <a:pt x="794" y="314"/>
                    <a:pt x="795" y="314"/>
                    <a:pt x="796" y="314"/>
                  </a:cubicBezTo>
                  <a:cubicBezTo>
                    <a:pt x="800" y="314"/>
                    <a:pt x="800" y="311"/>
                    <a:pt x="803" y="310"/>
                  </a:cubicBezTo>
                  <a:cubicBezTo>
                    <a:pt x="803" y="310"/>
                    <a:pt x="803" y="310"/>
                    <a:pt x="803" y="310"/>
                  </a:cubicBezTo>
                  <a:cubicBezTo>
                    <a:pt x="804" y="310"/>
                    <a:pt x="805" y="310"/>
                    <a:pt x="805" y="311"/>
                  </a:cubicBezTo>
                  <a:cubicBezTo>
                    <a:pt x="806" y="311"/>
                    <a:pt x="807" y="311"/>
                    <a:pt x="807" y="311"/>
                  </a:cubicBezTo>
                  <a:cubicBezTo>
                    <a:pt x="808" y="311"/>
                    <a:pt x="808" y="311"/>
                    <a:pt x="808" y="310"/>
                  </a:cubicBezTo>
                  <a:cubicBezTo>
                    <a:pt x="811" y="309"/>
                    <a:pt x="811" y="306"/>
                    <a:pt x="814" y="305"/>
                  </a:cubicBezTo>
                  <a:cubicBezTo>
                    <a:pt x="814" y="305"/>
                    <a:pt x="814" y="305"/>
                    <a:pt x="814" y="305"/>
                  </a:cubicBezTo>
                  <a:cubicBezTo>
                    <a:pt x="815" y="305"/>
                    <a:pt x="816" y="305"/>
                    <a:pt x="816" y="306"/>
                  </a:cubicBezTo>
                  <a:cubicBezTo>
                    <a:pt x="817" y="306"/>
                    <a:pt x="818" y="307"/>
                    <a:pt x="819" y="307"/>
                  </a:cubicBezTo>
                  <a:cubicBezTo>
                    <a:pt x="819" y="307"/>
                    <a:pt x="819" y="307"/>
                    <a:pt x="820" y="307"/>
                  </a:cubicBezTo>
                  <a:cubicBezTo>
                    <a:pt x="822" y="301"/>
                    <a:pt x="817" y="302"/>
                    <a:pt x="816" y="299"/>
                  </a:cubicBezTo>
                  <a:cubicBezTo>
                    <a:pt x="816" y="297"/>
                    <a:pt x="815" y="295"/>
                    <a:pt x="813" y="295"/>
                  </a:cubicBezTo>
                  <a:cubicBezTo>
                    <a:pt x="813" y="295"/>
                    <a:pt x="813" y="295"/>
                    <a:pt x="812" y="295"/>
                  </a:cubicBezTo>
                  <a:cubicBezTo>
                    <a:pt x="812" y="297"/>
                    <a:pt x="813" y="299"/>
                    <a:pt x="812" y="301"/>
                  </a:cubicBezTo>
                  <a:cubicBezTo>
                    <a:pt x="812" y="301"/>
                    <a:pt x="812" y="301"/>
                    <a:pt x="812" y="301"/>
                  </a:cubicBezTo>
                  <a:cubicBezTo>
                    <a:pt x="811" y="301"/>
                    <a:pt x="811" y="301"/>
                    <a:pt x="810" y="301"/>
                  </a:cubicBezTo>
                  <a:cubicBezTo>
                    <a:pt x="810" y="301"/>
                    <a:pt x="809" y="301"/>
                    <a:pt x="809" y="301"/>
                  </a:cubicBezTo>
                  <a:cubicBezTo>
                    <a:pt x="809" y="301"/>
                    <a:pt x="808" y="301"/>
                    <a:pt x="808" y="301"/>
                  </a:cubicBezTo>
                  <a:cubicBezTo>
                    <a:pt x="807" y="302"/>
                    <a:pt x="809" y="305"/>
                    <a:pt x="807" y="305"/>
                  </a:cubicBezTo>
                  <a:cubicBezTo>
                    <a:pt x="807" y="305"/>
                    <a:pt x="807" y="305"/>
                    <a:pt x="806" y="305"/>
                  </a:cubicBezTo>
                  <a:cubicBezTo>
                    <a:pt x="806" y="303"/>
                    <a:pt x="805" y="303"/>
                    <a:pt x="804" y="303"/>
                  </a:cubicBezTo>
                  <a:cubicBezTo>
                    <a:pt x="804" y="303"/>
                    <a:pt x="803" y="303"/>
                    <a:pt x="802" y="304"/>
                  </a:cubicBezTo>
                  <a:cubicBezTo>
                    <a:pt x="801" y="304"/>
                    <a:pt x="801" y="305"/>
                    <a:pt x="800" y="305"/>
                  </a:cubicBezTo>
                  <a:cubicBezTo>
                    <a:pt x="799" y="305"/>
                    <a:pt x="799" y="305"/>
                    <a:pt x="799" y="305"/>
                  </a:cubicBezTo>
                  <a:cubicBezTo>
                    <a:pt x="799" y="305"/>
                    <a:pt x="798" y="303"/>
                    <a:pt x="797" y="303"/>
                  </a:cubicBezTo>
                  <a:cubicBezTo>
                    <a:pt x="797" y="303"/>
                    <a:pt x="797" y="303"/>
                    <a:pt x="796" y="303"/>
                  </a:cubicBezTo>
                  <a:cubicBezTo>
                    <a:pt x="796" y="303"/>
                    <a:pt x="796" y="303"/>
                    <a:pt x="795" y="303"/>
                  </a:cubicBezTo>
                  <a:cubicBezTo>
                    <a:pt x="795" y="303"/>
                    <a:pt x="795" y="303"/>
                    <a:pt x="794" y="303"/>
                  </a:cubicBezTo>
                  <a:cubicBezTo>
                    <a:pt x="794" y="303"/>
                    <a:pt x="794" y="303"/>
                    <a:pt x="793" y="303"/>
                  </a:cubicBezTo>
                  <a:cubicBezTo>
                    <a:pt x="793" y="303"/>
                    <a:pt x="790" y="300"/>
                    <a:pt x="790" y="299"/>
                  </a:cubicBezTo>
                  <a:cubicBezTo>
                    <a:pt x="788" y="298"/>
                    <a:pt x="786" y="299"/>
                    <a:pt x="786" y="297"/>
                  </a:cubicBezTo>
                  <a:cubicBezTo>
                    <a:pt x="786" y="296"/>
                    <a:pt x="785" y="296"/>
                    <a:pt x="785" y="296"/>
                  </a:cubicBezTo>
                  <a:cubicBezTo>
                    <a:pt x="784" y="296"/>
                    <a:pt x="783" y="297"/>
                    <a:pt x="782" y="297"/>
                  </a:cubicBezTo>
                  <a:cubicBezTo>
                    <a:pt x="782" y="295"/>
                    <a:pt x="781" y="293"/>
                    <a:pt x="780" y="292"/>
                  </a:cubicBezTo>
                  <a:cubicBezTo>
                    <a:pt x="779" y="284"/>
                    <a:pt x="786" y="283"/>
                    <a:pt x="782" y="278"/>
                  </a:cubicBezTo>
                  <a:cubicBezTo>
                    <a:pt x="783" y="279"/>
                    <a:pt x="783" y="279"/>
                    <a:pt x="784" y="279"/>
                  </a:cubicBezTo>
                  <a:cubicBezTo>
                    <a:pt x="785" y="279"/>
                    <a:pt x="786" y="277"/>
                    <a:pt x="786" y="275"/>
                  </a:cubicBezTo>
                  <a:cubicBezTo>
                    <a:pt x="786" y="273"/>
                    <a:pt x="786" y="271"/>
                    <a:pt x="784" y="271"/>
                  </a:cubicBezTo>
                  <a:cubicBezTo>
                    <a:pt x="784" y="271"/>
                    <a:pt x="784" y="271"/>
                    <a:pt x="784" y="271"/>
                  </a:cubicBezTo>
                  <a:cubicBezTo>
                    <a:pt x="784" y="271"/>
                    <a:pt x="783" y="272"/>
                    <a:pt x="783" y="272"/>
                  </a:cubicBezTo>
                  <a:cubicBezTo>
                    <a:pt x="783" y="272"/>
                    <a:pt x="782" y="272"/>
                    <a:pt x="782" y="271"/>
                  </a:cubicBezTo>
                  <a:cubicBezTo>
                    <a:pt x="781" y="271"/>
                    <a:pt x="780" y="271"/>
                    <a:pt x="779" y="271"/>
                  </a:cubicBezTo>
                  <a:cubicBezTo>
                    <a:pt x="778" y="271"/>
                    <a:pt x="776" y="271"/>
                    <a:pt x="775" y="271"/>
                  </a:cubicBezTo>
                  <a:cubicBezTo>
                    <a:pt x="774" y="270"/>
                    <a:pt x="773" y="270"/>
                    <a:pt x="772" y="270"/>
                  </a:cubicBezTo>
                  <a:cubicBezTo>
                    <a:pt x="771" y="270"/>
                    <a:pt x="770" y="270"/>
                    <a:pt x="769" y="271"/>
                  </a:cubicBezTo>
                  <a:cubicBezTo>
                    <a:pt x="768" y="271"/>
                    <a:pt x="769" y="274"/>
                    <a:pt x="767" y="274"/>
                  </a:cubicBezTo>
                  <a:cubicBezTo>
                    <a:pt x="767" y="274"/>
                    <a:pt x="767" y="274"/>
                    <a:pt x="767" y="274"/>
                  </a:cubicBezTo>
                  <a:cubicBezTo>
                    <a:pt x="767" y="274"/>
                    <a:pt x="767" y="274"/>
                    <a:pt x="766" y="273"/>
                  </a:cubicBezTo>
                  <a:cubicBezTo>
                    <a:pt x="766" y="273"/>
                    <a:pt x="765" y="272"/>
                    <a:pt x="764" y="272"/>
                  </a:cubicBezTo>
                  <a:cubicBezTo>
                    <a:pt x="764" y="272"/>
                    <a:pt x="764" y="272"/>
                    <a:pt x="763" y="272"/>
                  </a:cubicBezTo>
                  <a:cubicBezTo>
                    <a:pt x="763" y="275"/>
                    <a:pt x="763" y="276"/>
                    <a:pt x="762" y="276"/>
                  </a:cubicBezTo>
                  <a:cubicBezTo>
                    <a:pt x="762" y="276"/>
                    <a:pt x="762" y="275"/>
                    <a:pt x="761" y="275"/>
                  </a:cubicBezTo>
                  <a:cubicBezTo>
                    <a:pt x="761" y="275"/>
                    <a:pt x="761" y="274"/>
                    <a:pt x="760" y="274"/>
                  </a:cubicBezTo>
                  <a:cubicBezTo>
                    <a:pt x="760" y="274"/>
                    <a:pt x="760" y="275"/>
                    <a:pt x="760" y="276"/>
                  </a:cubicBezTo>
                  <a:cubicBezTo>
                    <a:pt x="759" y="280"/>
                    <a:pt x="754" y="279"/>
                    <a:pt x="752" y="280"/>
                  </a:cubicBezTo>
                  <a:cubicBezTo>
                    <a:pt x="750" y="282"/>
                    <a:pt x="749" y="286"/>
                    <a:pt x="746" y="288"/>
                  </a:cubicBezTo>
                  <a:cubicBezTo>
                    <a:pt x="747" y="285"/>
                    <a:pt x="746" y="284"/>
                    <a:pt x="745" y="282"/>
                  </a:cubicBezTo>
                  <a:cubicBezTo>
                    <a:pt x="747" y="279"/>
                    <a:pt x="755" y="279"/>
                    <a:pt x="750" y="274"/>
                  </a:cubicBezTo>
                  <a:cubicBezTo>
                    <a:pt x="758" y="273"/>
                    <a:pt x="760" y="266"/>
                    <a:pt x="767" y="263"/>
                  </a:cubicBezTo>
                  <a:cubicBezTo>
                    <a:pt x="773" y="262"/>
                    <a:pt x="779" y="261"/>
                    <a:pt x="786" y="261"/>
                  </a:cubicBezTo>
                  <a:cubicBezTo>
                    <a:pt x="788" y="261"/>
                    <a:pt x="790" y="261"/>
                    <a:pt x="791" y="261"/>
                  </a:cubicBezTo>
                  <a:cubicBezTo>
                    <a:pt x="794" y="262"/>
                    <a:pt x="794" y="263"/>
                    <a:pt x="797" y="263"/>
                  </a:cubicBezTo>
                  <a:cubicBezTo>
                    <a:pt x="799" y="263"/>
                    <a:pt x="800" y="263"/>
                    <a:pt x="802" y="263"/>
                  </a:cubicBezTo>
                  <a:cubicBezTo>
                    <a:pt x="804" y="263"/>
                    <a:pt x="806" y="263"/>
                    <a:pt x="808" y="263"/>
                  </a:cubicBezTo>
                  <a:cubicBezTo>
                    <a:pt x="808" y="263"/>
                    <a:pt x="808" y="263"/>
                    <a:pt x="809" y="263"/>
                  </a:cubicBezTo>
                  <a:cubicBezTo>
                    <a:pt x="809" y="263"/>
                    <a:pt x="810" y="263"/>
                    <a:pt x="811" y="263"/>
                  </a:cubicBezTo>
                  <a:cubicBezTo>
                    <a:pt x="812" y="263"/>
                    <a:pt x="813" y="263"/>
                    <a:pt x="814" y="263"/>
                  </a:cubicBezTo>
                  <a:cubicBezTo>
                    <a:pt x="816" y="263"/>
                    <a:pt x="819" y="263"/>
                    <a:pt x="820" y="261"/>
                  </a:cubicBezTo>
                  <a:cubicBezTo>
                    <a:pt x="817" y="260"/>
                    <a:pt x="818" y="260"/>
                    <a:pt x="819" y="260"/>
                  </a:cubicBezTo>
                  <a:cubicBezTo>
                    <a:pt x="819" y="260"/>
                    <a:pt x="820" y="260"/>
                    <a:pt x="820" y="260"/>
                  </a:cubicBezTo>
                  <a:cubicBezTo>
                    <a:pt x="820" y="260"/>
                    <a:pt x="820" y="260"/>
                    <a:pt x="820" y="260"/>
                  </a:cubicBezTo>
                  <a:cubicBezTo>
                    <a:pt x="821" y="260"/>
                    <a:pt x="823" y="260"/>
                    <a:pt x="823" y="259"/>
                  </a:cubicBezTo>
                  <a:cubicBezTo>
                    <a:pt x="824" y="259"/>
                    <a:pt x="825" y="254"/>
                    <a:pt x="825" y="254"/>
                  </a:cubicBezTo>
                  <a:cubicBezTo>
                    <a:pt x="826" y="253"/>
                    <a:pt x="828" y="250"/>
                    <a:pt x="829" y="250"/>
                  </a:cubicBezTo>
                  <a:cubicBezTo>
                    <a:pt x="829" y="250"/>
                    <a:pt x="830" y="251"/>
                    <a:pt x="831" y="251"/>
                  </a:cubicBezTo>
                  <a:cubicBezTo>
                    <a:pt x="832" y="251"/>
                    <a:pt x="833" y="251"/>
                    <a:pt x="833" y="250"/>
                  </a:cubicBezTo>
                  <a:cubicBezTo>
                    <a:pt x="833" y="248"/>
                    <a:pt x="835" y="248"/>
                    <a:pt x="837" y="248"/>
                  </a:cubicBezTo>
                  <a:cubicBezTo>
                    <a:pt x="839" y="248"/>
                    <a:pt x="837" y="247"/>
                    <a:pt x="838" y="246"/>
                  </a:cubicBezTo>
                  <a:cubicBezTo>
                    <a:pt x="842" y="243"/>
                    <a:pt x="846" y="243"/>
                    <a:pt x="850" y="242"/>
                  </a:cubicBezTo>
                  <a:cubicBezTo>
                    <a:pt x="849" y="238"/>
                    <a:pt x="850" y="235"/>
                    <a:pt x="852" y="233"/>
                  </a:cubicBezTo>
                  <a:cubicBezTo>
                    <a:pt x="851" y="233"/>
                    <a:pt x="851" y="233"/>
                    <a:pt x="851" y="233"/>
                  </a:cubicBezTo>
                  <a:cubicBezTo>
                    <a:pt x="848" y="233"/>
                    <a:pt x="847" y="231"/>
                    <a:pt x="848" y="227"/>
                  </a:cubicBezTo>
                  <a:cubicBezTo>
                    <a:pt x="845" y="227"/>
                    <a:pt x="843" y="226"/>
                    <a:pt x="844" y="223"/>
                  </a:cubicBezTo>
                  <a:cubicBezTo>
                    <a:pt x="838" y="223"/>
                    <a:pt x="832" y="221"/>
                    <a:pt x="829" y="217"/>
                  </a:cubicBezTo>
                  <a:cubicBezTo>
                    <a:pt x="834" y="217"/>
                    <a:pt x="839" y="217"/>
                    <a:pt x="838" y="212"/>
                  </a:cubicBezTo>
                  <a:cubicBezTo>
                    <a:pt x="838" y="210"/>
                    <a:pt x="838" y="210"/>
                    <a:pt x="837" y="210"/>
                  </a:cubicBezTo>
                  <a:cubicBezTo>
                    <a:pt x="837" y="210"/>
                    <a:pt x="836" y="211"/>
                    <a:pt x="836" y="212"/>
                  </a:cubicBezTo>
                  <a:cubicBezTo>
                    <a:pt x="835" y="213"/>
                    <a:pt x="834" y="214"/>
                    <a:pt x="833" y="214"/>
                  </a:cubicBezTo>
                  <a:cubicBezTo>
                    <a:pt x="833" y="214"/>
                    <a:pt x="833" y="214"/>
                    <a:pt x="833" y="214"/>
                  </a:cubicBezTo>
                  <a:cubicBezTo>
                    <a:pt x="831" y="210"/>
                    <a:pt x="826" y="210"/>
                    <a:pt x="823" y="208"/>
                  </a:cubicBezTo>
                  <a:cubicBezTo>
                    <a:pt x="822" y="207"/>
                    <a:pt x="821" y="205"/>
                    <a:pt x="820" y="204"/>
                  </a:cubicBezTo>
                  <a:cubicBezTo>
                    <a:pt x="819" y="203"/>
                    <a:pt x="815" y="203"/>
                    <a:pt x="814" y="202"/>
                  </a:cubicBezTo>
                  <a:cubicBezTo>
                    <a:pt x="813" y="201"/>
                    <a:pt x="816" y="199"/>
                    <a:pt x="816" y="198"/>
                  </a:cubicBezTo>
                  <a:cubicBezTo>
                    <a:pt x="814" y="197"/>
                    <a:pt x="809" y="199"/>
                    <a:pt x="808" y="195"/>
                  </a:cubicBezTo>
                  <a:cubicBezTo>
                    <a:pt x="813" y="190"/>
                    <a:pt x="809" y="188"/>
                    <a:pt x="812" y="183"/>
                  </a:cubicBezTo>
                  <a:cubicBezTo>
                    <a:pt x="811" y="183"/>
                    <a:pt x="811" y="184"/>
                    <a:pt x="810" y="184"/>
                  </a:cubicBezTo>
                  <a:cubicBezTo>
                    <a:pt x="808" y="184"/>
                    <a:pt x="808" y="182"/>
                    <a:pt x="808" y="180"/>
                  </a:cubicBezTo>
                  <a:cubicBezTo>
                    <a:pt x="809" y="179"/>
                    <a:pt x="809" y="177"/>
                    <a:pt x="807" y="177"/>
                  </a:cubicBezTo>
                  <a:cubicBezTo>
                    <a:pt x="807" y="177"/>
                    <a:pt x="807" y="177"/>
                    <a:pt x="806" y="178"/>
                  </a:cubicBezTo>
                  <a:cubicBezTo>
                    <a:pt x="806" y="178"/>
                    <a:pt x="807" y="181"/>
                    <a:pt x="805" y="181"/>
                  </a:cubicBezTo>
                  <a:cubicBezTo>
                    <a:pt x="805" y="181"/>
                    <a:pt x="805" y="181"/>
                    <a:pt x="805" y="181"/>
                  </a:cubicBezTo>
                  <a:cubicBezTo>
                    <a:pt x="805" y="178"/>
                    <a:pt x="802" y="178"/>
                    <a:pt x="801" y="176"/>
                  </a:cubicBezTo>
                  <a:cubicBezTo>
                    <a:pt x="801" y="173"/>
                    <a:pt x="804" y="174"/>
                    <a:pt x="805" y="172"/>
                  </a:cubicBezTo>
                  <a:cubicBezTo>
                    <a:pt x="797" y="171"/>
                    <a:pt x="796" y="167"/>
                    <a:pt x="793" y="164"/>
                  </a:cubicBezTo>
                  <a:cubicBezTo>
                    <a:pt x="789" y="159"/>
                    <a:pt x="786" y="159"/>
                    <a:pt x="790" y="155"/>
                  </a:cubicBezTo>
                  <a:cubicBezTo>
                    <a:pt x="786" y="155"/>
                    <a:pt x="782" y="156"/>
                    <a:pt x="782" y="159"/>
                  </a:cubicBezTo>
                  <a:cubicBezTo>
                    <a:pt x="782" y="159"/>
                    <a:pt x="785" y="159"/>
                    <a:pt x="784" y="160"/>
                  </a:cubicBezTo>
                  <a:cubicBezTo>
                    <a:pt x="783" y="162"/>
                    <a:pt x="776" y="162"/>
                    <a:pt x="778" y="168"/>
                  </a:cubicBezTo>
                  <a:cubicBezTo>
                    <a:pt x="777" y="167"/>
                    <a:pt x="776" y="167"/>
                    <a:pt x="775" y="167"/>
                  </a:cubicBezTo>
                  <a:cubicBezTo>
                    <a:pt x="774" y="167"/>
                    <a:pt x="773" y="168"/>
                    <a:pt x="773" y="170"/>
                  </a:cubicBezTo>
                  <a:cubicBezTo>
                    <a:pt x="774" y="170"/>
                    <a:pt x="775" y="172"/>
                    <a:pt x="775" y="174"/>
                  </a:cubicBezTo>
                  <a:cubicBezTo>
                    <a:pt x="774" y="174"/>
                    <a:pt x="773" y="174"/>
                    <a:pt x="772" y="174"/>
                  </a:cubicBezTo>
                  <a:cubicBezTo>
                    <a:pt x="770" y="174"/>
                    <a:pt x="768" y="174"/>
                    <a:pt x="767" y="175"/>
                  </a:cubicBezTo>
                  <a:cubicBezTo>
                    <a:pt x="765" y="175"/>
                    <a:pt x="763" y="176"/>
                    <a:pt x="761" y="176"/>
                  </a:cubicBezTo>
                  <a:cubicBezTo>
                    <a:pt x="760" y="176"/>
                    <a:pt x="759" y="176"/>
                    <a:pt x="758" y="176"/>
                  </a:cubicBezTo>
                  <a:cubicBezTo>
                    <a:pt x="763" y="171"/>
                    <a:pt x="755" y="174"/>
                    <a:pt x="756" y="168"/>
                  </a:cubicBezTo>
                  <a:cubicBezTo>
                    <a:pt x="754" y="168"/>
                    <a:pt x="751" y="168"/>
                    <a:pt x="750" y="166"/>
                  </a:cubicBezTo>
                  <a:cubicBezTo>
                    <a:pt x="753" y="165"/>
                    <a:pt x="749" y="161"/>
                    <a:pt x="748" y="157"/>
                  </a:cubicBezTo>
                  <a:cubicBezTo>
                    <a:pt x="748" y="153"/>
                    <a:pt x="749" y="149"/>
                    <a:pt x="748" y="145"/>
                  </a:cubicBezTo>
                  <a:cubicBezTo>
                    <a:pt x="746" y="145"/>
                    <a:pt x="744" y="145"/>
                    <a:pt x="745" y="141"/>
                  </a:cubicBezTo>
                  <a:cubicBezTo>
                    <a:pt x="740" y="141"/>
                    <a:pt x="735" y="141"/>
                    <a:pt x="730" y="141"/>
                  </a:cubicBezTo>
                  <a:cubicBezTo>
                    <a:pt x="730" y="131"/>
                    <a:pt x="721" y="132"/>
                    <a:pt x="716" y="126"/>
                  </a:cubicBezTo>
                  <a:cubicBezTo>
                    <a:pt x="715" y="130"/>
                    <a:pt x="711" y="130"/>
                    <a:pt x="706" y="130"/>
                  </a:cubicBezTo>
                  <a:cubicBezTo>
                    <a:pt x="705" y="130"/>
                    <a:pt x="703" y="130"/>
                    <a:pt x="702" y="130"/>
                  </a:cubicBezTo>
                  <a:cubicBezTo>
                    <a:pt x="701" y="130"/>
                    <a:pt x="700" y="130"/>
                    <a:pt x="698" y="130"/>
                  </a:cubicBezTo>
                  <a:cubicBezTo>
                    <a:pt x="697" y="130"/>
                    <a:pt x="697" y="130"/>
                    <a:pt x="696" y="130"/>
                  </a:cubicBezTo>
                  <a:cubicBezTo>
                    <a:pt x="697" y="127"/>
                    <a:pt x="694" y="126"/>
                    <a:pt x="690" y="126"/>
                  </a:cubicBezTo>
                  <a:cubicBezTo>
                    <a:pt x="687" y="126"/>
                    <a:pt x="683" y="127"/>
                    <a:pt x="683" y="128"/>
                  </a:cubicBezTo>
                  <a:cubicBezTo>
                    <a:pt x="686" y="129"/>
                    <a:pt x="683" y="134"/>
                    <a:pt x="683" y="136"/>
                  </a:cubicBezTo>
                  <a:cubicBezTo>
                    <a:pt x="683" y="138"/>
                    <a:pt x="684" y="138"/>
                    <a:pt x="685" y="140"/>
                  </a:cubicBezTo>
                  <a:cubicBezTo>
                    <a:pt x="685" y="141"/>
                    <a:pt x="683" y="141"/>
                    <a:pt x="683" y="141"/>
                  </a:cubicBezTo>
                  <a:cubicBezTo>
                    <a:pt x="682" y="143"/>
                    <a:pt x="684" y="143"/>
                    <a:pt x="684" y="143"/>
                  </a:cubicBezTo>
                  <a:cubicBezTo>
                    <a:pt x="684" y="143"/>
                    <a:pt x="685" y="143"/>
                    <a:pt x="685" y="143"/>
                  </a:cubicBezTo>
                  <a:cubicBezTo>
                    <a:pt x="684" y="146"/>
                    <a:pt x="684" y="148"/>
                    <a:pt x="683" y="149"/>
                  </a:cubicBezTo>
                  <a:cubicBezTo>
                    <a:pt x="691" y="149"/>
                    <a:pt x="685" y="161"/>
                    <a:pt x="688" y="162"/>
                  </a:cubicBezTo>
                  <a:cubicBezTo>
                    <a:pt x="688" y="162"/>
                    <a:pt x="688" y="162"/>
                    <a:pt x="687" y="162"/>
                  </a:cubicBezTo>
                  <a:cubicBezTo>
                    <a:pt x="684" y="162"/>
                    <a:pt x="682" y="164"/>
                    <a:pt x="683" y="168"/>
                  </a:cubicBezTo>
                  <a:cubicBezTo>
                    <a:pt x="682" y="172"/>
                    <a:pt x="685" y="172"/>
                    <a:pt x="685" y="176"/>
                  </a:cubicBezTo>
                  <a:cubicBezTo>
                    <a:pt x="685" y="176"/>
                    <a:pt x="686" y="175"/>
                    <a:pt x="686" y="175"/>
                  </a:cubicBezTo>
                  <a:cubicBezTo>
                    <a:pt x="690" y="175"/>
                    <a:pt x="687" y="180"/>
                    <a:pt x="690" y="181"/>
                  </a:cubicBezTo>
                  <a:cubicBezTo>
                    <a:pt x="690" y="181"/>
                    <a:pt x="691" y="180"/>
                    <a:pt x="691" y="180"/>
                  </a:cubicBezTo>
                  <a:cubicBezTo>
                    <a:pt x="692" y="180"/>
                    <a:pt x="692" y="180"/>
                    <a:pt x="692" y="181"/>
                  </a:cubicBezTo>
                  <a:cubicBezTo>
                    <a:pt x="696" y="186"/>
                    <a:pt x="689" y="194"/>
                    <a:pt x="694" y="202"/>
                  </a:cubicBezTo>
                  <a:cubicBezTo>
                    <a:pt x="694" y="203"/>
                    <a:pt x="693" y="203"/>
                    <a:pt x="692" y="203"/>
                  </a:cubicBezTo>
                  <a:cubicBezTo>
                    <a:pt x="691" y="203"/>
                    <a:pt x="690" y="203"/>
                    <a:pt x="690" y="203"/>
                  </a:cubicBezTo>
                  <a:cubicBezTo>
                    <a:pt x="689" y="203"/>
                    <a:pt x="688" y="202"/>
                    <a:pt x="688" y="202"/>
                  </a:cubicBezTo>
                  <a:cubicBezTo>
                    <a:pt x="688" y="202"/>
                    <a:pt x="688" y="202"/>
                    <a:pt x="688" y="202"/>
                  </a:cubicBezTo>
                  <a:cubicBezTo>
                    <a:pt x="687" y="203"/>
                    <a:pt x="689" y="208"/>
                    <a:pt x="687" y="208"/>
                  </a:cubicBezTo>
                  <a:cubicBezTo>
                    <a:pt x="687" y="208"/>
                    <a:pt x="687" y="208"/>
                    <a:pt x="686" y="208"/>
                  </a:cubicBezTo>
                  <a:cubicBezTo>
                    <a:pt x="686" y="208"/>
                    <a:pt x="686" y="208"/>
                    <a:pt x="686" y="208"/>
                  </a:cubicBezTo>
                  <a:cubicBezTo>
                    <a:pt x="684" y="208"/>
                    <a:pt x="683" y="209"/>
                    <a:pt x="681" y="210"/>
                  </a:cubicBezTo>
                  <a:cubicBezTo>
                    <a:pt x="680" y="211"/>
                    <a:pt x="679" y="212"/>
                    <a:pt x="676" y="212"/>
                  </a:cubicBezTo>
                  <a:cubicBezTo>
                    <a:pt x="675" y="212"/>
                    <a:pt x="674" y="212"/>
                    <a:pt x="673" y="212"/>
                  </a:cubicBezTo>
                  <a:cubicBezTo>
                    <a:pt x="674" y="215"/>
                    <a:pt x="671" y="216"/>
                    <a:pt x="670" y="217"/>
                  </a:cubicBezTo>
                  <a:cubicBezTo>
                    <a:pt x="670" y="217"/>
                    <a:pt x="671" y="217"/>
                    <a:pt x="672" y="217"/>
                  </a:cubicBezTo>
                  <a:cubicBezTo>
                    <a:pt x="675" y="217"/>
                    <a:pt x="672" y="223"/>
                    <a:pt x="673" y="225"/>
                  </a:cubicBezTo>
                  <a:cubicBezTo>
                    <a:pt x="674" y="226"/>
                    <a:pt x="678" y="225"/>
                    <a:pt x="677" y="227"/>
                  </a:cubicBezTo>
                  <a:cubicBezTo>
                    <a:pt x="679" y="235"/>
                    <a:pt x="679" y="238"/>
                    <a:pt x="677" y="246"/>
                  </a:cubicBezTo>
                  <a:cubicBezTo>
                    <a:pt x="674" y="247"/>
                    <a:pt x="671" y="248"/>
                    <a:pt x="668" y="248"/>
                  </a:cubicBezTo>
                  <a:cubicBezTo>
                    <a:pt x="665" y="248"/>
                    <a:pt x="663" y="247"/>
                    <a:pt x="662" y="246"/>
                  </a:cubicBezTo>
                  <a:cubicBezTo>
                    <a:pt x="662" y="246"/>
                    <a:pt x="662" y="246"/>
                    <a:pt x="661" y="246"/>
                  </a:cubicBezTo>
                  <a:cubicBezTo>
                    <a:pt x="661" y="246"/>
                    <a:pt x="661" y="246"/>
                    <a:pt x="660" y="246"/>
                  </a:cubicBezTo>
                  <a:cubicBezTo>
                    <a:pt x="660" y="246"/>
                    <a:pt x="659" y="246"/>
                    <a:pt x="659" y="246"/>
                  </a:cubicBezTo>
                  <a:cubicBezTo>
                    <a:pt x="659" y="246"/>
                    <a:pt x="658" y="246"/>
                    <a:pt x="658" y="246"/>
                  </a:cubicBezTo>
                  <a:cubicBezTo>
                    <a:pt x="657" y="245"/>
                    <a:pt x="659" y="242"/>
                    <a:pt x="657" y="242"/>
                  </a:cubicBezTo>
                  <a:cubicBezTo>
                    <a:pt x="657" y="242"/>
                    <a:pt x="657" y="242"/>
                    <a:pt x="656" y="242"/>
                  </a:cubicBezTo>
                  <a:cubicBezTo>
                    <a:pt x="656" y="243"/>
                    <a:pt x="656" y="243"/>
                    <a:pt x="655" y="243"/>
                  </a:cubicBezTo>
                  <a:cubicBezTo>
                    <a:pt x="655" y="243"/>
                    <a:pt x="655" y="243"/>
                    <a:pt x="655" y="242"/>
                  </a:cubicBezTo>
                  <a:cubicBezTo>
                    <a:pt x="654" y="239"/>
                    <a:pt x="655" y="238"/>
                    <a:pt x="656" y="236"/>
                  </a:cubicBezTo>
                  <a:cubicBezTo>
                    <a:pt x="656" y="237"/>
                    <a:pt x="655" y="237"/>
                    <a:pt x="655" y="237"/>
                  </a:cubicBezTo>
                  <a:cubicBezTo>
                    <a:pt x="652" y="237"/>
                    <a:pt x="655" y="233"/>
                    <a:pt x="655" y="233"/>
                  </a:cubicBezTo>
                  <a:cubicBezTo>
                    <a:pt x="654" y="232"/>
                    <a:pt x="654" y="232"/>
                    <a:pt x="653" y="232"/>
                  </a:cubicBezTo>
                  <a:cubicBezTo>
                    <a:pt x="653" y="232"/>
                    <a:pt x="653" y="232"/>
                    <a:pt x="653" y="232"/>
                  </a:cubicBezTo>
                  <a:cubicBezTo>
                    <a:pt x="653" y="232"/>
                    <a:pt x="653" y="232"/>
                    <a:pt x="653" y="232"/>
                  </a:cubicBezTo>
                  <a:cubicBezTo>
                    <a:pt x="652" y="232"/>
                    <a:pt x="651" y="232"/>
                    <a:pt x="651" y="231"/>
                  </a:cubicBezTo>
                  <a:cubicBezTo>
                    <a:pt x="651" y="231"/>
                    <a:pt x="651" y="231"/>
                    <a:pt x="651" y="231"/>
                  </a:cubicBezTo>
                  <a:cubicBezTo>
                    <a:pt x="651" y="231"/>
                    <a:pt x="653" y="229"/>
                    <a:pt x="653" y="227"/>
                  </a:cubicBezTo>
                  <a:cubicBezTo>
                    <a:pt x="653" y="227"/>
                    <a:pt x="653" y="227"/>
                    <a:pt x="653" y="227"/>
                  </a:cubicBezTo>
                  <a:cubicBezTo>
                    <a:pt x="652" y="227"/>
                    <a:pt x="652" y="227"/>
                    <a:pt x="652" y="226"/>
                  </a:cubicBezTo>
                  <a:cubicBezTo>
                    <a:pt x="651" y="226"/>
                    <a:pt x="651" y="225"/>
                    <a:pt x="651" y="225"/>
                  </a:cubicBezTo>
                  <a:cubicBezTo>
                    <a:pt x="651" y="225"/>
                    <a:pt x="651" y="225"/>
                    <a:pt x="651" y="225"/>
                  </a:cubicBezTo>
                  <a:cubicBezTo>
                    <a:pt x="647" y="222"/>
                    <a:pt x="649" y="216"/>
                    <a:pt x="649" y="210"/>
                  </a:cubicBezTo>
                  <a:cubicBezTo>
                    <a:pt x="641" y="209"/>
                    <a:pt x="635" y="206"/>
                    <a:pt x="626" y="206"/>
                  </a:cubicBezTo>
                  <a:cubicBezTo>
                    <a:pt x="626" y="206"/>
                    <a:pt x="625" y="206"/>
                    <a:pt x="625" y="206"/>
                  </a:cubicBezTo>
                  <a:cubicBezTo>
                    <a:pt x="625" y="201"/>
                    <a:pt x="622" y="203"/>
                    <a:pt x="619" y="202"/>
                  </a:cubicBezTo>
                  <a:cubicBezTo>
                    <a:pt x="618" y="202"/>
                    <a:pt x="617" y="199"/>
                    <a:pt x="615" y="198"/>
                  </a:cubicBezTo>
                  <a:cubicBezTo>
                    <a:pt x="615" y="198"/>
                    <a:pt x="614" y="200"/>
                    <a:pt x="614" y="200"/>
                  </a:cubicBezTo>
                  <a:cubicBezTo>
                    <a:pt x="614" y="200"/>
                    <a:pt x="613" y="199"/>
                    <a:pt x="613" y="198"/>
                  </a:cubicBezTo>
                  <a:cubicBezTo>
                    <a:pt x="613" y="196"/>
                    <a:pt x="612" y="198"/>
                    <a:pt x="611" y="197"/>
                  </a:cubicBezTo>
                  <a:cubicBezTo>
                    <a:pt x="607" y="192"/>
                    <a:pt x="599" y="194"/>
                    <a:pt x="598" y="187"/>
                  </a:cubicBezTo>
                  <a:cubicBezTo>
                    <a:pt x="597" y="188"/>
                    <a:pt x="595" y="188"/>
                    <a:pt x="594" y="188"/>
                  </a:cubicBezTo>
                  <a:cubicBezTo>
                    <a:pt x="592" y="188"/>
                    <a:pt x="590" y="188"/>
                    <a:pt x="588" y="187"/>
                  </a:cubicBezTo>
                  <a:cubicBezTo>
                    <a:pt x="585" y="187"/>
                    <a:pt x="583" y="187"/>
                    <a:pt x="580" y="187"/>
                  </a:cubicBezTo>
                  <a:cubicBezTo>
                    <a:pt x="579" y="187"/>
                    <a:pt x="577" y="187"/>
                    <a:pt x="576" y="187"/>
                  </a:cubicBezTo>
                  <a:cubicBezTo>
                    <a:pt x="576" y="183"/>
                    <a:pt x="573" y="183"/>
                    <a:pt x="572" y="181"/>
                  </a:cubicBezTo>
                  <a:cubicBezTo>
                    <a:pt x="572" y="179"/>
                    <a:pt x="569" y="180"/>
                    <a:pt x="568" y="178"/>
                  </a:cubicBezTo>
                  <a:cubicBezTo>
                    <a:pt x="568" y="175"/>
                    <a:pt x="568" y="172"/>
                    <a:pt x="568" y="170"/>
                  </a:cubicBezTo>
                  <a:cubicBezTo>
                    <a:pt x="568" y="170"/>
                    <a:pt x="568" y="170"/>
                    <a:pt x="568" y="170"/>
                  </a:cubicBezTo>
                  <a:cubicBezTo>
                    <a:pt x="566" y="170"/>
                    <a:pt x="565" y="169"/>
                    <a:pt x="564" y="168"/>
                  </a:cubicBezTo>
                  <a:cubicBezTo>
                    <a:pt x="563" y="167"/>
                    <a:pt x="562" y="166"/>
                    <a:pt x="561" y="166"/>
                  </a:cubicBezTo>
                  <a:cubicBezTo>
                    <a:pt x="560" y="166"/>
                    <a:pt x="560" y="167"/>
                    <a:pt x="559" y="167"/>
                  </a:cubicBezTo>
                  <a:cubicBezTo>
                    <a:pt x="558" y="168"/>
                    <a:pt x="558" y="168"/>
                    <a:pt x="557" y="168"/>
                  </a:cubicBezTo>
                  <a:cubicBezTo>
                    <a:pt x="557" y="168"/>
                    <a:pt x="557" y="168"/>
                    <a:pt x="557" y="168"/>
                  </a:cubicBezTo>
                  <a:cubicBezTo>
                    <a:pt x="556" y="168"/>
                    <a:pt x="554" y="165"/>
                    <a:pt x="553" y="164"/>
                  </a:cubicBezTo>
                  <a:cubicBezTo>
                    <a:pt x="552" y="163"/>
                    <a:pt x="554" y="162"/>
                    <a:pt x="551" y="162"/>
                  </a:cubicBezTo>
                  <a:cubicBezTo>
                    <a:pt x="551" y="162"/>
                    <a:pt x="551" y="164"/>
                    <a:pt x="550" y="164"/>
                  </a:cubicBezTo>
                  <a:cubicBezTo>
                    <a:pt x="550" y="164"/>
                    <a:pt x="550" y="163"/>
                    <a:pt x="549" y="162"/>
                  </a:cubicBezTo>
                  <a:cubicBezTo>
                    <a:pt x="553" y="159"/>
                    <a:pt x="555" y="154"/>
                    <a:pt x="559" y="151"/>
                  </a:cubicBezTo>
                  <a:cubicBezTo>
                    <a:pt x="559" y="142"/>
                    <a:pt x="564" y="138"/>
                    <a:pt x="566" y="134"/>
                  </a:cubicBezTo>
                  <a:cubicBezTo>
                    <a:pt x="568" y="130"/>
                    <a:pt x="568" y="127"/>
                    <a:pt x="570" y="127"/>
                  </a:cubicBezTo>
                  <a:cubicBezTo>
                    <a:pt x="570" y="127"/>
                    <a:pt x="571" y="127"/>
                    <a:pt x="572" y="128"/>
                  </a:cubicBezTo>
                  <a:cubicBezTo>
                    <a:pt x="572" y="125"/>
                    <a:pt x="572" y="122"/>
                    <a:pt x="570" y="121"/>
                  </a:cubicBezTo>
                  <a:cubicBezTo>
                    <a:pt x="573" y="120"/>
                    <a:pt x="575" y="119"/>
                    <a:pt x="576" y="119"/>
                  </a:cubicBezTo>
                  <a:cubicBezTo>
                    <a:pt x="577" y="119"/>
                    <a:pt x="578" y="119"/>
                    <a:pt x="579" y="121"/>
                  </a:cubicBezTo>
                  <a:cubicBezTo>
                    <a:pt x="579" y="118"/>
                    <a:pt x="580" y="117"/>
                    <a:pt x="581" y="117"/>
                  </a:cubicBezTo>
                  <a:cubicBezTo>
                    <a:pt x="582" y="117"/>
                    <a:pt x="582" y="118"/>
                    <a:pt x="583" y="119"/>
                  </a:cubicBezTo>
                  <a:cubicBezTo>
                    <a:pt x="584" y="116"/>
                    <a:pt x="583" y="112"/>
                    <a:pt x="585" y="111"/>
                  </a:cubicBezTo>
                  <a:cubicBezTo>
                    <a:pt x="588" y="111"/>
                    <a:pt x="590" y="111"/>
                    <a:pt x="593" y="111"/>
                  </a:cubicBezTo>
                  <a:cubicBezTo>
                    <a:pt x="593" y="107"/>
                    <a:pt x="594" y="106"/>
                    <a:pt x="595" y="106"/>
                  </a:cubicBezTo>
                  <a:cubicBezTo>
                    <a:pt x="595" y="106"/>
                    <a:pt x="596" y="107"/>
                    <a:pt x="596" y="107"/>
                  </a:cubicBezTo>
                  <a:cubicBezTo>
                    <a:pt x="596" y="107"/>
                    <a:pt x="597" y="107"/>
                    <a:pt x="597" y="107"/>
                  </a:cubicBezTo>
                  <a:cubicBezTo>
                    <a:pt x="598" y="107"/>
                    <a:pt x="599" y="106"/>
                    <a:pt x="600" y="104"/>
                  </a:cubicBezTo>
                  <a:cubicBezTo>
                    <a:pt x="602" y="102"/>
                    <a:pt x="604" y="101"/>
                    <a:pt x="606" y="101"/>
                  </a:cubicBezTo>
                  <a:cubicBezTo>
                    <a:pt x="606" y="101"/>
                    <a:pt x="607" y="101"/>
                    <a:pt x="608" y="102"/>
                  </a:cubicBezTo>
                  <a:cubicBezTo>
                    <a:pt x="607" y="98"/>
                    <a:pt x="610" y="97"/>
                    <a:pt x="610" y="94"/>
                  </a:cubicBezTo>
                  <a:cubicBezTo>
                    <a:pt x="609" y="91"/>
                    <a:pt x="606" y="92"/>
                    <a:pt x="606" y="90"/>
                  </a:cubicBezTo>
                  <a:cubicBezTo>
                    <a:pt x="606" y="90"/>
                    <a:pt x="607" y="90"/>
                    <a:pt x="607" y="90"/>
                  </a:cubicBezTo>
                  <a:cubicBezTo>
                    <a:pt x="612" y="90"/>
                    <a:pt x="611" y="85"/>
                    <a:pt x="615" y="84"/>
                  </a:cubicBezTo>
                  <a:cubicBezTo>
                    <a:pt x="616" y="86"/>
                    <a:pt x="615" y="88"/>
                    <a:pt x="617" y="88"/>
                  </a:cubicBezTo>
                  <a:cubicBezTo>
                    <a:pt x="617" y="81"/>
                    <a:pt x="619" y="83"/>
                    <a:pt x="617" y="77"/>
                  </a:cubicBezTo>
                  <a:cubicBezTo>
                    <a:pt x="618" y="77"/>
                    <a:pt x="618" y="77"/>
                    <a:pt x="619" y="77"/>
                  </a:cubicBezTo>
                  <a:cubicBezTo>
                    <a:pt x="621" y="77"/>
                    <a:pt x="623" y="77"/>
                    <a:pt x="625" y="76"/>
                  </a:cubicBezTo>
                  <a:cubicBezTo>
                    <a:pt x="627" y="75"/>
                    <a:pt x="628" y="75"/>
                    <a:pt x="630" y="75"/>
                  </a:cubicBezTo>
                  <a:cubicBezTo>
                    <a:pt x="631" y="75"/>
                    <a:pt x="633" y="75"/>
                    <a:pt x="634" y="77"/>
                  </a:cubicBezTo>
                  <a:cubicBezTo>
                    <a:pt x="632" y="77"/>
                    <a:pt x="630" y="77"/>
                    <a:pt x="630" y="79"/>
                  </a:cubicBezTo>
                  <a:cubicBezTo>
                    <a:pt x="632" y="79"/>
                    <a:pt x="633" y="78"/>
                    <a:pt x="634" y="78"/>
                  </a:cubicBezTo>
                  <a:cubicBezTo>
                    <a:pt x="638" y="78"/>
                    <a:pt x="636" y="81"/>
                    <a:pt x="638" y="83"/>
                  </a:cubicBezTo>
                  <a:cubicBezTo>
                    <a:pt x="640" y="80"/>
                    <a:pt x="640" y="75"/>
                    <a:pt x="643" y="73"/>
                  </a:cubicBezTo>
                  <a:cubicBezTo>
                    <a:pt x="644" y="74"/>
                    <a:pt x="644" y="74"/>
                    <a:pt x="644" y="74"/>
                  </a:cubicBezTo>
                  <a:cubicBezTo>
                    <a:pt x="645" y="74"/>
                    <a:pt x="645" y="74"/>
                    <a:pt x="646" y="74"/>
                  </a:cubicBezTo>
                  <a:cubicBezTo>
                    <a:pt x="647" y="73"/>
                    <a:pt x="647" y="73"/>
                    <a:pt x="648" y="73"/>
                  </a:cubicBezTo>
                  <a:cubicBezTo>
                    <a:pt x="649" y="73"/>
                    <a:pt x="649" y="73"/>
                    <a:pt x="649" y="73"/>
                  </a:cubicBezTo>
                  <a:cubicBezTo>
                    <a:pt x="650" y="69"/>
                    <a:pt x="655" y="68"/>
                    <a:pt x="656" y="64"/>
                  </a:cubicBezTo>
                  <a:cubicBezTo>
                    <a:pt x="651" y="62"/>
                    <a:pt x="653" y="55"/>
                    <a:pt x="649" y="52"/>
                  </a:cubicBezTo>
                  <a:cubicBezTo>
                    <a:pt x="652" y="50"/>
                    <a:pt x="655" y="49"/>
                    <a:pt x="655" y="43"/>
                  </a:cubicBezTo>
                  <a:cubicBezTo>
                    <a:pt x="652" y="42"/>
                    <a:pt x="651" y="40"/>
                    <a:pt x="649" y="39"/>
                  </a:cubicBezTo>
                  <a:cubicBezTo>
                    <a:pt x="649" y="39"/>
                    <a:pt x="649" y="39"/>
                    <a:pt x="649" y="39"/>
                  </a:cubicBezTo>
                  <a:cubicBezTo>
                    <a:pt x="648" y="39"/>
                    <a:pt x="648" y="39"/>
                    <a:pt x="647" y="39"/>
                  </a:cubicBezTo>
                  <a:cubicBezTo>
                    <a:pt x="647" y="39"/>
                    <a:pt x="646" y="39"/>
                    <a:pt x="646" y="39"/>
                  </a:cubicBezTo>
                  <a:cubicBezTo>
                    <a:pt x="646" y="39"/>
                    <a:pt x="645" y="39"/>
                    <a:pt x="645" y="39"/>
                  </a:cubicBezTo>
                  <a:cubicBezTo>
                    <a:pt x="644" y="38"/>
                    <a:pt x="645" y="34"/>
                    <a:pt x="643" y="33"/>
                  </a:cubicBezTo>
                  <a:cubicBezTo>
                    <a:pt x="641" y="32"/>
                    <a:pt x="639" y="32"/>
                    <a:pt x="638" y="32"/>
                  </a:cubicBezTo>
                  <a:cubicBezTo>
                    <a:pt x="635" y="32"/>
                    <a:pt x="632" y="33"/>
                    <a:pt x="628" y="33"/>
                  </a:cubicBezTo>
                  <a:cubicBezTo>
                    <a:pt x="628" y="38"/>
                    <a:pt x="628" y="42"/>
                    <a:pt x="628" y="46"/>
                  </a:cubicBezTo>
                  <a:cubicBezTo>
                    <a:pt x="628" y="46"/>
                    <a:pt x="627" y="46"/>
                    <a:pt x="626" y="46"/>
                  </a:cubicBezTo>
                  <a:cubicBezTo>
                    <a:pt x="625" y="46"/>
                    <a:pt x="625" y="47"/>
                    <a:pt x="625" y="48"/>
                  </a:cubicBezTo>
                  <a:cubicBezTo>
                    <a:pt x="624" y="50"/>
                    <a:pt x="624" y="51"/>
                    <a:pt x="623" y="51"/>
                  </a:cubicBezTo>
                  <a:cubicBezTo>
                    <a:pt x="622" y="51"/>
                    <a:pt x="622" y="51"/>
                    <a:pt x="621" y="50"/>
                  </a:cubicBezTo>
                  <a:cubicBezTo>
                    <a:pt x="621" y="54"/>
                    <a:pt x="619" y="55"/>
                    <a:pt x="617" y="56"/>
                  </a:cubicBezTo>
                  <a:cubicBezTo>
                    <a:pt x="617" y="61"/>
                    <a:pt x="616" y="64"/>
                    <a:pt x="613" y="65"/>
                  </a:cubicBezTo>
                  <a:cubicBezTo>
                    <a:pt x="611" y="65"/>
                    <a:pt x="610" y="65"/>
                    <a:pt x="608" y="65"/>
                  </a:cubicBezTo>
                  <a:cubicBezTo>
                    <a:pt x="608" y="61"/>
                    <a:pt x="608" y="61"/>
                    <a:pt x="607" y="61"/>
                  </a:cubicBezTo>
                  <a:cubicBezTo>
                    <a:pt x="607" y="61"/>
                    <a:pt x="606" y="61"/>
                    <a:pt x="606" y="61"/>
                  </a:cubicBezTo>
                  <a:cubicBezTo>
                    <a:pt x="606" y="61"/>
                    <a:pt x="605" y="61"/>
                    <a:pt x="605" y="61"/>
                  </a:cubicBezTo>
                  <a:cubicBezTo>
                    <a:pt x="605" y="61"/>
                    <a:pt x="604" y="61"/>
                    <a:pt x="604" y="60"/>
                  </a:cubicBezTo>
                  <a:cubicBezTo>
                    <a:pt x="601" y="54"/>
                    <a:pt x="608" y="52"/>
                    <a:pt x="608" y="48"/>
                  </a:cubicBezTo>
                  <a:cubicBezTo>
                    <a:pt x="604" y="46"/>
                    <a:pt x="604" y="46"/>
                    <a:pt x="604" y="46"/>
                  </a:cubicBezTo>
                  <a:cubicBezTo>
                    <a:pt x="600" y="43"/>
                    <a:pt x="606" y="42"/>
                    <a:pt x="602" y="41"/>
                  </a:cubicBezTo>
                  <a:cubicBezTo>
                    <a:pt x="602" y="42"/>
                    <a:pt x="602" y="43"/>
                    <a:pt x="601" y="43"/>
                  </a:cubicBezTo>
                  <a:cubicBezTo>
                    <a:pt x="601" y="43"/>
                    <a:pt x="600" y="43"/>
                    <a:pt x="600" y="43"/>
                  </a:cubicBezTo>
                  <a:cubicBezTo>
                    <a:pt x="599" y="42"/>
                    <a:pt x="597" y="41"/>
                    <a:pt x="597" y="41"/>
                  </a:cubicBezTo>
                  <a:cubicBezTo>
                    <a:pt x="595" y="41"/>
                    <a:pt x="594" y="42"/>
                    <a:pt x="593" y="43"/>
                  </a:cubicBezTo>
                  <a:cubicBezTo>
                    <a:pt x="592" y="44"/>
                    <a:pt x="591" y="45"/>
                    <a:pt x="588" y="45"/>
                  </a:cubicBezTo>
                  <a:cubicBezTo>
                    <a:pt x="588" y="45"/>
                    <a:pt x="587" y="45"/>
                    <a:pt x="587" y="45"/>
                  </a:cubicBezTo>
                  <a:cubicBezTo>
                    <a:pt x="588" y="39"/>
                    <a:pt x="583" y="39"/>
                    <a:pt x="587" y="35"/>
                  </a:cubicBezTo>
                  <a:cubicBezTo>
                    <a:pt x="586" y="35"/>
                    <a:pt x="586" y="35"/>
                    <a:pt x="585" y="35"/>
                  </a:cubicBezTo>
                  <a:cubicBezTo>
                    <a:pt x="582" y="35"/>
                    <a:pt x="583" y="31"/>
                    <a:pt x="579" y="31"/>
                  </a:cubicBezTo>
                  <a:cubicBezTo>
                    <a:pt x="581" y="34"/>
                    <a:pt x="578" y="36"/>
                    <a:pt x="575" y="36"/>
                  </a:cubicBezTo>
                  <a:cubicBezTo>
                    <a:pt x="573" y="36"/>
                    <a:pt x="570" y="35"/>
                    <a:pt x="570" y="33"/>
                  </a:cubicBezTo>
                  <a:cubicBezTo>
                    <a:pt x="571" y="31"/>
                    <a:pt x="572" y="31"/>
                    <a:pt x="572" y="28"/>
                  </a:cubicBezTo>
                  <a:cubicBezTo>
                    <a:pt x="572" y="26"/>
                    <a:pt x="574" y="26"/>
                    <a:pt x="574" y="26"/>
                  </a:cubicBezTo>
                  <a:cubicBezTo>
                    <a:pt x="574" y="26"/>
                    <a:pt x="574" y="26"/>
                    <a:pt x="574" y="26"/>
                  </a:cubicBezTo>
                  <a:cubicBezTo>
                    <a:pt x="574" y="23"/>
                    <a:pt x="573" y="23"/>
                    <a:pt x="572" y="22"/>
                  </a:cubicBezTo>
                  <a:cubicBezTo>
                    <a:pt x="569" y="17"/>
                    <a:pt x="574" y="19"/>
                    <a:pt x="572" y="14"/>
                  </a:cubicBezTo>
                  <a:cubicBezTo>
                    <a:pt x="572" y="14"/>
                    <a:pt x="572" y="14"/>
                    <a:pt x="571" y="14"/>
                  </a:cubicBezTo>
                  <a:cubicBezTo>
                    <a:pt x="571" y="14"/>
                    <a:pt x="571" y="14"/>
                    <a:pt x="570" y="14"/>
                  </a:cubicBezTo>
                  <a:cubicBezTo>
                    <a:pt x="570" y="14"/>
                    <a:pt x="569" y="14"/>
                    <a:pt x="569" y="14"/>
                  </a:cubicBezTo>
                  <a:cubicBezTo>
                    <a:pt x="569" y="14"/>
                    <a:pt x="568" y="14"/>
                    <a:pt x="568" y="14"/>
                  </a:cubicBezTo>
                  <a:cubicBezTo>
                    <a:pt x="567" y="13"/>
                    <a:pt x="569" y="10"/>
                    <a:pt x="568" y="9"/>
                  </a:cubicBezTo>
                  <a:cubicBezTo>
                    <a:pt x="568" y="8"/>
                    <a:pt x="568" y="8"/>
                    <a:pt x="567" y="8"/>
                  </a:cubicBezTo>
                  <a:cubicBezTo>
                    <a:pt x="567" y="8"/>
                    <a:pt x="566" y="8"/>
                    <a:pt x="565" y="8"/>
                  </a:cubicBezTo>
                  <a:cubicBezTo>
                    <a:pt x="565" y="9"/>
                    <a:pt x="564" y="9"/>
                    <a:pt x="563" y="9"/>
                  </a:cubicBezTo>
                  <a:cubicBezTo>
                    <a:pt x="563" y="9"/>
                    <a:pt x="563" y="9"/>
                    <a:pt x="563" y="9"/>
                  </a:cubicBezTo>
                  <a:cubicBezTo>
                    <a:pt x="562" y="8"/>
                    <a:pt x="565" y="5"/>
                    <a:pt x="564" y="5"/>
                  </a:cubicBezTo>
                  <a:cubicBezTo>
                    <a:pt x="564" y="4"/>
                    <a:pt x="563" y="4"/>
                    <a:pt x="563" y="4"/>
                  </a:cubicBezTo>
                  <a:cubicBezTo>
                    <a:pt x="562" y="4"/>
                    <a:pt x="561" y="4"/>
                    <a:pt x="560" y="5"/>
                  </a:cubicBezTo>
                  <a:cubicBezTo>
                    <a:pt x="560" y="5"/>
                    <a:pt x="559" y="5"/>
                    <a:pt x="558" y="5"/>
                  </a:cubicBezTo>
                  <a:cubicBezTo>
                    <a:pt x="558" y="5"/>
                    <a:pt x="557" y="5"/>
                    <a:pt x="557" y="5"/>
                  </a:cubicBezTo>
                  <a:cubicBezTo>
                    <a:pt x="556" y="5"/>
                    <a:pt x="554" y="0"/>
                    <a:pt x="55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91" name="Freeform 102"/>
            <p:cNvSpPr>
              <a:spLocks/>
            </p:cNvSpPr>
            <p:nvPr/>
          </p:nvSpPr>
          <p:spPr bwMode="auto">
            <a:xfrm>
              <a:off x="5607484" y="3098882"/>
              <a:ext cx="185940" cy="259466"/>
            </a:xfrm>
            <a:custGeom>
              <a:avLst/>
              <a:gdLst>
                <a:gd name="T0" fmla="*/ 27 w 61"/>
                <a:gd name="T1" fmla="*/ 0 h 89"/>
                <a:gd name="T2" fmla="*/ 10 w 61"/>
                <a:gd name="T3" fmla="*/ 0 h 89"/>
                <a:gd name="T4" fmla="*/ 0 w 61"/>
                <a:gd name="T5" fmla="*/ 9 h 89"/>
                <a:gd name="T6" fmla="*/ 6 w 61"/>
                <a:gd name="T7" fmla="*/ 28 h 89"/>
                <a:gd name="T8" fmla="*/ 14 w 61"/>
                <a:gd name="T9" fmla="*/ 32 h 89"/>
                <a:gd name="T10" fmla="*/ 14 w 61"/>
                <a:gd name="T11" fmla="*/ 42 h 89"/>
                <a:gd name="T12" fmla="*/ 15 w 61"/>
                <a:gd name="T13" fmla="*/ 42 h 89"/>
                <a:gd name="T14" fmla="*/ 21 w 61"/>
                <a:gd name="T15" fmla="*/ 40 h 89"/>
                <a:gd name="T16" fmla="*/ 27 w 61"/>
                <a:gd name="T17" fmla="*/ 47 h 89"/>
                <a:gd name="T18" fmla="*/ 25 w 61"/>
                <a:gd name="T19" fmla="*/ 59 h 89"/>
                <a:gd name="T20" fmla="*/ 25 w 61"/>
                <a:gd name="T21" fmla="*/ 59 h 89"/>
                <a:gd name="T22" fmla="*/ 24 w 61"/>
                <a:gd name="T23" fmla="*/ 59 h 89"/>
                <a:gd name="T24" fmla="*/ 21 w 61"/>
                <a:gd name="T25" fmla="*/ 58 h 89"/>
                <a:gd name="T26" fmla="*/ 19 w 61"/>
                <a:gd name="T27" fmla="*/ 57 h 89"/>
                <a:gd name="T28" fmla="*/ 17 w 61"/>
                <a:gd name="T29" fmla="*/ 59 h 89"/>
                <a:gd name="T30" fmla="*/ 15 w 61"/>
                <a:gd name="T31" fmla="*/ 61 h 89"/>
                <a:gd name="T32" fmla="*/ 14 w 61"/>
                <a:gd name="T33" fmla="*/ 61 h 89"/>
                <a:gd name="T34" fmla="*/ 14 w 61"/>
                <a:gd name="T35" fmla="*/ 72 h 89"/>
                <a:gd name="T36" fmla="*/ 17 w 61"/>
                <a:gd name="T37" fmla="*/ 73 h 89"/>
                <a:gd name="T38" fmla="*/ 20 w 61"/>
                <a:gd name="T39" fmla="*/ 73 h 89"/>
                <a:gd name="T40" fmla="*/ 23 w 61"/>
                <a:gd name="T41" fmla="*/ 72 h 89"/>
                <a:gd name="T42" fmla="*/ 29 w 61"/>
                <a:gd name="T43" fmla="*/ 78 h 89"/>
                <a:gd name="T44" fmla="*/ 17 w 61"/>
                <a:gd name="T45" fmla="*/ 80 h 89"/>
                <a:gd name="T46" fmla="*/ 15 w 61"/>
                <a:gd name="T47" fmla="*/ 83 h 89"/>
                <a:gd name="T48" fmla="*/ 14 w 61"/>
                <a:gd name="T49" fmla="*/ 82 h 89"/>
                <a:gd name="T50" fmla="*/ 14 w 61"/>
                <a:gd name="T51" fmla="*/ 82 h 89"/>
                <a:gd name="T52" fmla="*/ 11 w 61"/>
                <a:gd name="T53" fmla="*/ 84 h 89"/>
                <a:gd name="T54" fmla="*/ 10 w 61"/>
                <a:gd name="T55" fmla="*/ 83 h 89"/>
                <a:gd name="T56" fmla="*/ 14 w 61"/>
                <a:gd name="T57" fmla="*/ 89 h 89"/>
                <a:gd name="T58" fmla="*/ 23 w 61"/>
                <a:gd name="T59" fmla="*/ 83 h 89"/>
                <a:gd name="T60" fmla="*/ 27 w 61"/>
                <a:gd name="T61" fmla="*/ 84 h 89"/>
                <a:gd name="T62" fmla="*/ 30 w 61"/>
                <a:gd name="T63" fmla="*/ 82 h 89"/>
                <a:gd name="T64" fmla="*/ 34 w 61"/>
                <a:gd name="T65" fmla="*/ 81 h 89"/>
                <a:gd name="T66" fmla="*/ 49 w 61"/>
                <a:gd name="T67" fmla="*/ 83 h 89"/>
                <a:gd name="T68" fmla="*/ 55 w 61"/>
                <a:gd name="T69" fmla="*/ 80 h 89"/>
                <a:gd name="T70" fmla="*/ 59 w 61"/>
                <a:gd name="T71" fmla="*/ 74 h 89"/>
                <a:gd name="T72" fmla="*/ 55 w 61"/>
                <a:gd name="T73" fmla="*/ 72 h 89"/>
                <a:gd name="T74" fmla="*/ 59 w 61"/>
                <a:gd name="T75" fmla="*/ 72 h 89"/>
                <a:gd name="T76" fmla="*/ 59 w 61"/>
                <a:gd name="T77" fmla="*/ 61 h 89"/>
                <a:gd name="T78" fmla="*/ 51 w 61"/>
                <a:gd name="T79" fmla="*/ 59 h 89"/>
                <a:gd name="T80" fmla="*/ 47 w 61"/>
                <a:gd name="T81" fmla="*/ 59 h 89"/>
                <a:gd name="T82" fmla="*/ 51 w 61"/>
                <a:gd name="T83" fmla="*/ 51 h 89"/>
                <a:gd name="T84" fmla="*/ 44 w 61"/>
                <a:gd name="T85" fmla="*/ 47 h 89"/>
                <a:gd name="T86" fmla="*/ 40 w 61"/>
                <a:gd name="T87" fmla="*/ 44 h 89"/>
                <a:gd name="T88" fmla="*/ 34 w 61"/>
                <a:gd name="T89" fmla="*/ 30 h 89"/>
                <a:gd name="T90" fmla="*/ 34 w 61"/>
                <a:gd name="T91" fmla="*/ 30 h 89"/>
                <a:gd name="T92" fmla="*/ 23 w 61"/>
                <a:gd name="T93" fmla="*/ 25 h 89"/>
                <a:gd name="T94" fmla="*/ 32 w 61"/>
                <a:gd name="T95" fmla="*/ 19 h 89"/>
                <a:gd name="T96" fmla="*/ 30 w 61"/>
                <a:gd name="T97" fmla="*/ 7 h 89"/>
                <a:gd name="T98" fmla="*/ 30 w 61"/>
                <a:gd name="T99" fmla="*/ 7 h 89"/>
                <a:gd name="T100" fmla="*/ 25 w 61"/>
                <a:gd name="T101" fmla="*/ 9 h 89"/>
                <a:gd name="T102" fmla="*/ 19 w 61"/>
                <a:gd name="T103" fmla="*/ 10 h 89"/>
                <a:gd name="T104" fmla="*/ 17 w 61"/>
                <a:gd name="T105" fmla="*/ 9 h 89"/>
                <a:gd name="T106" fmla="*/ 27 w 61"/>
                <a:gd name="T107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61" h="89">
                  <a:moveTo>
                    <a:pt x="27" y="0"/>
                  </a:moveTo>
                  <a:cubicBezTo>
                    <a:pt x="21" y="0"/>
                    <a:pt x="15" y="0"/>
                    <a:pt x="10" y="0"/>
                  </a:cubicBezTo>
                  <a:cubicBezTo>
                    <a:pt x="8" y="5"/>
                    <a:pt x="3" y="6"/>
                    <a:pt x="0" y="9"/>
                  </a:cubicBezTo>
                  <a:cubicBezTo>
                    <a:pt x="8" y="10"/>
                    <a:pt x="9" y="21"/>
                    <a:pt x="6" y="28"/>
                  </a:cubicBezTo>
                  <a:cubicBezTo>
                    <a:pt x="7" y="31"/>
                    <a:pt x="13" y="29"/>
                    <a:pt x="14" y="32"/>
                  </a:cubicBezTo>
                  <a:cubicBezTo>
                    <a:pt x="14" y="35"/>
                    <a:pt x="14" y="38"/>
                    <a:pt x="14" y="42"/>
                  </a:cubicBezTo>
                  <a:cubicBezTo>
                    <a:pt x="14" y="42"/>
                    <a:pt x="14" y="42"/>
                    <a:pt x="15" y="42"/>
                  </a:cubicBezTo>
                  <a:cubicBezTo>
                    <a:pt x="17" y="42"/>
                    <a:pt x="20" y="41"/>
                    <a:pt x="21" y="40"/>
                  </a:cubicBezTo>
                  <a:cubicBezTo>
                    <a:pt x="19" y="46"/>
                    <a:pt x="26" y="44"/>
                    <a:pt x="27" y="47"/>
                  </a:cubicBezTo>
                  <a:cubicBezTo>
                    <a:pt x="22" y="51"/>
                    <a:pt x="28" y="59"/>
                    <a:pt x="25" y="59"/>
                  </a:cubicBezTo>
                  <a:cubicBezTo>
                    <a:pt x="25" y="59"/>
                    <a:pt x="25" y="59"/>
                    <a:pt x="25" y="59"/>
                  </a:cubicBezTo>
                  <a:cubicBezTo>
                    <a:pt x="24" y="59"/>
                    <a:pt x="24" y="59"/>
                    <a:pt x="24" y="59"/>
                  </a:cubicBezTo>
                  <a:cubicBezTo>
                    <a:pt x="23" y="59"/>
                    <a:pt x="22" y="58"/>
                    <a:pt x="21" y="58"/>
                  </a:cubicBezTo>
                  <a:cubicBezTo>
                    <a:pt x="20" y="57"/>
                    <a:pt x="19" y="57"/>
                    <a:pt x="19" y="57"/>
                  </a:cubicBezTo>
                  <a:cubicBezTo>
                    <a:pt x="18" y="57"/>
                    <a:pt x="18" y="57"/>
                    <a:pt x="17" y="59"/>
                  </a:cubicBezTo>
                  <a:cubicBezTo>
                    <a:pt x="20" y="59"/>
                    <a:pt x="18" y="61"/>
                    <a:pt x="15" y="61"/>
                  </a:cubicBezTo>
                  <a:cubicBezTo>
                    <a:pt x="15" y="61"/>
                    <a:pt x="14" y="61"/>
                    <a:pt x="14" y="61"/>
                  </a:cubicBezTo>
                  <a:cubicBezTo>
                    <a:pt x="14" y="64"/>
                    <a:pt x="14" y="68"/>
                    <a:pt x="14" y="72"/>
                  </a:cubicBezTo>
                  <a:cubicBezTo>
                    <a:pt x="15" y="73"/>
                    <a:pt x="16" y="73"/>
                    <a:pt x="17" y="73"/>
                  </a:cubicBezTo>
                  <a:cubicBezTo>
                    <a:pt x="18" y="73"/>
                    <a:pt x="19" y="73"/>
                    <a:pt x="20" y="73"/>
                  </a:cubicBezTo>
                  <a:cubicBezTo>
                    <a:pt x="21" y="73"/>
                    <a:pt x="22" y="72"/>
                    <a:pt x="23" y="72"/>
                  </a:cubicBezTo>
                  <a:cubicBezTo>
                    <a:pt x="26" y="72"/>
                    <a:pt x="28" y="73"/>
                    <a:pt x="29" y="78"/>
                  </a:cubicBezTo>
                  <a:cubicBezTo>
                    <a:pt x="24" y="79"/>
                    <a:pt x="20" y="78"/>
                    <a:pt x="17" y="80"/>
                  </a:cubicBezTo>
                  <a:cubicBezTo>
                    <a:pt x="16" y="81"/>
                    <a:pt x="18" y="83"/>
                    <a:pt x="15" y="83"/>
                  </a:cubicBezTo>
                  <a:cubicBezTo>
                    <a:pt x="16" y="83"/>
                    <a:pt x="15" y="82"/>
                    <a:pt x="14" y="82"/>
                  </a:cubicBezTo>
                  <a:cubicBezTo>
                    <a:pt x="14" y="82"/>
                    <a:pt x="14" y="82"/>
                    <a:pt x="14" y="82"/>
                  </a:cubicBezTo>
                  <a:cubicBezTo>
                    <a:pt x="13" y="82"/>
                    <a:pt x="12" y="84"/>
                    <a:pt x="11" y="84"/>
                  </a:cubicBezTo>
                  <a:cubicBezTo>
                    <a:pt x="11" y="84"/>
                    <a:pt x="10" y="84"/>
                    <a:pt x="10" y="83"/>
                  </a:cubicBezTo>
                  <a:cubicBezTo>
                    <a:pt x="10" y="87"/>
                    <a:pt x="11" y="89"/>
                    <a:pt x="14" y="89"/>
                  </a:cubicBezTo>
                  <a:cubicBezTo>
                    <a:pt x="17" y="89"/>
                    <a:pt x="22" y="86"/>
                    <a:pt x="23" y="83"/>
                  </a:cubicBezTo>
                  <a:cubicBezTo>
                    <a:pt x="25" y="84"/>
                    <a:pt x="27" y="84"/>
                    <a:pt x="27" y="84"/>
                  </a:cubicBezTo>
                  <a:cubicBezTo>
                    <a:pt x="28" y="84"/>
                    <a:pt x="28" y="84"/>
                    <a:pt x="30" y="82"/>
                  </a:cubicBezTo>
                  <a:cubicBezTo>
                    <a:pt x="32" y="81"/>
                    <a:pt x="33" y="81"/>
                    <a:pt x="34" y="81"/>
                  </a:cubicBezTo>
                  <a:cubicBezTo>
                    <a:pt x="40" y="81"/>
                    <a:pt x="44" y="83"/>
                    <a:pt x="49" y="83"/>
                  </a:cubicBezTo>
                  <a:cubicBezTo>
                    <a:pt x="52" y="83"/>
                    <a:pt x="52" y="80"/>
                    <a:pt x="55" y="80"/>
                  </a:cubicBezTo>
                  <a:cubicBezTo>
                    <a:pt x="54" y="76"/>
                    <a:pt x="57" y="76"/>
                    <a:pt x="59" y="74"/>
                  </a:cubicBezTo>
                  <a:cubicBezTo>
                    <a:pt x="57" y="74"/>
                    <a:pt x="54" y="74"/>
                    <a:pt x="55" y="72"/>
                  </a:cubicBezTo>
                  <a:cubicBezTo>
                    <a:pt x="59" y="72"/>
                    <a:pt x="59" y="72"/>
                    <a:pt x="59" y="72"/>
                  </a:cubicBezTo>
                  <a:cubicBezTo>
                    <a:pt x="61" y="69"/>
                    <a:pt x="56" y="63"/>
                    <a:pt x="59" y="61"/>
                  </a:cubicBezTo>
                  <a:cubicBezTo>
                    <a:pt x="57" y="59"/>
                    <a:pt x="54" y="59"/>
                    <a:pt x="51" y="59"/>
                  </a:cubicBezTo>
                  <a:cubicBezTo>
                    <a:pt x="50" y="59"/>
                    <a:pt x="49" y="59"/>
                    <a:pt x="47" y="59"/>
                  </a:cubicBezTo>
                  <a:cubicBezTo>
                    <a:pt x="48" y="56"/>
                    <a:pt x="50" y="54"/>
                    <a:pt x="51" y="51"/>
                  </a:cubicBezTo>
                  <a:cubicBezTo>
                    <a:pt x="50" y="48"/>
                    <a:pt x="44" y="51"/>
                    <a:pt x="44" y="47"/>
                  </a:cubicBezTo>
                  <a:cubicBezTo>
                    <a:pt x="44" y="45"/>
                    <a:pt x="40" y="46"/>
                    <a:pt x="40" y="44"/>
                  </a:cubicBezTo>
                  <a:cubicBezTo>
                    <a:pt x="42" y="35"/>
                    <a:pt x="34" y="37"/>
                    <a:pt x="34" y="30"/>
                  </a:cubicBezTo>
                  <a:cubicBezTo>
                    <a:pt x="34" y="30"/>
                    <a:pt x="34" y="30"/>
                    <a:pt x="34" y="30"/>
                  </a:cubicBezTo>
                  <a:cubicBezTo>
                    <a:pt x="28" y="30"/>
                    <a:pt x="25" y="28"/>
                    <a:pt x="23" y="25"/>
                  </a:cubicBezTo>
                  <a:cubicBezTo>
                    <a:pt x="24" y="21"/>
                    <a:pt x="28" y="19"/>
                    <a:pt x="32" y="19"/>
                  </a:cubicBezTo>
                  <a:cubicBezTo>
                    <a:pt x="33" y="14"/>
                    <a:pt x="33" y="10"/>
                    <a:pt x="30" y="7"/>
                  </a:cubicBezTo>
                  <a:cubicBezTo>
                    <a:pt x="30" y="7"/>
                    <a:pt x="30" y="7"/>
                    <a:pt x="30" y="7"/>
                  </a:cubicBezTo>
                  <a:cubicBezTo>
                    <a:pt x="29" y="7"/>
                    <a:pt x="27" y="8"/>
                    <a:pt x="25" y="9"/>
                  </a:cubicBezTo>
                  <a:cubicBezTo>
                    <a:pt x="22" y="10"/>
                    <a:pt x="20" y="10"/>
                    <a:pt x="19" y="10"/>
                  </a:cubicBezTo>
                  <a:cubicBezTo>
                    <a:pt x="18" y="10"/>
                    <a:pt x="18" y="10"/>
                    <a:pt x="17" y="9"/>
                  </a:cubicBezTo>
                  <a:cubicBezTo>
                    <a:pt x="20" y="6"/>
                    <a:pt x="23" y="3"/>
                    <a:pt x="2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92" name="Freeform 103"/>
            <p:cNvSpPr>
              <a:spLocks/>
            </p:cNvSpPr>
            <p:nvPr/>
          </p:nvSpPr>
          <p:spPr bwMode="auto">
            <a:xfrm>
              <a:off x="2152689" y="3098882"/>
              <a:ext cx="48931" cy="34957"/>
            </a:xfrm>
            <a:custGeom>
              <a:avLst/>
              <a:gdLst>
                <a:gd name="T0" fmla="*/ 13 w 16"/>
                <a:gd name="T1" fmla="*/ 0 h 12"/>
                <a:gd name="T2" fmla="*/ 5 w 16"/>
                <a:gd name="T3" fmla="*/ 8 h 12"/>
                <a:gd name="T4" fmla="*/ 3 w 16"/>
                <a:gd name="T5" fmla="*/ 10 h 12"/>
                <a:gd name="T6" fmla="*/ 7 w 16"/>
                <a:gd name="T7" fmla="*/ 8 h 12"/>
                <a:gd name="T8" fmla="*/ 7 w 16"/>
                <a:gd name="T9" fmla="*/ 12 h 12"/>
                <a:gd name="T10" fmla="*/ 16 w 16"/>
                <a:gd name="T11" fmla="*/ 8 h 12"/>
                <a:gd name="T12" fmla="*/ 15 w 16"/>
                <a:gd name="T13" fmla="*/ 1 h 12"/>
                <a:gd name="T14" fmla="*/ 13 w 16"/>
                <a:gd name="T1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" h="12">
                  <a:moveTo>
                    <a:pt x="13" y="0"/>
                  </a:moveTo>
                  <a:cubicBezTo>
                    <a:pt x="10" y="0"/>
                    <a:pt x="6" y="7"/>
                    <a:pt x="5" y="8"/>
                  </a:cubicBezTo>
                  <a:cubicBezTo>
                    <a:pt x="4" y="9"/>
                    <a:pt x="0" y="8"/>
                    <a:pt x="3" y="10"/>
                  </a:cubicBezTo>
                  <a:cubicBezTo>
                    <a:pt x="5" y="10"/>
                    <a:pt x="5" y="9"/>
                    <a:pt x="7" y="8"/>
                  </a:cubicBezTo>
                  <a:cubicBezTo>
                    <a:pt x="7" y="9"/>
                    <a:pt x="7" y="11"/>
                    <a:pt x="7" y="12"/>
                  </a:cubicBezTo>
                  <a:cubicBezTo>
                    <a:pt x="10" y="11"/>
                    <a:pt x="15" y="11"/>
                    <a:pt x="16" y="8"/>
                  </a:cubicBezTo>
                  <a:cubicBezTo>
                    <a:pt x="13" y="6"/>
                    <a:pt x="12" y="3"/>
                    <a:pt x="15" y="1"/>
                  </a:cubicBezTo>
                  <a:cubicBezTo>
                    <a:pt x="14" y="0"/>
                    <a:pt x="14" y="0"/>
                    <a:pt x="1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93" name="Freeform 104"/>
            <p:cNvSpPr>
              <a:spLocks/>
            </p:cNvSpPr>
            <p:nvPr/>
          </p:nvSpPr>
          <p:spPr bwMode="auto">
            <a:xfrm>
              <a:off x="9003724" y="3546659"/>
              <a:ext cx="30389" cy="29048"/>
            </a:xfrm>
            <a:custGeom>
              <a:avLst/>
              <a:gdLst>
                <a:gd name="T0" fmla="*/ 10 w 10"/>
                <a:gd name="T1" fmla="*/ 0 h 10"/>
                <a:gd name="T2" fmla="*/ 6 w 10"/>
                <a:gd name="T3" fmla="*/ 1 h 10"/>
                <a:gd name="T4" fmla="*/ 5 w 10"/>
                <a:gd name="T5" fmla="*/ 1 h 10"/>
                <a:gd name="T6" fmla="*/ 4 w 10"/>
                <a:gd name="T7" fmla="*/ 1 h 10"/>
                <a:gd name="T8" fmla="*/ 2 w 10"/>
                <a:gd name="T9" fmla="*/ 2 h 10"/>
                <a:gd name="T10" fmla="*/ 1 w 10"/>
                <a:gd name="T11" fmla="*/ 10 h 10"/>
                <a:gd name="T12" fmla="*/ 2 w 10"/>
                <a:gd name="T13" fmla="*/ 10 h 10"/>
                <a:gd name="T14" fmla="*/ 10 w 10"/>
                <a:gd name="T1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10">
                  <a:moveTo>
                    <a:pt x="10" y="0"/>
                  </a:moveTo>
                  <a:cubicBezTo>
                    <a:pt x="8" y="1"/>
                    <a:pt x="7" y="1"/>
                    <a:pt x="6" y="1"/>
                  </a:cubicBezTo>
                  <a:cubicBezTo>
                    <a:pt x="6" y="1"/>
                    <a:pt x="6" y="1"/>
                    <a:pt x="5" y="1"/>
                  </a:cubicBezTo>
                  <a:cubicBezTo>
                    <a:pt x="5" y="1"/>
                    <a:pt x="4" y="1"/>
                    <a:pt x="4" y="1"/>
                  </a:cubicBezTo>
                  <a:cubicBezTo>
                    <a:pt x="3" y="1"/>
                    <a:pt x="3" y="1"/>
                    <a:pt x="2" y="2"/>
                  </a:cubicBezTo>
                  <a:cubicBezTo>
                    <a:pt x="8" y="4"/>
                    <a:pt x="0" y="7"/>
                    <a:pt x="1" y="10"/>
                  </a:cubicBezTo>
                  <a:cubicBezTo>
                    <a:pt x="1" y="10"/>
                    <a:pt x="1" y="10"/>
                    <a:pt x="2" y="10"/>
                  </a:cubicBezTo>
                  <a:cubicBezTo>
                    <a:pt x="8" y="10"/>
                    <a:pt x="8" y="5"/>
                    <a:pt x="1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94" name="Freeform 105"/>
            <p:cNvSpPr>
              <a:spLocks/>
            </p:cNvSpPr>
            <p:nvPr/>
          </p:nvSpPr>
          <p:spPr bwMode="auto">
            <a:xfrm>
              <a:off x="8281535" y="4423555"/>
              <a:ext cx="228176" cy="241741"/>
            </a:xfrm>
            <a:custGeom>
              <a:avLst/>
              <a:gdLst>
                <a:gd name="T0" fmla="*/ 61 w 75"/>
                <a:gd name="T1" fmla="*/ 0 h 83"/>
                <a:gd name="T2" fmla="*/ 60 w 75"/>
                <a:gd name="T3" fmla="*/ 1 h 83"/>
                <a:gd name="T4" fmla="*/ 62 w 75"/>
                <a:gd name="T5" fmla="*/ 1 h 83"/>
                <a:gd name="T6" fmla="*/ 62 w 75"/>
                <a:gd name="T7" fmla="*/ 1 h 83"/>
                <a:gd name="T8" fmla="*/ 62 w 75"/>
                <a:gd name="T9" fmla="*/ 1 h 83"/>
                <a:gd name="T10" fmla="*/ 55 w 75"/>
                <a:gd name="T11" fmla="*/ 11 h 83"/>
                <a:gd name="T12" fmla="*/ 53 w 75"/>
                <a:gd name="T13" fmla="*/ 11 h 83"/>
                <a:gd name="T14" fmla="*/ 51 w 75"/>
                <a:gd name="T15" fmla="*/ 15 h 83"/>
                <a:gd name="T16" fmla="*/ 50 w 75"/>
                <a:gd name="T17" fmla="*/ 15 h 83"/>
                <a:gd name="T18" fmla="*/ 49 w 75"/>
                <a:gd name="T19" fmla="*/ 15 h 83"/>
                <a:gd name="T20" fmla="*/ 48 w 75"/>
                <a:gd name="T21" fmla="*/ 14 h 83"/>
                <a:gd name="T22" fmla="*/ 47 w 75"/>
                <a:gd name="T23" fmla="*/ 15 h 83"/>
                <a:gd name="T24" fmla="*/ 45 w 75"/>
                <a:gd name="T25" fmla="*/ 20 h 83"/>
                <a:gd name="T26" fmla="*/ 45 w 75"/>
                <a:gd name="T27" fmla="*/ 20 h 83"/>
                <a:gd name="T28" fmla="*/ 34 w 75"/>
                <a:gd name="T29" fmla="*/ 24 h 83"/>
                <a:gd name="T30" fmla="*/ 21 w 75"/>
                <a:gd name="T31" fmla="*/ 34 h 83"/>
                <a:gd name="T32" fmla="*/ 21 w 75"/>
                <a:gd name="T33" fmla="*/ 39 h 83"/>
                <a:gd name="T34" fmla="*/ 7 w 75"/>
                <a:gd name="T35" fmla="*/ 41 h 83"/>
                <a:gd name="T36" fmla="*/ 2 w 75"/>
                <a:gd name="T37" fmla="*/ 41 h 83"/>
                <a:gd name="T38" fmla="*/ 4 w 75"/>
                <a:gd name="T39" fmla="*/ 56 h 83"/>
                <a:gd name="T40" fmla="*/ 5 w 75"/>
                <a:gd name="T41" fmla="*/ 55 h 83"/>
                <a:gd name="T42" fmla="*/ 6 w 75"/>
                <a:gd name="T43" fmla="*/ 56 h 83"/>
                <a:gd name="T44" fmla="*/ 4 w 75"/>
                <a:gd name="T45" fmla="*/ 64 h 83"/>
                <a:gd name="T46" fmla="*/ 11 w 75"/>
                <a:gd name="T47" fmla="*/ 75 h 83"/>
                <a:gd name="T48" fmla="*/ 15 w 75"/>
                <a:gd name="T49" fmla="*/ 74 h 83"/>
                <a:gd name="T50" fmla="*/ 17 w 75"/>
                <a:gd name="T51" fmla="*/ 77 h 83"/>
                <a:gd name="T52" fmla="*/ 19 w 75"/>
                <a:gd name="T53" fmla="*/ 78 h 83"/>
                <a:gd name="T54" fmla="*/ 22 w 75"/>
                <a:gd name="T55" fmla="*/ 77 h 83"/>
                <a:gd name="T56" fmla="*/ 25 w 75"/>
                <a:gd name="T57" fmla="*/ 77 h 83"/>
                <a:gd name="T58" fmla="*/ 26 w 75"/>
                <a:gd name="T59" fmla="*/ 77 h 83"/>
                <a:gd name="T60" fmla="*/ 31 w 75"/>
                <a:gd name="T61" fmla="*/ 81 h 83"/>
                <a:gd name="T62" fmla="*/ 32 w 75"/>
                <a:gd name="T63" fmla="*/ 81 h 83"/>
                <a:gd name="T64" fmla="*/ 34 w 75"/>
                <a:gd name="T65" fmla="*/ 77 h 83"/>
                <a:gd name="T66" fmla="*/ 50 w 75"/>
                <a:gd name="T67" fmla="*/ 83 h 83"/>
                <a:gd name="T68" fmla="*/ 53 w 75"/>
                <a:gd name="T69" fmla="*/ 83 h 83"/>
                <a:gd name="T70" fmla="*/ 53 w 75"/>
                <a:gd name="T71" fmla="*/ 72 h 83"/>
                <a:gd name="T72" fmla="*/ 54 w 75"/>
                <a:gd name="T73" fmla="*/ 72 h 83"/>
                <a:gd name="T74" fmla="*/ 58 w 75"/>
                <a:gd name="T75" fmla="*/ 64 h 83"/>
                <a:gd name="T76" fmla="*/ 59 w 75"/>
                <a:gd name="T77" fmla="*/ 64 h 83"/>
                <a:gd name="T78" fmla="*/ 60 w 75"/>
                <a:gd name="T79" fmla="*/ 64 h 83"/>
                <a:gd name="T80" fmla="*/ 62 w 75"/>
                <a:gd name="T81" fmla="*/ 64 h 83"/>
                <a:gd name="T82" fmla="*/ 62 w 75"/>
                <a:gd name="T83" fmla="*/ 64 h 83"/>
                <a:gd name="T84" fmla="*/ 62 w 75"/>
                <a:gd name="T85" fmla="*/ 60 h 83"/>
                <a:gd name="T86" fmla="*/ 64 w 75"/>
                <a:gd name="T87" fmla="*/ 51 h 83"/>
                <a:gd name="T88" fmla="*/ 66 w 75"/>
                <a:gd name="T89" fmla="*/ 52 h 83"/>
                <a:gd name="T90" fmla="*/ 73 w 75"/>
                <a:gd name="T91" fmla="*/ 45 h 83"/>
                <a:gd name="T92" fmla="*/ 70 w 75"/>
                <a:gd name="T93" fmla="*/ 41 h 83"/>
                <a:gd name="T94" fmla="*/ 70 w 75"/>
                <a:gd name="T95" fmla="*/ 36 h 83"/>
                <a:gd name="T96" fmla="*/ 66 w 75"/>
                <a:gd name="T97" fmla="*/ 32 h 83"/>
                <a:gd name="T98" fmla="*/ 68 w 75"/>
                <a:gd name="T99" fmla="*/ 20 h 83"/>
                <a:gd name="T100" fmla="*/ 68 w 75"/>
                <a:gd name="T101" fmla="*/ 20 h 83"/>
                <a:gd name="T102" fmla="*/ 75 w 75"/>
                <a:gd name="T103" fmla="*/ 11 h 83"/>
                <a:gd name="T104" fmla="*/ 68 w 75"/>
                <a:gd name="T105" fmla="*/ 5 h 83"/>
                <a:gd name="T106" fmla="*/ 67 w 75"/>
                <a:gd name="T107" fmla="*/ 5 h 83"/>
                <a:gd name="T108" fmla="*/ 64 w 75"/>
                <a:gd name="T109" fmla="*/ 2 h 83"/>
                <a:gd name="T110" fmla="*/ 61 w 75"/>
                <a:gd name="T11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75" h="83">
                  <a:moveTo>
                    <a:pt x="61" y="0"/>
                  </a:moveTo>
                  <a:cubicBezTo>
                    <a:pt x="61" y="0"/>
                    <a:pt x="61" y="0"/>
                    <a:pt x="60" y="1"/>
                  </a:cubicBezTo>
                  <a:cubicBezTo>
                    <a:pt x="61" y="1"/>
                    <a:pt x="61" y="1"/>
                    <a:pt x="62" y="1"/>
                  </a:cubicBezTo>
                  <a:cubicBezTo>
                    <a:pt x="62" y="1"/>
                    <a:pt x="62" y="1"/>
                    <a:pt x="62" y="1"/>
                  </a:cubicBezTo>
                  <a:cubicBezTo>
                    <a:pt x="62" y="1"/>
                    <a:pt x="62" y="1"/>
                    <a:pt x="62" y="1"/>
                  </a:cubicBezTo>
                  <a:cubicBezTo>
                    <a:pt x="60" y="5"/>
                    <a:pt x="52" y="3"/>
                    <a:pt x="55" y="11"/>
                  </a:cubicBezTo>
                  <a:cubicBezTo>
                    <a:pt x="54" y="11"/>
                    <a:pt x="54" y="11"/>
                    <a:pt x="53" y="11"/>
                  </a:cubicBezTo>
                  <a:cubicBezTo>
                    <a:pt x="51" y="11"/>
                    <a:pt x="52" y="13"/>
                    <a:pt x="51" y="15"/>
                  </a:cubicBezTo>
                  <a:cubicBezTo>
                    <a:pt x="51" y="15"/>
                    <a:pt x="51" y="15"/>
                    <a:pt x="50" y="15"/>
                  </a:cubicBezTo>
                  <a:cubicBezTo>
                    <a:pt x="50" y="15"/>
                    <a:pt x="49" y="15"/>
                    <a:pt x="49" y="15"/>
                  </a:cubicBezTo>
                  <a:cubicBezTo>
                    <a:pt x="48" y="15"/>
                    <a:pt x="48" y="14"/>
                    <a:pt x="48" y="14"/>
                  </a:cubicBezTo>
                  <a:cubicBezTo>
                    <a:pt x="47" y="14"/>
                    <a:pt x="47" y="15"/>
                    <a:pt x="47" y="15"/>
                  </a:cubicBezTo>
                  <a:cubicBezTo>
                    <a:pt x="46" y="16"/>
                    <a:pt x="48" y="20"/>
                    <a:pt x="45" y="20"/>
                  </a:cubicBezTo>
                  <a:cubicBezTo>
                    <a:pt x="45" y="20"/>
                    <a:pt x="45" y="20"/>
                    <a:pt x="45" y="20"/>
                  </a:cubicBezTo>
                  <a:cubicBezTo>
                    <a:pt x="40" y="21"/>
                    <a:pt x="36" y="21"/>
                    <a:pt x="34" y="24"/>
                  </a:cubicBezTo>
                  <a:cubicBezTo>
                    <a:pt x="38" y="27"/>
                    <a:pt x="22" y="31"/>
                    <a:pt x="21" y="34"/>
                  </a:cubicBezTo>
                  <a:cubicBezTo>
                    <a:pt x="24" y="34"/>
                    <a:pt x="20" y="36"/>
                    <a:pt x="21" y="39"/>
                  </a:cubicBezTo>
                  <a:cubicBezTo>
                    <a:pt x="17" y="41"/>
                    <a:pt x="12" y="41"/>
                    <a:pt x="7" y="41"/>
                  </a:cubicBezTo>
                  <a:cubicBezTo>
                    <a:pt x="5" y="41"/>
                    <a:pt x="4" y="41"/>
                    <a:pt x="2" y="41"/>
                  </a:cubicBezTo>
                  <a:cubicBezTo>
                    <a:pt x="3" y="48"/>
                    <a:pt x="0" y="53"/>
                    <a:pt x="4" y="56"/>
                  </a:cubicBezTo>
                  <a:cubicBezTo>
                    <a:pt x="4" y="56"/>
                    <a:pt x="4" y="55"/>
                    <a:pt x="5" y="55"/>
                  </a:cubicBezTo>
                  <a:cubicBezTo>
                    <a:pt x="6" y="55"/>
                    <a:pt x="6" y="55"/>
                    <a:pt x="6" y="56"/>
                  </a:cubicBezTo>
                  <a:cubicBezTo>
                    <a:pt x="6" y="60"/>
                    <a:pt x="4" y="61"/>
                    <a:pt x="4" y="64"/>
                  </a:cubicBezTo>
                  <a:cubicBezTo>
                    <a:pt x="10" y="64"/>
                    <a:pt x="10" y="71"/>
                    <a:pt x="11" y="75"/>
                  </a:cubicBezTo>
                  <a:cubicBezTo>
                    <a:pt x="13" y="74"/>
                    <a:pt x="14" y="74"/>
                    <a:pt x="15" y="74"/>
                  </a:cubicBezTo>
                  <a:cubicBezTo>
                    <a:pt x="17" y="74"/>
                    <a:pt x="16" y="77"/>
                    <a:pt x="17" y="77"/>
                  </a:cubicBezTo>
                  <a:cubicBezTo>
                    <a:pt x="18" y="78"/>
                    <a:pt x="18" y="78"/>
                    <a:pt x="19" y="78"/>
                  </a:cubicBezTo>
                  <a:cubicBezTo>
                    <a:pt x="20" y="78"/>
                    <a:pt x="21" y="78"/>
                    <a:pt x="22" y="77"/>
                  </a:cubicBezTo>
                  <a:cubicBezTo>
                    <a:pt x="23" y="77"/>
                    <a:pt x="24" y="77"/>
                    <a:pt x="25" y="77"/>
                  </a:cubicBezTo>
                  <a:cubicBezTo>
                    <a:pt x="25" y="77"/>
                    <a:pt x="26" y="77"/>
                    <a:pt x="26" y="77"/>
                  </a:cubicBezTo>
                  <a:cubicBezTo>
                    <a:pt x="28" y="78"/>
                    <a:pt x="28" y="81"/>
                    <a:pt x="31" y="81"/>
                  </a:cubicBezTo>
                  <a:cubicBezTo>
                    <a:pt x="31" y="81"/>
                    <a:pt x="32" y="81"/>
                    <a:pt x="32" y="81"/>
                  </a:cubicBezTo>
                  <a:cubicBezTo>
                    <a:pt x="32" y="80"/>
                    <a:pt x="32" y="77"/>
                    <a:pt x="34" y="77"/>
                  </a:cubicBezTo>
                  <a:cubicBezTo>
                    <a:pt x="40" y="79"/>
                    <a:pt x="42" y="83"/>
                    <a:pt x="50" y="83"/>
                  </a:cubicBezTo>
                  <a:cubicBezTo>
                    <a:pt x="51" y="83"/>
                    <a:pt x="52" y="83"/>
                    <a:pt x="53" y="83"/>
                  </a:cubicBezTo>
                  <a:cubicBezTo>
                    <a:pt x="51" y="76"/>
                    <a:pt x="56" y="75"/>
                    <a:pt x="53" y="72"/>
                  </a:cubicBezTo>
                  <a:cubicBezTo>
                    <a:pt x="53" y="72"/>
                    <a:pt x="54" y="72"/>
                    <a:pt x="54" y="72"/>
                  </a:cubicBezTo>
                  <a:cubicBezTo>
                    <a:pt x="58" y="72"/>
                    <a:pt x="57" y="66"/>
                    <a:pt x="58" y="64"/>
                  </a:cubicBezTo>
                  <a:cubicBezTo>
                    <a:pt x="58" y="64"/>
                    <a:pt x="59" y="64"/>
                    <a:pt x="59" y="64"/>
                  </a:cubicBezTo>
                  <a:cubicBezTo>
                    <a:pt x="59" y="64"/>
                    <a:pt x="60" y="64"/>
                    <a:pt x="60" y="64"/>
                  </a:cubicBezTo>
                  <a:cubicBezTo>
                    <a:pt x="61" y="64"/>
                    <a:pt x="61" y="64"/>
                    <a:pt x="62" y="64"/>
                  </a:cubicBezTo>
                  <a:cubicBezTo>
                    <a:pt x="62" y="64"/>
                    <a:pt x="62" y="64"/>
                    <a:pt x="62" y="64"/>
                  </a:cubicBezTo>
                  <a:cubicBezTo>
                    <a:pt x="63" y="63"/>
                    <a:pt x="61" y="61"/>
                    <a:pt x="62" y="60"/>
                  </a:cubicBezTo>
                  <a:cubicBezTo>
                    <a:pt x="67" y="56"/>
                    <a:pt x="64" y="55"/>
                    <a:pt x="64" y="51"/>
                  </a:cubicBezTo>
                  <a:cubicBezTo>
                    <a:pt x="65" y="51"/>
                    <a:pt x="66" y="52"/>
                    <a:pt x="66" y="52"/>
                  </a:cubicBezTo>
                  <a:cubicBezTo>
                    <a:pt x="69" y="52"/>
                    <a:pt x="73" y="49"/>
                    <a:pt x="73" y="45"/>
                  </a:cubicBezTo>
                  <a:cubicBezTo>
                    <a:pt x="73" y="43"/>
                    <a:pt x="71" y="43"/>
                    <a:pt x="70" y="41"/>
                  </a:cubicBezTo>
                  <a:cubicBezTo>
                    <a:pt x="69" y="40"/>
                    <a:pt x="70" y="37"/>
                    <a:pt x="70" y="36"/>
                  </a:cubicBezTo>
                  <a:cubicBezTo>
                    <a:pt x="69" y="34"/>
                    <a:pt x="65" y="34"/>
                    <a:pt x="66" y="32"/>
                  </a:cubicBezTo>
                  <a:cubicBezTo>
                    <a:pt x="70" y="31"/>
                    <a:pt x="67" y="24"/>
                    <a:pt x="68" y="20"/>
                  </a:cubicBezTo>
                  <a:cubicBezTo>
                    <a:pt x="68" y="20"/>
                    <a:pt x="68" y="20"/>
                    <a:pt x="68" y="20"/>
                  </a:cubicBezTo>
                  <a:cubicBezTo>
                    <a:pt x="74" y="20"/>
                    <a:pt x="74" y="15"/>
                    <a:pt x="75" y="11"/>
                  </a:cubicBezTo>
                  <a:cubicBezTo>
                    <a:pt x="71" y="10"/>
                    <a:pt x="70" y="7"/>
                    <a:pt x="68" y="5"/>
                  </a:cubicBezTo>
                  <a:cubicBezTo>
                    <a:pt x="68" y="5"/>
                    <a:pt x="68" y="5"/>
                    <a:pt x="67" y="5"/>
                  </a:cubicBezTo>
                  <a:cubicBezTo>
                    <a:pt x="66" y="5"/>
                    <a:pt x="65" y="4"/>
                    <a:pt x="64" y="2"/>
                  </a:cubicBezTo>
                  <a:cubicBezTo>
                    <a:pt x="63" y="1"/>
                    <a:pt x="62" y="0"/>
                    <a:pt x="6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95" name="Freeform 106"/>
            <p:cNvSpPr>
              <a:spLocks/>
            </p:cNvSpPr>
            <p:nvPr/>
          </p:nvSpPr>
          <p:spPr bwMode="auto">
            <a:xfrm>
              <a:off x="8515759" y="4610129"/>
              <a:ext cx="106620" cy="110777"/>
            </a:xfrm>
            <a:custGeom>
              <a:avLst/>
              <a:gdLst>
                <a:gd name="T0" fmla="*/ 14 w 35"/>
                <a:gd name="T1" fmla="*/ 0 h 38"/>
                <a:gd name="T2" fmla="*/ 0 w 35"/>
                <a:gd name="T3" fmla="*/ 14 h 38"/>
                <a:gd name="T4" fmla="*/ 4 w 35"/>
                <a:gd name="T5" fmla="*/ 17 h 38"/>
                <a:gd name="T6" fmla="*/ 2 w 35"/>
                <a:gd name="T7" fmla="*/ 25 h 38"/>
                <a:gd name="T8" fmla="*/ 4 w 35"/>
                <a:gd name="T9" fmla="*/ 27 h 38"/>
                <a:gd name="T10" fmla="*/ 4 w 35"/>
                <a:gd name="T11" fmla="*/ 27 h 38"/>
                <a:gd name="T12" fmla="*/ 2 w 35"/>
                <a:gd name="T13" fmla="*/ 29 h 38"/>
                <a:gd name="T14" fmla="*/ 3 w 35"/>
                <a:gd name="T15" fmla="*/ 38 h 38"/>
                <a:gd name="T16" fmla="*/ 4 w 35"/>
                <a:gd name="T17" fmla="*/ 38 h 38"/>
                <a:gd name="T18" fmla="*/ 9 w 35"/>
                <a:gd name="T19" fmla="*/ 33 h 38"/>
                <a:gd name="T20" fmla="*/ 9 w 35"/>
                <a:gd name="T21" fmla="*/ 21 h 38"/>
                <a:gd name="T22" fmla="*/ 11 w 35"/>
                <a:gd name="T23" fmla="*/ 21 h 38"/>
                <a:gd name="T24" fmla="*/ 17 w 35"/>
                <a:gd name="T25" fmla="*/ 15 h 38"/>
                <a:gd name="T26" fmla="*/ 23 w 35"/>
                <a:gd name="T27" fmla="*/ 34 h 38"/>
                <a:gd name="T28" fmla="*/ 30 w 35"/>
                <a:gd name="T29" fmla="*/ 34 h 38"/>
                <a:gd name="T30" fmla="*/ 28 w 35"/>
                <a:gd name="T31" fmla="*/ 17 h 38"/>
                <a:gd name="T32" fmla="*/ 24 w 35"/>
                <a:gd name="T33" fmla="*/ 14 h 38"/>
                <a:gd name="T34" fmla="*/ 23 w 35"/>
                <a:gd name="T35" fmla="*/ 8 h 38"/>
                <a:gd name="T36" fmla="*/ 26 w 35"/>
                <a:gd name="T37" fmla="*/ 9 h 38"/>
                <a:gd name="T38" fmla="*/ 24 w 35"/>
                <a:gd name="T39" fmla="*/ 8 h 38"/>
                <a:gd name="T40" fmla="*/ 30 w 35"/>
                <a:gd name="T41" fmla="*/ 0 h 38"/>
                <a:gd name="T42" fmla="*/ 15 w 35"/>
                <a:gd name="T43" fmla="*/ 3 h 38"/>
                <a:gd name="T44" fmla="*/ 15 w 35"/>
                <a:gd name="T45" fmla="*/ 0 h 38"/>
                <a:gd name="T46" fmla="*/ 14 w 35"/>
                <a:gd name="T4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5" h="38">
                  <a:moveTo>
                    <a:pt x="14" y="0"/>
                  </a:moveTo>
                  <a:cubicBezTo>
                    <a:pt x="5" y="0"/>
                    <a:pt x="2" y="7"/>
                    <a:pt x="0" y="14"/>
                  </a:cubicBezTo>
                  <a:cubicBezTo>
                    <a:pt x="2" y="14"/>
                    <a:pt x="5" y="14"/>
                    <a:pt x="4" y="17"/>
                  </a:cubicBezTo>
                  <a:cubicBezTo>
                    <a:pt x="5" y="20"/>
                    <a:pt x="2" y="24"/>
                    <a:pt x="2" y="25"/>
                  </a:cubicBezTo>
                  <a:cubicBezTo>
                    <a:pt x="2" y="26"/>
                    <a:pt x="4" y="25"/>
                    <a:pt x="4" y="27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4" y="27"/>
                    <a:pt x="2" y="28"/>
                    <a:pt x="2" y="29"/>
                  </a:cubicBezTo>
                  <a:cubicBezTo>
                    <a:pt x="1" y="32"/>
                    <a:pt x="1" y="38"/>
                    <a:pt x="3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5"/>
                    <a:pt x="10" y="37"/>
                    <a:pt x="9" y="33"/>
                  </a:cubicBezTo>
                  <a:cubicBezTo>
                    <a:pt x="9" y="29"/>
                    <a:pt x="9" y="25"/>
                    <a:pt x="9" y="21"/>
                  </a:cubicBezTo>
                  <a:cubicBezTo>
                    <a:pt x="10" y="21"/>
                    <a:pt x="11" y="21"/>
                    <a:pt x="11" y="21"/>
                  </a:cubicBezTo>
                  <a:cubicBezTo>
                    <a:pt x="15" y="21"/>
                    <a:pt x="14" y="16"/>
                    <a:pt x="17" y="15"/>
                  </a:cubicBezTo>
                  <a:cubicBezTo>
                    <a:pt x="17" y="23"/>
                    <a:pt x="21" y="28"/>
                    <a:pt x="23" y="34"/>
                  </a:cubicBezTo>
                  <a:cubicBezTo>
                    <a:pt x="25" y="34"/>
                    <a:pt x="28" y="34"/>
                    <a:pt x="30" y="34"/>
                  </a:cubicBezTo>
                  <a:cubicBezTo>
                    <a:pt x="29" y="29"/>
                    <a:pt x="30" y="22"/>
                    <a:pt x="28" y="17"/>
                  </a:cubicBezTo>
                  <a:cubicBezTo>
                    <a:pt x="28" y="17"/>
                    <a:pt x="25" y="14"/>
                    <a:pt x="24" y="14"/>
                  </a:cubicBezTo>
                  <a:cubicBezTo>
                    <a:pt x="23" y="12"/>
                    <a:pt x="23" y="10"/>
                    <a:pt x="23" y="8"/>
                  </a:cubicBezTo>
                  <a:cubicBezTo>
                    <a:pt x="24" y="8"/>
                    <a:pt x="25" y="9"/>
                    <a:pt x="26" y="9"/>
                  </a:cubicBezTo>
                  <a:cubicBezTo>
                    <a:pt x="26" y="9"/>
                    <a:pt x="25" y="9"/>
                    <a:pt x="24" y="8"/>
                  </a:cubicBezTo>
                  <a:cubicBezTo>
                    <a:pt x="21" y="5"/>
                    <a:pt x="35" y="8"/>
                    <a:pt x="30" y="0"/>
                  </a:cubicBezTo>
                  <a:cubicBezTo>
                    <a:pt x="27" y="0"/>
                    <a:pt x="19" y="3"/>
                    <a:pt x="15" y="3"/>
                  </a:cubicBezTo>
                  <a:cubicBezTo>
                    <a:pt x="14" y="3"/>
                    <a:pt x="13" y="2"/>
                    <a:pt x="15" y="0"/>
                  </a:cubicBezTo>
                  <a:cubicBezTo>
                    <a:pt x="15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96" name="Freeform 107"/>
            <p:cNvSpPr>
              <a:spLocks/>
            </p:cNvSpPr>
            <p:nvPr/>
          </p:nvSpPr>
          <p:spPr bwMode="auto">
            <a:xfrm>
              <a:off x="8203460" y="4722074"/>
              <a:ext cx="240537" cy="58589"/>
            </a:xfrm>
            <a:custGeom>
              <a:avLst/>
              <a:gdLst>
                <a:gd name="T0" fmla="*/ 11 w 79"/>
                <a:gd name="T1" fmla="*/ 0 h 20"/>
                <a:gd name="T2" fmla="*/ 9 w 79"/>
                <a:gd name="T3" fmla="*/ 0 h 20"/>
                <a:gd name="T4" fmla="*/ 2 w 79"/>
                <a:gd name="T5" fmla="*/ 6 h 20"/>
                <a:gd name="T6" fmla="*/ 11 w 79"/>
                <a:gd name="T7" fmla="*/ 10 h 20"/>
                <a:gd name="T8" fmla="*/ 24 w 79"/>
                <a:gd name="T9" fmla="*/ 13 h 20"/>
                <a:gd name="T10" fmla="*/ 26 w 79"/>
                <a:gd name="T11" fmla="*/ 14 h 20"/>
                <a:gd name="T12" fmla="*/ 29 w 79"/>
                <a:gd name="T13" fmla="*/ 13 h 20"/>
                <a:gd name="T14" fmla="*/ 32 w 79"/>
                <a:gd name="T15" fmla="*/ 13 h 20"/>
                <a:gd name="T16" fmla="*/ 34 w 79"/>
                <a:gd name="T17" fmla="*/ 13 h 20"/>
                <a:gd name="T18" fmla="*/ 64 w 79"/>
                <a:gd name="T19" fmla="*/ 20 h 20"/>
                <a:gd name="T20" fmla="*/ 71 w 79"/>
                <a:gd name="T21" fmla="*/ 19 h 20"/>
                <a:gd name="T22" fmla="*/ 71 w 79"/>
                <a:gd name="T23" fmla="*/ 19 h 20"/>
                <a:gd name="T24" fmla="*/ 73 w 79"/>
                <a:gd name="T25" fmla="*/ 20 h 20"/>
                <a:gd name="T26" fmla="*/ 74 w 79"/>
                <a:gd name="T27" fmla="*/ 20 h 20"/>
                <a:gd name="T28" fmla="*/ 75 w 79"/>
                <a:gd name="T29" fmla="*/ 19 h 20"/>
                <a:gd name="T30" fmla="*/ 74 w 79"/>
                <a:gd name="T31" fmla="*/ 19 h 20"/>
                <a:gd name="T32" fmla="*/ 73 w 79"/>
                <a:gd name="T33" fmla="*/ 13 h 20"/>
                <a:gd name="T34" fmla="*/ 72 w 79"/>
                <a:gd name="T35" fmla="*/ 15 h 20"/>
                <a:gd name="T36" fmla="*/ 70 w 79"/>
                <a:gd name="T37" fmla="*/ 14 h 20"/>
                <a:gd name="T38" fmla="*/ 66 w 79"/>
                <a:gd name="T39" fmla="*/ 13 h 20"/>
                <a:gd name="T40" fmla="*/ 64 w 79"/>
                <a:gd name="T41" fmla="*/ 13 h 20"/>
                <a:gd name="T42" fmla="*/ 60 w 79"/>
                <a:gd name="T43" fmla="*/ 11 h 20"/>
                <a:gd name="T44" fmla="*/ 58 w 79"/>
                <a:gd name="T45" fmla="*/ 11 h 20"/>
                <a:gd name="T46" fmla="*/ 55 w 79"/>
                <a:gd name="T47" fmla="*/ 8 h 20"/>
                <a:gd name="T48" fmla="*/ 54 w 79"/>
                <a:gd name="T49" fmla="*/ 8 h 20"/>
                <a:gd name="T50" fmla="*/ 43 w 79"/>
                <a:gd name="T51" fmla="*/ 7 h 20"/>
                <a:gd name="T52" fmla="*/ 36 w 79"/>
                <a:gd name="T53" fmla="*/ 10 h 20"/>
                <a:gd name="T54" fmla="*/ 24 w 79"/>
                <a:gd name="T55" fmla="*/ 4 h 20"/>
                <a:gd name="T56" fmla="*/ 17 w 79"/>
                <a:gd name="T57" fmla="*/ 6 h 20"/>
                <a:gd name="T58" fmla="*/ 15 w 79"/>
                <a:gd name="T59" fmla="*/ 4 h 20"/>
                <a:gd name="T60" fmla="*/ 15 w 79"/>
                <a:gd name="T61" fmla="*/ 4 h 20"/>
                <a:gd name="T62" fmla="*/ 15 w 79"/>
                <a:gd name="T63" fmla="*/ 4 h 20"/>
                <a:gd name="T64" fmla="*/ 13 w 79"/>
                <a:gd name="T65" fmla="*/ 4 h 20"/>
                <a:gd name="T66" fmla="*/ 11 w 79"/>
                <a:gd name="T6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9" h="20">
                  <a:moveTo>
                    <a:pt x="11" y="0"/>
                  </a:moveTo>
                  <a:cubicBezTo>
                    <a:pt x="10" y="0"/>
                    <a:pt x="10" y="0"/>
                    <a:pt x="9" y="0"/>
                  </a:cubicBezTo>
                  <a:cubicBezTo>
                    <a:pt x="8" y="3"/>
                    <a:pt x="0" y="0"/>
                    <a:pt x="2" y="6"/>
                  </a:cubicBezTo>
                  <a:cubicBezTo>
                    <a:pt x="3" y="10"/>
                    <a:pt x="8" y="9"/>
                    <a:pt x="11" y="10"/>
                  </a:cubicBezTo>
                  <a:cubicBezTo>
                    <a:pt x="16" y="11"/>
                    <a:pt x="20" y="13"/>
                    <a:pt x="24" y="13"/>
                  </a:cubicBezTo>
                  <a:cubicBezTo>
                    <a:pt x="25" y="13"/>
                    <a:pt x="25" y="14"/>
                    <a:pt x="26" y="14"/>
                  </a:cubicBezTo>
                  <a:cubicBezTo>
                    <a:pt x="27" y="14"/>
                    <a:pt x="28" y="13"/>
                    <a:pt x="29" y="13"/>
                  </a:cubicBezTo>
                  <a:cubicBezTo>
                    <a:pt x="30" y="13"/>
                    <a:pt x="31" y="13"/>
                    <a:pt x="32" y="13"/>
                  </a:cubicBezTo>
                  <a:cubicBezTo>
                    <a:pt x="32" y="13"/>
                    <a:pt x="33" y="13"/>
                    <a:pt x="34" y="13"/>
                  </a:cubicBezTo>
                  <a:cubicBezTo>
                    <a:pt x="43" y="15"/>
                    <a:pt x="53" y="20"/>
                    <a:pt x="64" y="20"/>
                  </a:cubicBezTo>
                  <a:cubicBezTo>
                    <a:pt x="66" y="20"/>
                    <a:pt x="69" y="20"/>
                    <a:pt x="71" y="19"/>
                  </a:cubicBezTo>
                  <a:cubicBezTo>
                    <a:pt x="71" y="19"/>
                    <a:pt x="71" y="19"/>
                    <a:pt x="71" y="19"/>
                  </a:cubicBezTo>
                  <a:cubicBezTo>
                    <a:pt x="72" y="19"/>
                    <a:pt x="73" y="19"/>
                    <a:pt x="73" y="20"/>
                  </a:cubicBezTo>
                  <a:cubicBezTo>
                    <a:pt x="73" y="20"/>
                    <a:pt x="74" y="20"/>
                    <a:pt x="74" y="20"/>
                  </a:cubicBezTo>
                  <a:cubicBezTo>
                    <a:pt x="74" y="20"/>
                    <a:pt x="75" y="20"/>
                    <a:pt x="75" y="19"/>
                  </a:cubicBezTo>
                  <a:cubicBezTo>
                    <a:pt x="75" y="19"/>
                    <a:pt x="74" y="19"/>
                    <a:pt x="74" y="19"/>
                  </a:cubicBezTo>
                  <a:cubicBezTo>
                    <a:pt x="70" y="19"/>
                    <a:pt x="79" y="14"/>
                    <a:pt x="73" y="13"/>
                  </a:cubicBezTo>
                  <a:cubicBezTo>
                    <a:pt x="73" y="14"/>
                    <a:pt x="73" y="15"/>
                    <a:pt x="72" y="15"/>
                  </a:cubicBezTo>
                  <a:cubicBezTo>
                    <a:pt x="72" y="15"/>
                    <a:pt x="71" y="14"/>
                    <a:pt x="70" y="14"/>
                  </a:cubicBezTo>
                  <a:cubicBezTo>
                    <a:pt x="68" y="13"/>
                    <a:pt x="67" y="13"/>
                    <a:pt x="66" y="13"/>
                  </a:cubicBezTo>
                  <a:cubicBezTo>
                    <a:pt x="65" y="13"/>
                    <a:pt x="64" y="13"/>
                    <a:pt x="64" y="13"/>
                  </a:cubicBezTo>
                  <a:cubicBezTo>
                    <a:pt x="63" y="12"/>
                    <a:pt x="62" y="11"/>
                    <a:pt x="60" y="11"/>
                  </a:cubicBezTo>
                  <a:cubicBezTo>
                    <a:pt x="59" y="11"/>
                    <a:pt x="59" y="11"/>
                    <a:pt x="58" y="11"/>
                  </a:cubicBezTo>
                  <a:cubicBezTo>
                    <a:pt x="58" y="9"/>
                    <a:pt x="58" y="8"/>
                    <a:pt x="55" y="8"/>
                  </a:cubicBezTo>
                  <a:cubicBezTo>
                    <a:pt x="55" y="8"/>
                    <a:pt x="55" y="8"/>
                    <a:pt x="54" y="8"/>
                  </a:cubicBezTo>
                  <a:cubicBezTo>
                    <a:pt x="49" y="8"/>
                    <a:pt x="46" y="7"/>
                    <a:pt x="43" y="7"/>
                  </a:cubicBezTo>
                  <a:cubicBezTo>
                    <a:pt x="41" y="7"/>
                    <a:pt x="39" y="8"/>
                    <a:pt x="36" y="10"/>
                  </a:cubicBezTo>
                  <a:cubicBezTo>
                    <a:pt x="31" y="6"/>
                    <a:pt x="28" y="4"/>
                    <a:pt x="24" y="4"/>
                  </a:cubicBezTo>
                  <a:cubicBezTo>
                    <a:pt x="22" y="4"/>
                    <a:pt x="20" y="5"/>
                    <a:pt x="17" y="6"/>
                  </a:cubicBezTo>
                  <a:cubicBezTo>
                    <a:pt x="17" y="4"/>
                    <a:pt x="16" y="4"/>
                    <a:pt x="15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4" y="4"/>
                    <a:pt x="13" y="4"/>
                    <a:pt x="13" y="4"/>
                  </a:cubicBezTo>
                  <a:cubicBezTo>
                    <a:pt x="12" y="3"/>
                    <a:pt x="13" y="0"/>
                    <a:pt x="1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97" name="Freeform 108"/>
            <p:cNvSpPr>
              <a:spLocks/>
            </p:cNvSpPr>
            <p:nvPr/>
          </p:nvSpPr>
          <p:spPr bwMode="auto">
            <a:xfrm>
              <a:off x="8535277" y="4796704"/>
              <a:ext cx="33480" cy="8862"/>
            </a:xfrm>
            <a:custGeom>
              <a:avLst/>
              <a:gdLst>
                <a:gd name="T0" fmla="*/ 1 w 11"/>
                <a:gd name="T1" fmla="*/ 0 h 3"/>
                <a:gd name="T2" fmla="*/ 2 w 11"/>
                <a:gd name="T3" fmla="*/ 2 h 3"/>
                <a:gd name="T4" fmla="*/ 4 w 11"/>
                <a:gd name="T5" fmla="*/ 3 h 3"/>
                <a:gd name="T6" fmla="*/ 11 w 11"/>
                <a:gd name="T7" fmla="*/ 3 h 3"/>
                <a:gd name="T8" fmla="*/ 7 w 11"/>
                <a:gd name="T9" fmla="*/ 2 h 3"/>
                <a:gd name="T10" fmla="*/ 6 w 11"/>
                <a:gd name="T11" fmla="*/ 2 h 3"/>
                <a:gd name="T12" fmla="*/ 4 w 11"/>
                <a:gd name="T13" fmla="*/ 2 h 3"/>
                <a:gd name="T14" fmla="*/ 4 w 11"/>
                <a:gd name="T15" fmla="*/ 2 h 3"/>
                <a:gd name="T16" fmla="*/ 1 w 11"/>
                <a:gd name="T1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3">
                  <a:moveTo>
                    <a:pt x="1" y="0"/>
                  </a:moveTo>
                  <a:cubicBezTo>
                    <a:pt x="1" y="0"/>
                    <a:pt x="0" y="0"/>
                    <a:pt x="2" y="2"/>
                  </a:cubicBezTo>
                  <a:cubicBezTo>
                    <a:pt x="2" y="2"/>
                    <a:pt x="4" y="1"/>
                    <a:pt x="4" y="3"/>
                  </a:cubicBezTo>
                  <a:cubicBezTo>
                    <a:pt x="6" y="3"/>
                    <a:pt x="9" y="3"/>
                    <a:pt x="11" y="3"/>
                  </a:cubicBezTo>
                  <a:cubicBezTo>
                    <a:pt x="11" y="2"/>
                    <a:pt x="9" y="2"/>
                    <a:pt x="7" y="2"/>
                  </a:cubicBezTo>
                  <a:cubicBezTo>
                    <a:pt x="7" y="2"/>
                    <a:pt x="6" y="2"/>
                    <a:pt x="6" y="2"/>
                  </a:cubicBezTo>
                  <a:cubicBezTo>
                    <a:pt x="5" y="2"/>
                    <a:pt x="5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3" y="0"/>
                    <a:pt x="2" y="0"/>
                    <a:pt x="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98" name="Freeform 109"/>
            <p:cNvSpPr>
              <a:spLocks/>
            </p:cNvSpPr>
            <p:nvPr/>
          </p:nvSpPr>
          <p:spPr bwMode="auto">
            <a:xfrm>
              <a:off x="9628320" y="5561656"/>
              <a:ext cx="176154" cy="160012"/>
            </a:xfrm>
            <a:custGeom>
              <a:avLst/>
              <a:gdLst>
                <a:gd name="T0" fmla="*/ 50 w 58"/>
                <a:gd name="T1" fmla="*/ 0 h 55"/>
                <a:gd name="T2" fmla="*/ 44 w 58"/>
                <a:gd name="T3" fmla="*/ 4 h 55"/>
                <a:gd name="T4" fmla="*/ 38 w 58"/>
                <a:gd name="T5" fmla="*/ 13 h 55"/>
                <a:gd name="T6" fmla="*/ 37 w 58"/>
                <a:gd name="T7" fmla="*/ 13 h 55"/>
                <a:gd name="T8" fmla="*/ 39 w 58"/>
                <a:gd name="T9" fmla="*/ 21 h 55"/>
                <a:gd name="T10" fmla="*/ 34 w 58"/>
                <a:gd name="T11" fmla="*/ 19 h 55"/>
                <a:gd name="T12" fmla="*/ 33 w 58"/>
                <a:gd name="T13" fmla="*/ 19 h 55"/>
                <a:gd name="T14" fmla="*/ 32 w 58"/>
                <a:gd name="T15" fmla="*/ 24 h 55"/>
                <a:gd name="T16" fmla="*/ 30 w 58"/>
                <a:gd name="T17" fmla="*/ 23 h 55"/>
                <a:gd name="T18" fmla="*/ 29 w 58"/>
                <a:gd name="T19" fmla="*/ 23 h 55"/>
                <a:gd name="T20" fmla="*/ 29 w 58"/>
                <a:gd name="T21" fmla="*/ 23 h 55"/>
                <a:gd name="T22" fmla="*/ 26 w 58"/>
                <a:gd name="T23" fmla="*/ 28 h 55"/>
                <a:gd name="T24" fmla="*/ 22 w 58"/>
                <a:gd name="T25" fmla="*/ 32 h 55"/>
                <a:gd name="T26" fmla="*/ 18 w 58"/>
                <a:gd name="T27" fmla="*/ 34 h 55"/>
                <a:gd name="T28" fmla="*/ 18 w 58"/>
                <a:gd name="T29" fmla="*/ 34 h 55"/>
                <a:gd name="T30" fmla="*/ 18 w 58"/>
                <a:gd name="T31" fmla="*/ 34 h 55"/>
                <a:gd name="T32" fmla="*/ 14 w 58"/>
                <a:gd name="T33" fmla="*/ 34 h 55"/>
                <a:gd name="T34" fmla="*/ 12 w 58"/>
                <a:gd name="T35" fmla="*/ 38 h 55"/>
                <a:gd name="T36" fmla="*/ 12 w 58"/>
                <a:gd name="T37" fmla="*/ 38 h 55"/>
                <a:gd name="T38" fmla="*/ 11 w 58"/>
                <a:gd name="T39" fmla="*/ 38 h 55"/>
                <a:gd name="T40" fmla="*/ 9 w 58"/>
                <a:gd name="T41" fmla="*/ 38 h 55"/>
                <a:gd name="T42" fmla="*/ 9 w 58"/>
                <a:gd name="T43" fmla="*/ 38 h 55"/>
                <a:gd name="T44" fmla="*/ 9 w 58"/>
                <a:gd name="T45" fmla="*/ 42 h 55"/>
                <a:gd name="T46" fmla="*/ 5 w 58"/>
                <a:gd name="T47" fmla="*/ 44 h 55"/>
                <a:gd name="T48" fmla="*/ 1 w 58"/>
                <a:gd name="T49" fmla="*/ 51 h 55"/>
                <a:gd name="T50" fmla="*/ 4 w 58"/>
                <a:gd name="T51" fmla="*/ 52 h 55"/>
                <a:gd name="T52" fmla="*/ 5 w 58"/>
                <a:gd name="T53" fmla="*/ 47 h 55"/>
                <a:gd name="T54" fmla="*/ 7 w 58"/>
                <a:gd name="T55" fmla="*/ 51 h 55"/>
                <a:gd name="T56" fmla="*/ 8 w 58"/>
                <a:gd name="T57" fmla="*/ 52 h 55"/>
                <a:gd name="T58" fmla="*/ 14 w 58"/>
                <a:gd name="T59" fmla="*/ 49 h 55"/>
                <a:gd name="T60" fmla="*/ 18 w 58"/>
                <a:gd name="T61" fmla="*/ 54 h 55"/>
                <a:gd name="T62" fmla="*/ 22 w 58"/>
                <a:gd name="T63" fmla="*/ 54 h 55"/>
                <a:gd name="T64" fmla="*/ 25 w 58"/>
                <a:gd name="T65" fmla="*/ 53 h 55"/>
                <a:gd name="T66" fmla="*/ 29 w 58"/>
                <a:gd name="T67" fmla="*/ 55 h 55"/>
                <a:gd name="T68" fmla="*/ 32 w 58"/>
                <a:gd name="T69" fmla="*/ 51 h 55"/>
                <a:gd name="T70" fmla="*/ 33 w 58"/>
                <a:gd name="T71" fmla="*/ 51 h 55"/>
                <a:gd name="T72" fmla="*/ 37 w 58"/>
                <a:gd name="T73" fmla="*/ 44 h 55"/>
                <a:gd name="T74" fmla="*/ 42 w 58"/>
                <a:gd name="T75" fmla="*/ 30 h 55"/>
                <a:gd name="T76" fmla="*/ 45 w 58"/>
                <a:gd name="T77" fmla="*/ 29 h 55"/>
                <a:gd name="T78" fmla="*/ 46 w 58"/>
                <a:gd name="T79" fmla="*/ 29 h 55"/>
                <a:gd name="T80" fmla="*/ 47 w 58"/>
                <a:gd name="T81" fmla="*/ 30 h 55"/>
                <a:gd name="T82" fmla="*/ 50 w 58"/>
                <a:gd name="T83" fmla="*/ 28 h 55"/>
                <a:gd name="T84" fmla="*/ 52 w 58"/>
                <a:gd name="T85" fmla="*/ 19 h 55"/>
                <a:gd name="T86" fmla="*/ 52 w 58"/>
                <a:gd name="T87" fmla="*/ 19 h 55"/>
                <a:gd name="T88" fmla="*/ 54 w 58"/>
                <a:gd name="T89" fmla="*/ 19 h 55"/>
                <a:gd name="T90" fmla="*/ 55 w 58"/>
                <a:gd name="T91" fmla="*/ 19 h 55"/>
                <a:gd name="T92" fmla="*/ 56 w 58"/>
                <a:gd name="T93" fmla="*/ 19 h 55"/>
                <a:gd name="T94" fmla="*/ 57 w 58"/>
                <a:gd name="T95" fmla="*/ 13 h 55"/>
                <a:gd name="T96" fmla="*/ 57 w 58"/>
                <a:gd name="T97" fmla="*/ 13 h 55"/>
                <a:gd name="T98" fmla="*/ 56 w 58"/>
                <a:gd name="T99" fmla="*/ 4 h 55"/>
                <a:gd name="T100" fmla="*/ 55 w 58"/>
                <a:gd name="T101" fmla="*/ 4 h 55"/>
                <a:gd name="T102" fmla="*/ 50 w 58"/>
                <a:gd name="T103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8" h="55">
                  <a:moveTo>
                    <a:pt x="50" y="0"/>
                  </a:moveTo>
                  <a:cubicBezTo>
                    <a:pt x="51" y="4"/>
                    <a:pt x="46" y="2"/>
                    <a:pt x="44" y="4"/>
                  </a:cubicBezTo>
                  <a:cubicBezTo>
                    <a:pt x="42" y="6"/>
                    <a:pt x="43" y="13"/>
                    <a:pt x="38" y="13"/>
                  </a:cubicBezTo>
                  <a:cubicBezTo>
                    <a:pt x="38" y="13"/>
                    <a:pt x="37" y="13"/>
                    <a:pt x="37" y="13"/>
                  </a:cubicBezTo>
                  <a:cubicBezTo>
                    <a:pt x="36" y="17"/>
                    <a:pt x="39" y="17"/>
                    <a:pt x="39" y="21"/>
                  </a:cubicBezTo>
                  <a:cubicBezTo>
                    <a:pt x="37" y="21"/>
                    <a:pt x="36" y="19"/>
                    <a:pt x="34" y="19"/>
                  </a:cubicBezTo>
                  <a:cubicBezTo>
                    <a:pt x="34" y="19"/>
                    <a:pt x="33" y="19"/>
                    <a:pt x="33" y="19"/>
                  </a:cubicBezTo>
                  <a:cubicBezTo>
                    <a:pt x="34" y="23"/>
                    <a:pt x="33" y="24"/>
                    <a:pt x="32" y="24"/>
                  </a:cubicBezTo>
                  <a:cubicBezTo>
                    <a:pt x="32" y="24"/>
                    <a:pt x="31" y="24"/>
                    <a:pt x="30" y="23"/>
                  </a:cubicBezTo>
                  <a:cubicBezTo>
                    <a:pt x="30" y="23"/>
                    <a:pt x="29" y="23"/>
                    <a:pt x="29" y="23"/>
                  </a:cubicBezTo>
                  <a:cubicBezTo>
                    <a:pt x="29" y="23"/>
                    <a:pt x="29" y="23"/>
                    <a:pt x="29" y="23"/>
                  </a:cubicBezTo>
                  <a:cubicBezTo>
                    <a:pt x="27" y="25"/>
                    <a:pt x="29" y="28"/>
                    <a:pt x="26" y="28"/>
                  </a:cubicBezTo>
                  <a:cubicBezTo>
                    <a:pt x="22" y="29"/>
                    <a:pt x="23" y="29"/>
                    <a:pt x="22" y="32"/>
                  </a:cubicBezTo>
                  <a:cubicBezTo>
                    <a:pt x="21" y="33"/>
                    <a:pt x="20" y="34"/>
                    <a:pt x="18" y="34"/>
                  </a:cubicBezTo>
                  <a:cubicBezTo>
                    <a:pt x="18" y="34"/>
                    <a:pt x="18" y="34"/>
                    <a:pt x="18" y="34"/>
                  </a:cubicBezTo>
                  <a:cubicBezTo>
                    <a:pt x="18" y="34"/>
                    <a:pt x="18" y="34"/>
                    <a:pt x="18" y="34"/>
                  </a:cubicBezTo>
                  <a:cubicBezTo>
                    <a:pt x="16" y="34"/>
                    <a:pt x="15" y="34"/>
                    <a:pt x="14" y="34"/>
                  </a:cubicBezTo>
                  <a:cubicBezTo>
                    <a:pt x="14" y="34"/>
                    <a:pt x="13" y="37"/>
                    <a:pt x="12" y="38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1" y="38"/>
                    <a:pt x="11" y="38"/>
                    <a:pt x="11" y="38"/>
                  </a:cubicBezTo>
                  <a:cubicBezTo>
                    <a:pt x="10" y="38"/>
                    <a:pt x="10" y="38"/>
                    <a:pt x="9" y="38"/>
                  </a:cubicBezTo>
                  <a:cubicBezTo>
                    <a:pt x="9" y="38"/>
                    <a:pt x="9" y="38"/>
                    <a:pt x="9" y="38"/>
                  </a:cubicBezTo>
                  <a:cubicBezTo>
                    <a:pt x="8" y="38"/>
                    <a:pt x="9" y="41"/>
                    <a:pt x="9" y="42"/>
                  </a:cubicBezTo>
                  <a:cubicBezTo>
                    <a:pt x="8" y="42"/>
                    <a:pt x="5" y="43"/>
                    <a:pt x="5" y="44"/>
                  </a:cubicBezTo>
                  <a:cubicBezTo>
                    <a:pt x="3" y="46"/>
                    <a:pt x="0" y="49"/>
                    <a:pt x="1" y="51"/>
                  </a:cubicBezTo>
                  <a:cubicBezTo>
                    <a:pt x="3" y="52"/>
                    <a:pt x="4" y="52"/>
                    <a:pt x="4" y="52"/>
                  </a:cubicBezTo>
                  <a:cubicBezTo>
                    <a:pt x="7" y="52"/>
                    <a:pt x="2" y="48"/>
                    <a:pt x="5" y="47"/>
                  </a:cubicBezTo>
                  <a:cubicBezTo>
                    <a:pt x="7" y="51"/>
                    <a:pt x="7" y="51"/>
                    <a:pt x="7" y="51"/>
                  </a:cubicBezTo>
                  <a:cubicBezTo>
                    <a:pt x="7" y="51"/>
                    <a:pt x="8" y="52"/>
                    <a:pt x="8" y="52"/>
                  </a:cubicBezTo>
                  <a:cubicBezTo>
                    <a:pt x="11" y="52"/>
                    <a:pt x="13" y="50"/>
                    <a:pt x="14" y="49"/>
                  </a:cubicBezTo>
                  <a:cubicBezTo>
                    <a:pt x="15" y="53"/>
                    <a:pt x="16" y="54"/>
                    <a:pt x="18" y="54"/>
                  </a:cubicBezTo>
                  <a:cubicBezTo>
                    <a:pt x="19" y="54"/>
                    <a:pt x="21" y="54"/>
                    <a:pt x="22" y="54"/>
                  </a:cubicBezTo>
                  <a:cubicBezTo>
                    <a:pt x="23" y="54"/>
                    <a:pt x="24" y="53"/>
                    <a:pt x="25" y="53"/>
                  </a:cubicBezTo>
                  <a:cubicBezTo>
                    <a:pt x="27" y="53"/>
                    <a:pt x="28" y="54"/>
                    <a:pt x="29" y="55"/>
                  </a:cubicBezTo>
                  <a:cubicBezTo>
                    <a:pt x="29" y="53"/>
                    <a:pt x="30" y="51"/>
                    <a:pt x="32" y="51"/>
                  </a:cubicBezTo>
                  <a:cubicBezTo>
                    <a:pt x="32" y="51"/>
                    <a:pt x="33" y="51"/>
                    <a:pt x="33" y="51"/>
                  </a:cubicBezTo>
                  <a:cubicBezTo>
                    <a:pt x="31" y="45"/>
                    <a:pt x="36" y="45"/>
                    <a:pt x="37" y="44"/>
                  </a:cubicBezTo>
                  <a:cubicBezTo>
                    <a:pt x="39" y="39"/>
                    <a:pt x="37" y="33"/>
                    <a:pt x="42" y="30"/>
                  </a:cubicBezTo>
                  <a:cubicBezTo>
                    <a:pt x="44" y="29"/>
                    <a:pt x="44" y="29"/>
                    <a:pt x="45" y="29"/>
                  </a:cubicBezTo>
                  <a:cubicBezTo>
                    <a:pt x="45" y="29"/>
                    <a:pt x="46" y="29"/>
                    <a:pt x="46" y="29"/>
                  </a:cubicBezTo>
                  <a:cubicBezTo>
                    <a:pt x="47" y="29"/>
                    <a:pt x="47" y="30"/>
                    <a:pt x="47" y="30"/>
                  </a:cubicBezTo>
                  <a:cubicBezTo>
                    <a:pt x="48" y="30"/>
                    <a:pt x="49" y="29"/>
                    <a:pt x="50" y="28"/>
                  </a:cubicBezTo>
                  <a:cubicBezTo>
                    <a:pt x="50" y="24"/>
                    <a:pt x="51" y="20"/>
                    <a:pt x="52" y="19"/>
                  </a:cubicBezTo>
                  <a:cubicBezTo>
                    <a:pt x="52" y="19"/>
                    <a:pt x="52" y="19"/>
                    <a:pt x="52" y="19"/>
                  </a:cubicBezTo>
                  <a:cubicBezTo>
                    <a:pt x="53" y="19"/>
                    <a:pt x="53" y="19"/>
                    <a:pt x="54" y="19"/>
                  </a:cubicBezTo>
                  <a:cubicBezTo>
                    <a:pt x="54" y="19"/>
                    <a:pt x="55" y="19"/>
                    <a:pt x="55" y="19"/>
                  </a:cubicBezTo>
                  <a:cubicBezTo>
                    <a:pt x="55" y="19"/>
                    <a:pt x="55" y="19"/>
                    <a:pt x="56" y="19"/>
                  </a:cubicBezTo>
                  <a:cubicBezTo>
                    <a:pt x="57" y="17"/>
                    <a:pt x="55" y="13"/>
                    <a:pt x="57" y="13"/>
                  </a:cubicBezTo>
                  <a:cubicBezTo>
                    <a:pt x="57" y="13"/>
                    <a:pt x="57" y="13"/>
                    <a:pt x="57" y="13"/>
                  </a:cubicBezTo>
                  <a:cubicBezTo>
                    <a:pt x="58" y="9"/>
                    <a:pt x="54" y="9"/>
                    <a:pt x="56" y="4"/>
                  </a:cubicBezTo>
                  <a:cubicBezTo>
                    <a:pt x="55" y="4"/>
                    <a:pt x="55" y="4"/>
                    <a:pt x="55" y="4"/>
                  </a:cubicBezTo>
                  <a:cubicBezTo>
                    <a:pt x="52" y="4"/>
                    <a:pt x="52" y="1"/>
                    <a:pt x="5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99" name="Freeform 110"/>
            <p:cNvSpPr>
              <a:spLocks/>
            </p:cNvSpPr>
            <p:nvPr/>
          </p:nvSpPr>
          <p:spPr bwMode="auto">
            <a:xfrm>
              <a:off x="3499473" y="2147356"/>
              <a:ext cx="252898" cy="165920"/>
            </a:xfrm>
            <a:custGeom>
              <a:avLst/>
              <a:gdLst>
                <a:gd name="T0" fmla="*/ 19 w 83"/>
                <a:gd name="T1" fmla="*/ 4 h 57"/>
                <a:gd name="T2" fmla="*/ 15 w 83"/>
                <a:gd name="T3" fmla="*/ 8 h 57"/>
                <a:gd name="T4" fmla="*/ 12 w 83"/>
                <a:gd name="T5" fmla="*/ 7 h 57"/>
                <a:gd name="T6" fmla="*/ 9 w 83"/>
                <a:gd name="T7" fmla="*/ 13 h 57"/>
                <a:gd name="T8" fmla="*/ 5 w 83"/>
                <a:gd name="T9" fmla="*/ 17 h 57"/>
                <a:gd name="T10" fmla="*/ 4 w 83"/>
                <a:gd name="T11" fmla="*/ 20 h 57"/>
                <a:gd name="T12" fmla="*/ 9 w 83"/>
                <a:gd name="T13" fmla="*/ 30 h 57"/>
                <a:gd name="T14" fmla="*/ 17 w 83"/>
                <a:gd name="T15" fmla="*/ 37 h 57"/>
                <a:gd name="T16" fmla="*/ 36 w 83"/>
                <a:gd name="T17" fmla="*/ 32 h 57"/>
                <a:gd name="T18" fmla="*/ 37 w 83"/>
                <a:gd name="T19" fmla="*/ 38 h 57"/>
                <a:gd name="T20" fmla="*/ 32 w 83"/>
                <a:gd name="T21" fmla="*/ 36 h 57"/>
                <a:gd name="T22" fmla="*/ 28 w 83"/>
                <a:gd name="T23" fmla="*/ 40 h 57"/>
                <a:gd name="T24" fmla="*/ 24 w 83"/>
                <a:gd name="T25" fmla="*/ 44 h 57"/>
                <a:gd name="T26" fmla="*/ 29 w 83"/>
                <a:gd name="T27" fmla="*/ 43 h 57"/>
                <a:gd name="T28" fmla="*/ 26 w 83"/>
                <a:gd name="T29" fmla="*/ 49 h 57"/>
                <a:gd name="T30" fmla="*/ 31 w 83"/>
                <a:gd name="T31" fmla="*/ 53 h 57"/>
                <a:gd name="T32" fmla="*/ 38 w 83"/>
                <a:gd name="T33" fmla="*/ 55 h 57"/>
                <a:gd name="T34" fmla="*/ 43 w 83"/>
                <a:gd name="T35" fmla="*/ 57 h 57"/>
                <a:gd name="T36" fmla="*/ 47 w 83"/>
                <a:gd name="T37" fmla="*/ 56 h 57"/>
                <a:gd name="T38" fmla="*/ 51 w 83"/>
                <a:gd name="T39" fmla="*/ 55 h 57"/>
                <a:gd name="T40" fmla="*/ 51 w 83"/>
                <a:gd name="T41" fmla="*/ 53 h 57"/>
                <a:gd name="T42" fmla="*/ 57 w 83"/>
                <a:gd name="T43" fmla="*/ 52 h 57"/>
                <a:gd name="T44" fmla="*/ 62 w 83"/>
                <a:gd name="T45" fmla="*/ 53 h 57"/>
                <a:gd name="T46" fmla="*/ 66 w 83"/>
                <a:gd name="T47" fmla="*/ 49 h 57"/>
                <a:gd name="T48" fmla="*/ 77 w 83"/>
                <a:gd name="T49" fmla="*/ 40 h 57"/>
                <a:gd name="T50" fmla="*/ 81 w 83"/>
                <a:gd name="T51" fmla="*/ 42 h 57"/>
                <a:gd name="T52" fmla="*/ 71 w 83"/>
                <a:gd name="T53" fmla="*/ 28 h 57"/>
                <a:gd name="T54" fmla="*/ 70 w 83"/>
                <a:gd name="T55" fmla="*/ 24 h 57"/>
                <a:gd name="T56" fmla="*/ 67 w 83"/>
                <a:gd name="T57" fmla="*/ 25 h 57"/>
                <a:gd name="T58" fmla="*/ 66 w 83"/>
                <a:gd name="T59" fmla="*/ 19 h 57"/>
                <a:gd name="T60" fmla="*/ 54 w 83"/>
                <a:gd name="T61" fmla="*/ 15 h 57"/>
                <a:gd name="T62" fmla="*/ 52 w 83"/>
                <a:gd name="T63" fmla="*/ 15 h 57"/>
                <a:gd name="T64" fmla="*/ 49 w 83"/>
                <a:gd name="T65" fmla="*/ 15 h 57"/>
                <a:gd name="T66" fmla="*/ 43 w 83"/>
                <a:gd name="T67" fmla="*/ 11 h 57"/>
                <a:gd name="T68" fmla="*/ 41 w 83"/>
                <a:gd name="T69" fmla="*/ 9 h 57"/>
                <a:gd name="T70" fmla="*/ 39 w 83"/>
                <a:gd name="T71" fmla="*/ 9 h 57"/>
                <a:gd name="T72" fmla="*/ 37 w 83"/>
                <a:gd name="T73" fmla="*/ 9 h 57"/>
                <a:gd name="T74" fmla="*/ 32 w 83"/>
                <a:gd name="T75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3" h="57">
                  <a:moveTo>
                    <a:pt x="22" y="0"/>
                  </a:moveTo>
                  <a:cubicBezTo>
                    <a:pt x="22" y="2"/>
                    <a:pt x="19" y="2"/>
                    <a:pt x="19" y="4"/>
                  </a:cubicBezTo>
                  <a:cubicBezTo>
                    <a:pt x="16" y="4"/>
                    <a:pt x="17" y="7"/>
                    <a:pt x="15" y="8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4" y="8"/>
                    <a:pt x="14" y="8"/>
                    <a:pt x="13" y="8"/>
                  </a:cubicBezTo>
                  <a:cubicBezTo>
                    <a:pt x="13" y="7"/>
                    <a:pt x="12" y="7"/>
                    <a:pt x="12" y="7"/>
                  </a:cubicBezTo>
                  <a:cubicBezTo>
                    <a:pt x="12" y="7"/>
                    <a:pt x="11" y="7"/>
                    <a:pt x="11" y="8"/>
                  </a:cubicBezTo>
                  <a:cubicBezTo>
                    <a:pt x="10" y="9"/>
                    <a:pt x="12" y="13"/>
                    <a:pt x="9" y="13"/>
                  </a:cubicBezTo>
                  <a:cubicBezTo>
                    <a:pt x="7" y="13"/>
                    <a:pt x="8" y="17"/>
                    <a:pt x="6" y="17"/>
                  </a:cubicBezTo>
                  <a:cubicBezTo>
                    <a:pt x="6" y="17"/>
                    <a:pt x="5" y="17"/>
                    <a:pt x="5" y="17"/>
                  </a:cubicBezTo>
                  <a:cubicBezTo>
                    <a:pt x="2" y="17"/>
                    <a:pt x="1" y="19"/>
                    <a:pt x="0" y="21"/>
                  </a:cubicBezTo>
                  <a:cubicBezTo>
                    <a:pt x="2" y="20"/>
                    <a:pt x="3" y="20"/>
                    <a:pt x="4" y="20"/>
                  </a:cubicBezTo>
                  <a:cubicBezTo>
                    <a:pt x="7" y="20"/>
                    <a:pt x="4" y="23"/>
                    <a:pt x="2" y="27"/>
                  </a:cubicBezTo>
                  <a:cubicBezTo>
                    <a:pt x="3" y="29"/>
                    <a:pt x="9" y="27"/>
                    <a:pt x="9" y="30"/>
                  </a:cubicBezTo>
                  <a:cubicBezTo>
                    <a:pt x="3" y="35"/>
                    <a:pt x="8" y="33"/>
                    <a:pt x="13" y="34"/>
                  </a:cubicBezTo>
                  <a:cubicBezTo>
                    <a:pt x="17" y="35"/>
                    <a:pt x="17" y="37"/>
                    <a:pt x="17" y="37"/>
                  </a:cubicBezTo>
                  <a:cubicBezTo>
                    <a:pt x="17" y="37"/>
                    <a:pt x="18" y="37"/>
                    <a:pt x="19" y="36"/>
                  </a:cubicBezTo>
                  <a:cubicBezTo>
                    <a:pt x="22" y="33"/>
                    <a:pt x="34" y="34"/>
                    <a:pt x="36" y="32"/>
                  </a:cubicBezTo>
                  <a:cubicBezTo>
                    <a:pt x="36" y="35"/>
                    <a:pt x="38" y="35"/>
                    <a:pt x="37" y="38"/>
                  </a:cubicBezTo>
                  <a:cubicBezTo>
                    <a:pt x="37" y="38"/>
                    <a:pt x="37" y="38"/>
                    <a:pt x="37" y="38"/>
                  </a:cubicBezTo>
                  <a:cubicBezTo>
                    <a:pt x="36" y="38"/>
                    <a:pt x="35" y="38"/>
                    <a:pt x="34" y="37"/>
                  </a:cubicBezTo>
                  <a:cubicBezTo>
                    <a:pt x="33" y="37"/>
                    <a:pt x="33" y="36"/>
                    <a:pt x="32" y="36"/>
                  </a:cubicBezTo>
                  <a:cubicBezTo>
                    <a:pt x="32" y="36"/>
                    <a:pt x="32" y="36"/>
                    <a:pt x="32" y="36"/>
                  </a:cubicBezTo>
                  <a:cubicBezTo>
                    <a:pt x="32" y="36"/>
                    <a:pt x="29" y="40"/>
                    <a:pt x="28" y="40"/>
                  </a:cubicBezTo>
                  <a:cubicBezTo>
                    <a:pt x="26" y="41"/>
                    <a:pt x="21" y="39"/>
                    <a:pt x="22" y="44"/>
                  </a:cubicBezTo>
                  <a:cubicBezTo>
                    <a:pt x="23" y="44"/>
                    <a:pt x="23" y="44"/>
                    <a:pt x="24" y="44"/>
                  </a:cubicBezTo>
                  <a:cubicBezTo>
                    <a:pt x="25" y="44"/>
                    <a:pt x="26" y="44"/>
                    <a:pt x="27" y="44"/>
                  </a:cubicBezTo>
                  <a:cubicBezTo>
                    <a:pt x="28" y="44"/>
                    <a:pt x="28" y="43"/>
                    <a:pt x="29" y="43"/>
                  </a:cubicBezTo>
                  <a:cubicBezTo>
                    <a:pt x="31" y="43"/>
                    <a:pt x="32" y="44"/>
                    <a:pt x="32" y="46"/>
                  </a:cubicBezTo>
                  <a:cubicBezTo>
                    <a:pt x="32" y="49"/>
                    <a:pt x="27" y="47"/>
                    <a:pt x="26" y="49"/>
                  </a:cubicBezTo>
                  <a:cubicBezTo>
                    <a:pt x="29" y="50"/>
                    <a:pt x="31" y="50"/>
                    <a:pt x="30" y="53"/>
                  </a:cubicBezTo>
                  <a:cubicBezTo>
                    <a:pt x="31" y="53"/>
                    <a:pt x="31" y="53"/>
                    <a:pt x="31" y="53"/>
                  </a:cubicBezTo>
                  <a:cubicBezTo>
                    <a:pt x="33" y="53"/>
                    <a:pt x="34" y="53"/>
                    <a:pt x="35" y="54"/>
                  </a:cubicBezTo>
                  <a:cubicBezTo>
                    <a:pt x="36" y="54"/>
                    <a:pt x="37" y="55"/>
                    <a:pt x="38" y="55"/>
                  </a:cubicBezTo>
                  <a:cubicBezTo>
                    <a:pt x="39" y="55"/>
                    <a:pt x="40" y="54"/>
                    <a:pt x="41" y="53"/>
                  </a:cubicBezTo>
                  <a:cubicBezTo>
                    <a:pt x="42" y="55"/>
                    <a:pt x="41" y="57"/>
                    <a:pt x="43" y="57"/>
                  </a:cubicBezTo>
                  <a:cubicBezTo>
                    <a:pt x="43" y="55"/>
                    <a:pt x="44" y="55"/>
                    <a:pt x="44" y="55"/>
                  </a:cubicBezTo>
                  <a:cubicBezTo>
                    <a:pt x="45" y="55"/>
                    <a:pt x="46" y="55"/>
                    <a:pt x="47" y="56"/>
                  </a:cubicBezTo>
                  <a:cubicBezTo>
                    <a:pt x="48" y="57"/>
                    <a:pt x="49" y="57"/>
                    <a:pt x="49" y="57"/>
                  </a:cubicBezTo>
                  <a:cubicBezTo>
                    <a:pt x="50" y="57"/>
                    <a:pt x="50" y="57"/>
                    <a:pt x="51" y="55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50" y="55"/>
                    <a:pt x="49" y="54"/>
                    <a:pt x="51" y="53"/>
                  </a:cubicBezTo>
                  <a:cubicBezTo>
                    <a:pt x="52" y="52"/>
                    <a:pt x="53" y="52"/>
                    <a:pt x="54" y="52"/>
                  </a:cubicBezTo>
                  <a:cubicBezTo>
                    <a:pt x="55" y="52"/>
                    <a:pt x="55" y="52"/>
                    <a:pt x="57" y="52"/>
                  </a:cubicBezTo>
                  <a:cubicBezTo>
                    <a:pt x="58" y="53"/>
                    <a:pt x="59" y="53"/>
                    <a:pt x="60" y="53"/>
                  </a:cubicBezTo>
                  <a:cubicBezTo>
                    <a:pt x="61" y="53"/>
                    <a:pt x="61" y="53"/>
                    <a:pt x="62" y="53"/>
                  </a:cubicBezTo>
                  <a:cubicBezTo>
                    <a:pt x="62" y="51"/>
                    <a:pt x="62" y="49"/>
                    <a:pt x="65" y="49"/>
                  </a:cubicBezTo>
                  <a:cubicBezTo>
                    <a:pt x="65" y="49"/>
                    <a:pt x="65" y="49"/>
                    <a:pt x="66" y="49"/>
                  </a:cubicBezTo>
                  <a:cubicBezTo>
                    <a:pt x="66" y="48"/>
                    <a:pt x="66" y="46"/>
                    <a:pt x="68" y="46"/>
                  </a:cubicBezTo>
                  <a:cubicBezTo>
                    <a:pt x="72" y="44"/>
                    <a:pt x="73" y="42"/>
                    <a:pt x="77" y="40"/>
                  </a:cubicBezTo>
                  <a:cubicBezTo>
                    <a:pt x="77" y="40"/>
                    <a:pt x="78" y="42"/>
                    <a:pt x="80" y="42"/>
                  </a:cubicBezTo>
                  <a:cubicBezTo>
                    <a:pt x="80" y="42"/>
                    <a:pt x="80" y="42"/>
                    <a:pt x="81" y="42"/>
                  </a:cubicBezTo>
                  <a:cubicBezTo>
                    <a:pt x="82" y="41"/>
                    <a:pt x="82" y="38"/>
                    <a:pt x="83" y="36"/>
                  </a:cubicBezTo>
                  <a:cubicBezTo>
                    <a:pt x="78" y="32"/>
                    <a:pt x="74" y="31"/>
                    <a:pt x="71" y="28"/>
                  </a:cubicBezTo>
                  <a:cubicBezTo>
                    <a:pt x="71" y="28"/>
                    <a:pt x="72" y="25"/>
                    <a:pt x="71" y="25"/>
                  </a:cubicBezTo>
                  <a:cubicBezTo>
                    <a:pt x="71" y="24"/>
                    <a:pt x="71" y="24"/>
                    <a:pt x="70" y="24"/>
                  </a:cubicBezTo>
                  <a:cubicBezTo>
                    <a:pt x="70" y="24"/>
                    <a:pt x="69" y="24"/>
                    <a:pt x="68" y="25"/>
                  </a:cubicBezTo>
                  <a:cubicBezTo>
                    <a:pt x="68" y="25"/>
                    <a:pt x="67" y="25"/>
                    <a:pt x="67" y="25"/>
                  </a:cubicBezTo>
                  <a:cubicBezTo>
                    <a:pt x="66" y="25"/>
                    <a:pt x="66" y="25"/>
                    <a:pt x="66" y="25"/>
                  </a:cubicBezTo>
                  <a:cubicBezTo>
                    <a:pt x="66" y="23"/>
                    <a:pt x="66" y="21"/>
                    <a:pt x="66" y="19"/>
                  </a:cubicBezTo>
                  <a:cubicBezTo>
                    <a:pt x="64" y="19"/>
                    <a:pt x="63" y="20"/>
                    <a:pt x="62" y="20"/>
                  </a:cubicBezTo>
                  <a:cubicBezTo>
                    <a:pt x="57" y="20"/>
                    <a:pt x="55" y="16"/>
                    <a:pt x="54" y="15"/>
                  </a:cubicBezTo>
                  <a:cubicBezTo>
                    <a:pt x="54" y="15"/>
                    <a:pt x="54" y="15"/>
                    <a:pt x="53" y="15"/>
                  </a:cubicBezTo>
                  <a:cubicBezTo>
                    <a:pt x="53" y="15"/>
                    <a:pt x="52" y="15"/>
                    <a:pt x="52" y="15"/>
                  </a:cubicBezTo>
                  <a:cubicBezTo>
                    <a:pt x="51" y="15"/>
                    <a:pt x="50" y="15"/>
                    <a:pt x="50" y="15"/>
                  </a:cubicBezTo>
                  <a:cubicBezTo>
                    <a:pt x="49" y="15"/>
                    <a:pt x="49" y="15"/>
                    <a:pt x="49" y="15"/>
                  </a:cubicBezTo>
                  <a:cubicBezTo>
                    <a:pt x="46" y="13"/>
                    <a:pt x="46" y="10"/>
                    <a:pt x="45" y="10"/>
                  </a:cubicBezTo>
                  <a:cubicBezTo>
                    <a:pt x="44" y="10"/>
                    <a:pt x="44" y="11"/>
                    <a:pt x="43" y="11"/>
                  </a:cubicBezTo>
                  <a:cubicBezTo>
                    <a:pt x="43" y="12"/>
                    <a:pt x="43" y="12"/>
                    <a:pt x="43" y="12"/>
                  </a:cubicBezTo>
                  <a:cubicBezTo>
                    <a:pt x="42" y="12"/>
                    <a:pt x="41" y="10"/>
                    <a:pt x="41" y="9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40" y="9"/>
                    <a:pt x="40" y="9"/>
                    <a:pt x="39" y="9"/>
                  </a:cubicBezTo>
                  <a:cubicBezTo>
                    <a:pt x="39" y="9"/>
                    <a:pt x="38" y="10"/>
                    <a:pt x="38" y="10"/>
                  </a:cubicBezTo>
                  <a:cubicBezTo>
                    <a:pt x="38" y="10"/>
                    <a:pt x="38" y="10"/>
                    <a:pt x="37" y="9"/>
                  </a:cubicBezTo>
                  <a:cubicBezTo>
                    <a:pt x="37" y="9"/>
                    <a:pt x="36" y="7"/>
                    <a:pt x="34" y="7"/>
                  </a:cubicBezTo>
                  <a:cubicBezTo>
                    <a:pt x="33" y="7"/>
                    <a:pt x="33" y="7"/>
                    <a:pt x="32" y="8"/>
                  </a:cubicBezTo>
                  <a:cubicBezTo>
                    <a:pt x="30" y="3"/>
                    <a:pt x="25" y="3"/>
                    <a:pt x="2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00" name="Freeform 111"/>
            <p:cNvSpPr>
              <a:spLocks/>
            </p:cNvSpPr>
            <p:nvPr/>
          </p:nvSpPr>
          <p:spPr bwMode="auto">
            <a:xfrm>
              <a:off x="5997856" y="2221985"/>
              <a:ext cx="328614" cy="145734"/>
            </a:xfrm>
            <a:custGeom>
              <a:avLst/>
              <a:gdLst>
                <a:gd name="T0" fmla="*/ 35 w 108"/>
                <a:gd name="T1" fmla="*/ 7 h 50"/>
                <a:gd name="T2" fmla="*/ 30 w 108"/>
                <a:gd name="T3" fmla="*/ 2 h 50"/>
                <a:gd name="T4" fmla="*/ 20 w 108"/>
                <a:gd name="T5" fmla="*/ 5 h 50"/>
                <a:gd name="T6" fmla="*/ 17 w 108"/>
                <a:gd name="T7" fmla="*/ 0 h 50"/>
                <a:gd name="T8" fmla="*/ 11 w 108"/>
                <a:gd name="T9" fmla="*/ 2 h 50"/>
                <a:gd name="T10" fmla="*/ 5 w 108"/>
                <a:gd name="T11" fmla="*/ 3 h 50"/>
                <a:gd name="T12" fmla="*/ 2 w 108"/>
                <a:gd name="T13" fmla="*/ 1 h 50"/>
                <a:gd name="T14" fmla="*/ 4 w 108"/>
                <a:gd name="T15" fmla="*/ 11 h 50"/>
                <a:gd name="T16" fmla="*/ 7 w 108"/>
                <a:gd name="T17" fmla="*/ 9 h 50"/>
                <a:gd name="T18" fmla="*/ 8 w 108"/>
                <a:gd name="T19" fmla="*/ 22 h 50"/>
                <a:gd name="T20" fmla="*/ 17 w 108"/>
                <a:gd name="T21" fmla="*/ 24 h 50"/>
                <a:gd name="T22" fmla="*/ 28 w 108"/>
                <a:gd name="T23" fmla="*/ 17 h 50"/>
                <a:gd name="T24" fmla="*/ 33 w 108"/>
                <a:gd name="T25" fmla="*/ 18 h 50"/>
                <a:gd name="T26" fmla="*/ 37 w 108"/>
                <a:gd name="T27" fmla="*/ 17 h 50"/>
                <a:gd name="T28" fmla="*/ 30 w 108"/>
                <a:gd name="T29" fmla="*/ 30 h 50"/>
                <a:gd name="T30" fmla="*/ 27 w 108"/>
                <a:gd name="T31" fmla="*/ 33 h 50"/>
                <a:gd name="T32" fmla="*/ 33 w 108"/>
                <a:gd name="T33" fmla="*/ 36 h 50"/>
                <a:gd name="T34" fmla="*/ 36 w 108"/>
                <a:gd name="T35" fmla="*/ 32 h 50"/>
                <a:gd name="T36" fmla="*/ 39 w 108"/>
                <a:gd name="T37" fmla="*/ 38 h 50"/>
                <a:gd name="T38" fmla="*/ 35 w 108"/>
                <a:gd name="T39" fmla="*/ 38 h 50"/>
                <a:gd name="T40" fmla="*/ 32 w 108"/>
                <a:gd name="T41" fmla="*/ 38 h 50"/>
                <a:gd name="T42" fmla="*/ 26 w 108"/>
                <a:gd name="T43" fmla="*/ 41 h 50"/>
                <a:gd name="T44" fmla="*/ 50 w 108"/>
                <a:gd name="T45" fmla="*/ 49 h 50"/>
                <a:gd name="T46" fmla="*/ 56 w 108"/>
                <a:gd name="T47" fmla="*/ 36 h 50"/>
                <a:gd name="T48" fmla="*/ 55 w 108"/>
                <a:gd name="T49" fmla="*/ 34 h 50"/>
                <a:gd name="T50" fmla="*/ 58 w 108"/>
                <a:gd name="T51" fmla="*/ 30 h 50"/>
                <a:gd name="T52" fmla="*/ 61 w 108"/>
                <a:gd name="T53" fmla="*/ 30 h 50"/>
                <a:gd name="T54" fmla="*/ 63 w 108"/>
                <a:gd name="T55" fmla="*/ 24 h 50"/>
                <a:gd name="T56" fmla="*/ 72 w 108"/>
                <a:gd name="T57" fmla="*/ 22 h 50"/>
                <a:gd name="T58" fmla="*/ 82 w 108"/>
                <a:gd name="T59" fmla="*/ 38 h 50"/>
                <a:gd name="T60" fmla="*/ 92 w 108"/>
                <a:gd name="T61" fmla="*/ 38 h 50"/>
                <a:gd name="T62" fmla="*/ 101 w 108"/>
                <a:gd name="T63" fmla="*/ 38 h 50"/>
                <a:gd name="T64" fmla="*/ 103 w 108"/>
                <a:gd name="T65" fmla="*/ 35 h 50"/>
                <a:gd name="T66" fmla="*/ 104 w 108"/>
                <a:gd name="T67" fmla="*/ 35 h 50"/>
                <a:gd name="T68" fmla="*/ 106 w 108"/>
                <a:gd name="T69" fmla="*/ 30 h 50"/>
                <a:gd name="T70" fmla="*/ 102 w 108"/>
                <a:gd name="T71" fmla="*/ 32 h 50"/>
                <a:gd name="T72" fmla="*/ 99 w 108"/>
                <a:gd name="T73" fmla="*/ 26 h 50"/>
                <a:gd name="T74" fmla="*/ 97 w 108"/>
                <a:gd name="T75" fmla="*/ 26 h 50"/>
                <a:gd name="T76" fmla="*/ 95 w 108"/>
                <a:gd name="T77" fmla="*/ 26 h 50"/>
                <a:gd name="T78" fmla="*/ 95 w 108"/>
                <a:gd name="T79" fmla="*/ 22 h 50"/>
                <a:gd name="T80" fmla="*/ 92 w 108"/>
                <a:gd name="T81" fmla="*/ 23 h 50"/>
                <a:gd name="T82" fmla="*/ 90 w 108"/>
                <a:gd name="T83" fmla="*/ 19 h 50"/>
                <a:gd name="T84" fmla="*/ 86 w 108"/>
                <a:gd name="T85" fmla="*/ 13 h 50"/>
                <a:gd name="T86" fmla="*/ 75 w 108"/>
                <a:gd name="T87" fmla="*/ 9 h 50"/>
                <a:gd name="T88" fmla="*/ 70 w 108"/>
                <a:gd name="T89" fmla="*/ 11 h 50"/>
                <a:gd name="T90" fmla="*/ 65 w 108"/>
                <a:gd name="T91" fmla="*/ 11 h 50"/>
                <a:gd name="T92" fmla="*/ 65 w 108"/>
                <a:gd name="T93" fmla="*/ 8 h 50"/>
                <a:gd name="T94" fmla="*/ 59 w 108"/>
                <a:gd name="T95" fmla="*/ 3 h 50"/>
                <a:gd name="T96" fmla="*/ 39 w 108"/>
                <a:gd name="T97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08" h="50">
                  <a:moveTo>
                    <a:pt x="39" y="0"/>
                  </a:moveTo>
                  <a:cubicBezTo>
                    <a:pt x="40" y="4"/>
                    <a:pt x="39" y="7"/>
                    <a:pt x="35" y="7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3" y="3"/>
                    <a:pt x="32" y="2"/>
                    <a:pt x="30" y="2"/>
                  </a:cubicBezTo>
                  <a:cubicBezTo>
                    <a:pt x="29" y="2"/>
                    <a:pt x="27" y="3"/>
                    <a:pt x="26" y="4"/>
                  </a:cubicBezTo>
                  <a:cubicBezTo>
                    <a:pt x="24" y="4"/>
                    <a:pt x="22" y="5"/>
                    <a:pt x="20" y="5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18" y="3"/>
                    <a:pt x="19" y="0"/>
                    <a:pt x="17" y="0"/>
                  </a:cubicBezTo>
                  <a:cubicBezTo>
                    <a:pt x="16" y="1"/>
                    <a:pt x="14" y="2"/>
                    <a:pt x="12" y="2"/>
                  </a:cubicBezTo>
                  <a:cubicBezTo>
                    <a:pt x="12" y="2"/>
                    <a:pt x="11" y="2"/>
                    <a:pt x="11" y="2"/>
                  </a:cubicBezTo>
                  <a:cubicBezTo>
                    <a:pt x="11" y="2"/>
                    <a:pt x="10" y="2"/>
                    <a:pt x="10" y="2"/>
                  </a:cubicBezTo>
                  <a:cubicBezTo>
                    <a:pt x="8" y="2"/>
                    <a:pt x="6" y="2"/>
                    <a:pt x="5" y="3"/>
                  </a:cubicBezTo>
                  <a:cubicBezTo>
                    <a:pt x="5" y="2"/>
                    <a:pt x="4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4"/>
                    <a:pt x="0" y="11"/>
                    <a:pt x="3" y="11"/>
                  </a:cubicBezTo>
                  <a:cubicBezTo>
                    <a:pt x="3" y="11"/>
                    <a:pt x="3" y="11"/>
                    <a:pt x="4" y="11"/>
                  </a:cubicBezTo>
                  <a:cubicBezTo>
                    <a:pt x="4" y="10"/>
                    <a:pt x="5" y="9"/>
                    <a:pt x="6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10" y="15"/>
                    <a:pt x="9" y="19"/>
                    <a:pt x="5" y="22"/>
                  </a:cubicBezTo>
                  <a:cubicBezTo>
                    <a:pt x="6" y="22"/>
                    <a:pt x="7" y="22"/>
                    <a:pt x="8" y="22"/>
                  </a:cubicBezTo>
                  <a:cubicBezTo>
                    <a:pt x="10" y="22"/>
                    <a:pt x="11" y="23"/>
                    <a:pt x="12" y="23"/>
                  </a:cubicBezTo>
                  <a:cubicBezTo>
                    <a:pt x="14" y="24"/>
                    <a:pt x="15" y="24"/>
                    <a:pt x="17" y="24"/>
                  </a:cubicBezTo>
                  <a:cubicBezTo>
                    <a:pt x="17" y="24"/>
                    <a:pt x="18" y="24"/>
                    <a:pt x="19" y="24"/>
                  </a:cubicBezTo>
                  <a:cubicBezTo>
                    <a:pt x="22" y="22"/>
                    <a:pt x="25" y="20"/>
                    <a:pt x="28" y="17"/>
                  </a:cubicBezTo>
                  <a:cubicBezTo>
                    <a:pt x="28" y="18"/>
                    <a:pt x="29" y="19"/>
                    <a:pt x="30" y="19"/>
                  </a:cubicBezTo>
                  <a:cubicBezTo>
                    <a:pt x="31" y="19"/>
                    <a:pt x="32" y="18"/>
                    <a:pt x="33" y="18"/>
                  </a:cubicBezTo>
                  <a:cubicBezTo>
                    <a:pt x="34" y="17"/>
                    <a:pt x="35" y="17"/>
                    <a:pt x="36" y="17"/>
                  </a:cubicBezTo>
                  <a:cubicBezTo>
                    <a:pt x="37" y="17"/>
                    <a:pt x="37" y="17"/>
                    <a:pt x="37" y="17"/>
                  </a:cubicBezTo>
                  <a:cubicBezTo>
                    <a:pt x="37" y="20"/>
                    <a:pt x="40" y="20"/>
                    <a:pt x="41" y="22"/>
                  </a:cubicBezTo>
                  <a:cubicBezTo>
                    <a:pt x="36" y="23"/>
                    <a:pt x="33" y="28"/>
                    <a:pt x="30" y="30"/>
                  </a:cubicBezTo>
                  <a:cubicBezTo>
                    <a:pt x="28" y="31"/>
                    <a:pt x="24" y="30"/>
                    <a:pt x="24" y="34"/>
                  </a:cubicBezTo>
                  <a:cubicBezTo>
                    <a:pt x="25" y="33"/>
                    <a:pt x="26" y="33"/>
                    <a:pt x="27" y="33"/>
                  </a:cubicBezTo>
                  <a:cubicBezTo>
                    <a:pt x="28" y="33"/>
                    <a:pt x="29" y="34"/>
                    <a:pt x="30" y="34"/>
                  </a:cubicBezTo>
                  <a:cubicBezTo>
                    <a:pt x="31" y="35"/>
                    <a:pt x="32" y="36"/>
                    <a:pt x="33" y="36"/>
                  </a:cubicBezTo>
                  <a:cubicBezTo>
                    <a:pt x="33" y="36"/>
                    <a:pt x="33" y="36"/>
                    <a:pt x="34" y="36"/>
                  </a:cubicBezTo>
                  <a:cubicBezTo>
                    <a:pt x="34" y="36"/>
                    <a:pt x="35" y="32"/>
                    <a:pt x="36" y="32"/>
                  </a:cubicBezTo>
                  <a:cubicBezTo>
                    <a:pt x="37" y="32"/>
                    <a:pt x="37" y="33"/>
                    <a:pt x="37" y="34"/>
                  </a:cubicBezTo>
                  <a:cubicBezTo>
                    <a:pt x="34" y="35"/>
                    <a:pt x="38" y="36"/>
                    <a:pt x="39" y="38"/>
                  </a:cubicBezTo>
                  <a:cubicBezTo>
                    <a:pt x="38" y="39"/>
                    <a:pt x="37" y="39"/>
                    <a:pt x="37" y="39"/>
                  </a:cubicBezTo>
                  <a:cubicBezTo>
                    <a:pt x="36" y="39"/>
                    <a:pt x="36" y="39"/>
                    <a:pt x="35" y="38"/>
                  </a:cubicBezTo>
                  <a:cubicBezTo>
                    <a:pt x="35" y="38"/>
                    <a:pt x="34" y="38"/>
                    <a:pt x="32" y="38"/>
                  </a:cubicBezTo>
                  <a:cubicBezTo>
                    <a:pt x="32" y="38"/>
                    <a:pt x="32" y="38"/>
                    <a:pt x="32" y="38"/>
                  </a:cubicBezTo>
                  <a:cubicBezTo>
                    <a:pt x="31" y="40"/>
                    <a:pt x="29" y="41"/>
                    <a:pt x="26" y="41"/>
                  </a:cubicBezTo>
                  <a:cubicBezTo>
                    <a:pt x="26" y="41"/>
                    <a:pt x="26" y="41"/>
                    <a:pt x="26" y="41"/>
                  </a:cubicBezTo>
                  <a:cubicBezTo>
                    <a:pt x="27" y="48"/>
                    <a:pt x="35" y="50"/>
                    <a:pt x="42" y="50"/>
                  </a:cubicBezTo>
                  <a:cubicBezTo>
                    <a:pt x="45" y="50"/>
                    <a:pt x="48" y="49"/>
                    <a:pt x="50" y="49"/>
                  </a:cubicBezTo>
                  <a:cubicBezTo>
                    <a:pt x="50" y="42"/>
                    <a:pt x="48" y="44"/>
                    <a:pt x="50" y="38"/>
                  </a:cubicBezTo>
                  <a:cubicBezTo>
                    <a:pt x="53" y="37"/>
                    <a:pt x="56" y="38"/>
                    <a:pt x="56" y="36"/>
                  </a:cubicBezTo>
                  <a:cubicBezTo>
                    <a:pt x="55" y="36"/>
                    <a:pt x="54" y="35"/>
                    <a:pt x="54" y="34"/>
                  </a:cubicBezTo>
                  <a:cubicBezTo>
                    <a:pt x="55" y="34"/>
                    <a:pt x="55" y="34"/>
                    <a:pt x="55" y="34"/>
                  </a:cubicBezTo>
                  <a:cubicBezTo>
                    <a:pt x="58" y="34"/>
                    <a:pt x="57" y="31"/>
                    <a:pt x="58" y="30"/>
                  </a:cubicBezTo>
                  <a:cubicBezTo>
                    <a:pt x="58" y="30"/>
                    <a:pt x="58" y="30"/>
                    <a:pt x="58" y="30"/>
                  </a:cubicBezTo>
                  <a:cubicBezTo>
                    <a:pt x="59" y="30"/>
                    <a:pt x="59" y="30"/>
                    <a:pt x="60" y="30"/>
                  </a:cubicBezTo>
                  <a:cubicBezTo>
                    <a:pt x="60" y="30"/>
                    <a:pt x="61" y="30"/>
                    <a:pt x="61" y="30"/>
                  </a:cubicBezTo>
                  <a:cubicBezTo>
                    <a:pt x="61" y="30"/>
                    <a:pt x="62" y="30"/>
                    <a:pt x="62" y="30"/>
                  </a:cubicBezTo>
                  <a:cubicBezTo>
                    <a:pt x="63" y="28"/>
                    <a:pt x="61" y="24"/>
                    <a:pt x="63" y="24"/>
                  </a:cubicBezTo>
                  <a:cubicBezTo>
                    <a:pt x="63" y="24"/>
                    <a:pt x="64" y="24"/>
                    <a:pt x="64" y="24"/>
                  </a:cubicBezTo>
                  <a:cubicBezTo>
                    <a:pt x="65" y="23"/>
                    <a:pt x="69" y="22"/>
                    <a:pt x="72" y="22"/>
                  </a:cubicBezTo>
                  <a:cubicBezTo>
                    <a:pt x="77" y="22"/>
                    <a:pt x="81" y="23"/>
                    <a:pt x="82" y="26"/>
                  </a:cubicBezTo>
                  <a:cubicBezTo>
                    <a:pt x="82" y="33"/>
                    <a:pt x="80" y="32"/>
                    <a:pt x="82" y="38"/>
                  </a:cubicBezTo>
                  <a:cubicBezTo>
                    <a:pt x="83" y="37"/>
                    <a:pt x="85" y="37"/>
                    <a:pt x="86" y="37"/>
                  </a:cubicBezTo>
                  <a:cubicBezTo>
                    <a:pt x="88" y="37"/>
                    <a:pt x="90" y="37"/>
                    <a:pt x="92" y="38"/>
                  </a:cubicBezTo>
                  <a:cubicBezTo>
                    <a:pt x="94" y="38"/>
                    <a:pt x="95" y="38"/>
                    <a:pt x="97" y="38"/>
                  </a:cubicBezTo>
                  <a:cubicBezTo>
                    <a:pt x="99" y="38"/>
                    <a:pt x="100" y="38"/>
                    <a:pt x="101" y="38"/>
                  </a:cubicBezTo>
                  <a:cubicBezTo>
                    <a:pt x="101" y="36"/>
                    <a:pt x="101" y="36"/>
                    <a:pt x="101" y="36"/>
                  </a:cubicBezTo>
                  <a:cubicBezTo>
                    <a:pt x="101" y="35"/>
                    <a:pt x="102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6" y="35"/>
                    <a:pt x="108" y="35"/>
                    <a:pt x="107" y="32"/>
                  </a:cubicBezTo>
                  <a:cubicBezTo>
                    <a:pt x="106" y="31"/>
                    <a:pt x="106" y="30"/>
                    <a:pt x="106" y="30"/>
                  </a:cubicBezTo>
                  <a:cubicBezTo>
                    <a:pt x="105" y="30"/>
                    <a:pt x="105" y="31"/>
                    <a:pt x="104" y="31"/>
                  </a:cubicBezTo>
                  <a:cubicBezTo>
                    <a:pt x="103" y="32"/>
                    <a:pt x="103" y="32"/>
                    <a:pt x="102" y="32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0"/>
                    <a:pt x="100" y="28"/>
                    <a:pt x="99" y="26"/>
                  </a:cubicBezTo>
                  <a:cubicBezTo>
                    <a:pt x="99" y="26"/>
                    <a:pt x="99" y="26"/>
                    <a:pt x="99" y="26"/>
                  </a:cubicBezTo>
                  <a:cubicBezTo>
                    <a:pt x="98" y="26"/>
                    <a:pt x="98" y="26"/>
                    <a:pt x="97" y="26"/>
                  </a:cubicBezTo>
                  <a:cubicBezTo>
                    <a:pt x="97" y="26"/>
                    <a:pt x="96" y="26"/>
                    <a:pt x="96" y="26"/>
                  </a:cubicBezTo>
                  <a:cubicBezTo>
                    <a:pt x="96" y="26"/>
                    <a:pt x="96" y="26"/>
                    <a:pt x="95" y="26"/>
                  </a:cubicBezTo>
                  <a:cubicBezTo>
                    <a:pt x="95" y="26"/>
                    <a:pt x="96" y="23"/>
                    <a:pt x="95" y="22"/>
                  </a:cubicBezTo>
                  <a:cubicBezTo>
                    <a:pt x="95" y="22"/>
                    <a:pt x="95" y="22"/>
                    <a:pt x="95" y="22"/>
                  </a:cubicBezTo>
                  <a:cubicBezTo>
                    <a:pt x="95" y="22"/>
                    <a:pt x="94" y="22"/>
                    <a:pt x="94" y="22"/>
                  </a:cubicBezTo>
                  <a:cubicBezTo>
                    <a:pt x="93" y="22"/>
                    <a:pt x="93" y="23"/>
                    <a:pt x="92" y="23"/>
                  </a:cubicBezTo>
                  <a:cubicBezTo>
                    <a:pt x="92" y="23"/>
                    <a:pt x="92" y="22"/>
                    <a:pt x="92" y="22"/>
                  </a:cubicBezTo>
                  <a:cubicBezTo>
                    <a:pt x="90" y="21"/>
                    <a:pt x="92" y="19"/>
                    <a:pt x="90" y="19"/>
                  </a:cubicBezTo>
                  <a:cubicBezTo>
                    <a:pt x="88" y="18"/>
                    <a:pt x="89" y="17"/>
                    <a:pt x="88" y="17"/>
                  </a:cubicBezTo>
                  <a:cubicBezTo>
                    <a:pt x="85" y="15"/>
                    <a:pt x="83" y="16"/>
                    <a:pt x="86" y="13"/>
                  </a:cubicBezTo>
                  <a:cubicBezTo>
                    <a:pt x="85" y="13"/>
                    <a:pt x="84" y="13"/>
                    <a:pt x="83" y="13"/>
                  </a:cubicBezTo>
                  <a:cubicBezTo>
                    <a:pt x="78" y="13"/>
                    <a:pt x="76" y="11"/>
                    <a:pt x="75" y="9"/>
                  </a:cubicBezTo>
                  <a:cubicBezTo>
                    <a:pt x="75" y="11"/>
                    <a:pt x="74" y="11"/>
                    <a:pt x="72" y="11"/>
                  </a:cubicBezTo>
                  <a:cubicBezTo>
                    <a:pt x="71" y="11"/>
                    <a:pt x="71" y="11"/>
                    <a:pt x="70" y="11"/>
                  </a:cubicBezTo>
                  <a:cubicBezTo>
                    <a:pt x="69" y="11"/>
                    <a:pt x="68" y="11"/>
                    <a:pt x="67" y="11"/>
                  </a:cubicBezTo>
                  <a:cubicBezTo>
                    <a:pt x="66" y="11"/>
                    <a:pt x="66" y="11"/>
                    <a:pt x="65" y="11"/>
                  </a:cubicBezTo>
                  <a:cubicBezTo>
                    <a:pt x="65" y="9"/>
                    <a:pt x="67" y="9"/>
                    <a:pt x="67" y="7"/>
                  </a:cubicBezTo>
                  <a:cubicBezTo>
                    <a:pt x="66" y="8"/>
                    <a:pt x="65" y="8"/>
                    <a:pt x="65" y="8"/>
                  </a:cubicBezTo>
                  <a:cubicBezTo>
                    <a:pt x="61" y="8"/>
                    <a:pt x="63" y="2"/>
                    <a:pt x="60" y="1"/>
                  </a:cubicBezTo>
                  <a:cubicBezTo>
                    <a:pt x="60" y="2"/>
                    <a:pt x="60" y="3"/>
                    <a:pt x="59" y="3"/>
                  </a:cubicBezTo>
                  <a:cubicBezTo>
                    <a:pt x="59" y="3"/>
                    <a:pt x="58" y="2"/>
                    <a:pt x="58" y="1"/>
                  </a:cubicBezTo>
                  <a:cubicBezTo>
                    <a:pt x="50" y="1"/>
                    <a:pt x="44" y="1"/>
                    <a:pt x="39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01" name="Freeform 112"/>
            <p:cNvSpPr>
              <a:spLocks/>
            </p:cNvSpPr>
            <p:nvPr/>
          </p:nvSpPr>
          <p:spPr bwMode="auto">
            <a:xfrm>
              <a:off x="2894396" y="2352587"/>
              <a:ext cx="158126" cy="72867"/>
            </a:xfrm>
            <a:custGeom>
              <a:avLst/>
              <a:gdLst>
                <a:gd name="T0" fmla="*/ 46 w 52"/>
                <a:gd name="T1" fmla="*/ 0 h 25"/>
                <a:gd name="T2" fmla="*/ 38 w 52"/>
                <a:gd name="T3" fmla="*/ 2 h 25"/>
                <a:gd name="T4" fmla="*/ 36 w 52"/>
                <a:gd name="T5" fmla="*/ 2 h 25"/>
                <a:gd name="T6" fmla="*/ 34 w 52"/>
                <a:gd name="T7" fmla="*/ 2 h 25"/>
                <a:gd name="T8" fmla="*/ 32 w 52"/>
                <a:gd name="T9" fmla="*/ 2 h 25"/>
                <a:gd name="T10" fmla="*/ 30 w 52"/>
                <a:gd name="T11" fmla="*/ 2 h 25"/>
                <a:gd name="T12" fmla="*/ 27 w 52"/>
                <a:gd name="T13" fmla="*/ 6 h 25"/>
                <a:gd name="T14" fmla="*/ 26 w 52"/>
                <a:gd name="T15" fmla="*/ 6 h 25"/>
                <a:gd name="T16" fmla="*/ 25 w 52"/>
                <a:gd name="T17" fmla="*/ 6 h 25"/>
                <a:gd name="T18" fmla="*/ 25 w 52"/>
                <a:gd name="T19" fmla="*/ 6 h 25"/>
                <a:gd name="T20" fmla="*/ 25 w 52"/>
                <a:gd name="T21" fmla="*/ 6 h 25"/>
                <a:gd name="T22" fmla="*/ 21 w 52"/>
                <a:gd name="T23" fmla="*/ 9 h 25"/>
                <a:gd name="T24" fmla="*/ 19 w 52"/>
                <a:gd name="T25" fmla="*/ 8 h 25"/>
                <a:gd name="T26" fmla="*/ 19 w 52"/>
                <a:gd name="T27" fmla="*/ 8 h 25"/>
                <a:gd name="T28" fmla="*/ 15 w 52"/>
                <a:gd name="T29" fmla="*/ 12 h 25"/>
                <a:gd name="T30" fmla="*/ 8 w 52"/>
                <a:gd name="T31" fmla="*/ 17 h 25"/>
                <a:gd name="T32" fmla="*/ 8 w 52"/>
                <a:gd name="T33" fmla="*/ 17 h 25"/>
                <a:gd name="T34" fmla="*/ 7 w 52"/>
                <a:gd name="T35" fmla="*/ 17 h 25"/>
                <a:gd name="T36" fmla="*/ 0 w 52"/>
                <a:gd name="T37" fmla="*/ 16 h 25"/>
                <a:gd name="T38" fmla="*/ 2 w 52"/>
                <a:gd name="T39" fmla="*/ 23 h 25"/>
                <a:gd name="T40" fmla="*/ 15 w 52"/>
                <a:gd name="T41" fmla="*/ 25 h 25"/>
                <a:gd name="T42" fmla="*/ 23 w 52"/>
                <a:gd name="T43" fmla="*/ 23 h 25"/>
                <a:gd name="T44" fmla="*/ 30 w 52"/>
                <a:gd name="T45" fmla="*/ 16 h 25"/>
                <a:gd name="T46" fmla="*/ 35 w 52"/>
                <a:gd name="T47" fmla="*/ 12 h 25"/>
                <a:gd name="T48" fmla="*/ 36 w 52"/>
                <a:gd name="T49" fmla="*/ 12 h 25"/>
                <a:gd name="T50" fmla="*/ 36 w 52"/>
                <a:gd name="T51" fmla="*/ 12 h 25"/>
                <a:gd name="T52" fmla="*/ 42 w 52"/>
                <a:gd name="T53" fmla="*/ 17 h 25"/>
                <a:gd name="T54" fmla="*/ 44 w 52"/>
                <a:gd name="T55" fmla="*/ 13 h 25"/>
                <a:gd name="T56" fmla="*/ 46 w 52"/>
                <a:gd name="T57" fmla="*/ 13 h 25"/>
                <a:gd name="T58" fmla="*/ 47 w 52"/>
                <a:gd name="T59" fmla="*/ 14 h 25"/>
                <a:gd name="T60" fmla="*/ 47 w 52"/>
                <a:gd name="T61" fmla="*/ 14 h 25"/>
                <a:gd name="T62" fmla="*/ 47 w 52"/>
                <a:gd name="T63" fmla="*/ 8 h 25"/>
                <a:gd name="T64" fmla="*/ 48 w 52"/>
                <a:gd name="T65" fmla="*/ 8 h 25"/>
                <a:gd name="T66" fmla="*/ 49 w 52"/>
                <a:gd name="T67" fmla="*/ 8 h 25"/>
                <a:gd name="T68" fmla="*/ 50 w 52"/>
                <a:gd name="T69" fmla="*/ 8 h 25"/>
                <a:gd name="T70" fmla="*/ 51 w 52"/>
                <a:gd name="T71" fmla="*/ 8 h 25"/>
                <a:gd name="T72" fmla="*/ 51 w 52"/>
                <a:gd name="T73" fmla="*/ 2 h 25"/>
                <a:gd name="T74" fmla="*/ 46 w 52"/>
                <a:gd name="T7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2" h="25">
                  <a:moveTo>
                    <a:pt x="46" y="0"/>
                  </a:moveTo>
                  <a:cubicBezTo>
                    <a:pt x="42" y="0"/>
                    <a:pt x="39" y="2"/>
                    <a:pt x="38" y="2"/>
                  </a:cubicBezTo>
                  <a:cubicBezTo>
                    <a:pt x="37" y="2"/>
                    <a:pt x="37" y="2"/>
                    <a:pt x="36" y="2"/>
                  </a:cubicBezTo>
                  <a:cubicBezTo>
                    <a:pt x="36" y="2"/>
                    <a:pt x="35" y="2"/>
                    <a:pt x="34" y="2"/>
                  </a:cubicBezTo>
                  <a:cubicBezTo>
                    <a:pt x="33" y="2"/>
                    <a:pt x="33" y="2"/>
                    <a:pt x="32" y="2"/>
                  </a:cubicBezTo>
                  <a:cubicBezTo>
                    <a:pt x="31" y="2"/>
                    <a:pt x="31" y="2"/>
                    <a:pt x="30" y="2"/>
                  </a:cubicBezTo>
                  <a:cubicBezTo>
                    <a:pt x="30" y="2"/>
                    <a:pt x="27" y="6"/>
                    <a:pt x="27" y="6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26" y="6"/>
                    <a:pt x="26" y="6"/>
                    <a:pt x="25" y="6"/>
                  </a:cubicBezTo>
                  <a:cubicBezTo>
                    <a:pt x="25" y="6"/>
                    <a:pt x="25" y="6"/>
                    <a:pt x="25" y="6"/>
                  </a:cubicBezTo>
                  <a:cubicBezTo>
                    <a:pt x="25" y="6"/>
                    <a:pt x="25" y="6"/>
                    <a:pt x="25" y="6"/>
                  </a:cubicBezTo>
                  <a:cubicBezTo>
                    <a:pt x="21" y="6"/>
                    <a:pt x="22" y="9"/>
                    <a:pt x="21" y="9"/>
                  </a:cubicBezTo>
                  <a:cubicBezTo>
                    <a:pt x="20" y="9"/>
                    <a:pt x="20" y="9"/>
                    <a:pt x="19" y="8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18" y="8"/>
                    <a:pt x="16" y="12"/>
                    <a:pt x="15" y="12"/>
                  </a:cubicBezTo>
                  <a:cubicBezTo>
                    <a:pt x="11" y="12"/>
                    <a:pt x="11" y="17"/>
                    <a:pt x="8" y="17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4" y="17"/>
                    <a:pt x="2" y="17"/>
                    <a:pt x="0" y="16"/>
                  </a:cubicBezTo>
                  <a:cubicBezTo>
                    <a:pt x="0" y="19"/>
                    <a:pt x="2" y="20"/>
                    <a:pt x="2" y="23"/>
                  </a:cubicBezTo>
                  <a:cubicBezTo>
                    <a:pt x="7" y="24"/>
                    <a:pt x="11" y="25"/>
                    <a:pt x="15" y="25"/>
                  </a:cubicBezTo>
                  <a:cubicBezTo>
                    <a:pt x="17" y="25"/>
                    <a:pt x="20" y="24"/>
                    <a:pt x="23" y="23"/>
                  </a:cubicBezTo>
                  <a:cubicBezTo>
                    <a:pt x="22" y="18"/>
                    <a:pt x="28" y="18"/>
                    <a:pt x="30" y="16"/>
                  </a:cubicBezTo>
                  <a:cubicBezTo>
                    <a:pt x="33" y="15"/>
                    <a:pt x="32" y="12"/>
                    <a:pt x="35" y="12"/>
                  </a:cubicBezTo>
                  <a:cubicBezTo>
                    <a:pt x="35" y="12"/>
                    <a:pt x="35" y="12"/>
                    <a:pt x="36" y="12"/>
                  </a:cubicBezTo>
                  <a:cubicBezTo>
                    <a:pt x="36" y="12"/>
                    <a:pt x="36" y="12"/>
                    <a:pt x="36" y="12"/>
                  </a:cubicBezTo>
                  <a:cubicBezTo>
                    <a:pt x="40" y="12"/>
                    <a:pt x="38" y="17"/>
                    <a:pt x="42" y="17"/>
                  </a:cubicBezTo>
                  <a:cubicBezTo>
                    <a:pt x="42" y="14"/>
                    <a:pt x="43" y="13"/>
                    <a:pt x="44" y="13"/>
                  </a:cubicBezTo>
                  <a:cubicBezTo>
                    <a:pt x="45" y="13"/>
                    <a:pt x="45" y="13"/>
                    <a:pt x="46" y="13"/>
                  </a:cubicBezTo>
                  <a:cubicBezTo>
                    <a:pt x="46" y="14"/>
                    <a:pt x="46" y="14"/>
                    <a:pt x="47" y="14"/>
                  </a:cubicBezTo>
                  <a:cubicBezTo>
                    <a:pt x="47" y="14"/>
                    <a:pt x="47" y="14"/>
                    <a:pt x="47" y="14"/>
                  </a:cubicBezTo>
                  <a:cubicBezTo>
                    <a:pt x="50" y="13"/>
                    <a:pt x="47" y="8"/>
                    <a:pt x="47" y="8"/>
                  </a:cubicBezTo>
                  <a:cubicBezTo>
                    <a:pt x="47" y="8"/>
                    <a:pt x="47" y="8"/>
                    <a:pt x="48" y="8"/>
                  </a:cubicBezTo>
                  <a:cubicBezTo>
                    <a:pt x="48" y="8"/>
                    <a:pt x="49" y="8"/>
                    <a:pt x="49" y="8"/>
                  </a:cubicBezTo>
                  <a:cubicBezTo>
                    <a:pt x="50" y="8"/>
                    <a:pt x="50" y="8"/>
                    <a:pt x="50" y="8"/>
                  </a:cubicBezTo>
                  <a:cubicBezTo>
                    <a:pt x="51" y="8"/>
                    <a:pt x="51" y="8"/>
                    <a:pt x="51" y="8"/>
                  </a:cubicBezTo>
                  <a:cubicBezTo>
                    <a:pt x="52" y="7"/>
                    <a:pt x="50" y="3"/>
                    <a:pt x="51" y="2"/>
                  </a:cubicBezTo>
                  <a:cubicBezTo>
                    <a:pt x="49" y="1"/>
                    <a:pt x="47" y="0"/>
                    <a:pt x="4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02" name="Freeform 113"/>
            <p:cNvSpPr>
              <a:spLocks/>
            </p:cNvSpPr>
            <p:nvPr/>
          </p:nvSpPr>
          <p:spPr bwMode="auto">
            <a:xfrm>
              <a:off x="3323806" y="2389902"/>
              <a:ext cx="158126" cy="72867"/>
            </a:xfrm>
            <a:custGeom>
              <a:avLst/>
              <a:gdLst>
                <a:gd name="T0" fmla="*/ 43 w 52"/>
                <a:gd name="T1" fmla="*/ 0 h 25"/>
                <a:gd name="T2" fmla="*/ 26 w 52"/>
                <a:gd name="T3" fmla="*/ 8 h 25"/>
                <a:gd name="T4" fmla="*/ 24 w 52"/>
                <a:gd name="T5" fmla="*/ 4 h 25"/>
                <a:gd name="T6" fmla="*/ 22 w 52"/>
                <a:gd name="T7" fmla="*/ 5 h 25"/>
                <a:gd name="T8" fmla="*/ 21 w 52"/>
                <a:gd name="T9" fmla="*/ 12 h 25"/>
                <a:gd name="T10" fmla="*/ 20 w 52"/>
                <a:gd name="T11" fmla="*/ 12 h 25"/>
                <a:gd name="T12" fmla="*/ 19 w 52"/>
                <a:gd name="T13" fmla="*/ 8 h 25"/>
                <a:gd name="T14" fmla="*/ 18 w 52"/>
                <a:gd name="T15" fmla="*/ 8 h 25"/>
                <a:gd name="T16" fmla="*/ 17 w 52"/>
                <a:gd name="T17" fmla="*/ 8 h 25"/>
                <a:gd name="T18" fmla="*/ 16 w 52"/>
                <a:gd name="T19" fmla="*/ 9 h 25"/>
                <a:gd name="T20" fmla="*/ 15 w 52"/>
                <a:gd name="T21" fmla="*/ 8 h 25"/>
                <a:gd name="T22" fmla="*/ 6 w 52"/>
                <a:gd name="T23" fmla="*/ 5 h 25"/>
                <a:gd name="T24" fmla="*/ 3 w 52"/>
                <a:gd name="T25" fmla="*/ 2 h 25"/>
                <a:gd name="T26" fmla="*/ 2 w 52"/>
                <a:gd name="T27" fmla="*/ 3 h 25"/>
                <a:gd name="T28" fmla="*/ 0 w 52"/>
                <a:gd name="T29" fmla="*/ 6 h 25"/>
                <a:gd name="T30" fmla="*/ 15 w 52"/>
                <a:gd name="T31" fmla="*/ 16 h 25"/>
                <a:gd name="T32" fmla="*/ 29 w 52"/>
                <a:gd name="T33" fmla="*/ 19 h 25"/>
                <a:gd name="T34" fmla="*/ 34 w 52"/>
                <a:gd name="T35" fmla="*/ 18 h 25"/>
                <a:gd name="T36" fmla="*/ 34 w 52"/>
                <a:gd name="T37" fmla="*/ 25 h 25"/>
                <a:gd name="T38" fmla="*/ 35 w 52"/>
                <a:gd name="T39" fmla="*/ 25 h 25"/>
                <a:gd name="T40" fmla="*/ 36 w 52"/>
                <a:gd name="T41" fmla="*/ 25 h 25"/>
                <a:gd name="T42" fmla="*/ 38 w 52"/>
                <a:gd name="T43" fmla="*/ 25 h 25"/>
                <a:gd name="T44" fmla="*/ 39 w 52"/>
                <a:gd name="T45" fmla="*/ 25 h 25"/>
                <a:gd name="T46" fmla="*/ 41 w 52"/>
                <a:gd name="T47" fmla="*/ 24 h 25"/>
                <a:gd name="T48" fmla="*/ 49 w 52"/>
                <a:gd name="T49" fmla="*/ 22 h 25"/>
                <a:gd name="T50" fmla="*/ 49 w 52"/>
                <a:gd name="T51" fmla="*/ 16 h 25"/>
                <a:gd name="T52" fmla="*/ 49 w 52"/>
                <a:gd name="T53" fmla="*/ 16 h 25"/>
                <a:gd name="T54" fmla="*/ 51 w 52"/>
                <a:gd name="T55" fmla="*/ 17 h 25"/>
                <a:gd name="T56" fmla="*/ 52 w 52"/>
                <a:gd name="T57" fmla="*/ 18 h 25"/>
                <a:gd name="T58" fmla="*/ 52 w 52"/>
                <a:gd name="T59" fmla="*/ 18 h 25"/>
                <a:gd name="T60" fmla="*/ 47 w 52"/>
                <a:gd name="T61" fmla="*/ 1 h 25"/>
                <a:gd name="T62" fmla="*/ 43 w 52"/>
                <a:gd name="T63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2" h="25">
                  <a:moveTo>
                    <a:pt x="43" y="0"/>
                  </a:moveTo>
                  <a:cubicBezTo>
                    <a:pt x="35" y="0"/>
                    <a:pt x="32" y="8"/>
                    <a:pt x="26" y="8"/>
                  </a:cubicBezTo>
                  <a:cubicBezTo>
                    <a:pt x="26" y="8"/>
                    <a:pt x="26" y="4"/>
                    <a:pt x="24" y="4"/>
                  </a:cubicBezTo>
                  <a:cubicBezTo>
                    <a:pt x="23" y="4"/>
                    <a:pt x="23" y="4"/>
                    <a:pt x="22" y="5"/>
                  </a:cubicBezTo>
                  <a:cubicBezTo>
                    <a:pt x="18" y="7"/>
                    <a:pt x="26" y="10"/>
                    <a:pt x="21" y="12"/>
                  </a:cubicBezTo>
                  <a:cubicBezTo>
                    <a:pt x="20" y="12"/>
                    <a:pt x="20" y="12"/>
                    <a:pt x="20" y="12"/>
                  </a:cubicBezTo>
                  <a:cubicBezTo>
                    <a:pt x="18" y="12"/>
                    <a:pt x="20" y="9"/>
                    <a:pt x="19" y="8"/>
                  </a:cubicBezTo>
                  <a:cubicBezTo>
                    <a:pt x="19" y="8"/>
                    <a:pt x="18" y="8"/>
                    <a:pt x="18" y="8"/>
                  </a:cubicBezTo>
                  <a:cubicBezTo>
                    <a:pt x="18" y="8"/>
                    <a:pt x="17" y="8"/>
                    <a:pt x="17" y="8"/>
                  </a:cubicBezTo>
                  <a:cubicBezTo>
                    <a:pt x="16" y="8"/>
                    <a:pt x="16" y="9"/>
                    <a:pt x="16" y="9"/>
                  </a:cubicBezTo>
                  <a:cubicBezTo>
                    <a:pt x="15" y="9"/>
                    <a:pt x="15" y="8"/>
                    <a:pt x="15" y="8"/>
                  </a:cubicBezTo>
                  <a:cubicBezTo>
                    <a:pt x="13" y="6"/>
                    <a:pt x="8" y="5"/>
                    <a:pt x="6" y="5"/>
                  </a:cubicBezTo>
                  <a:cubicBezTo>
                    <a:pt x="5" y="4"/>
                    <a:pt x="5" y="2"/>
                    <a:pt x="3" y="2"/>
                  </a:cubicBezTo>
                  <a:cubicBezTo>
                    <a:pt x="3" y="2"/>
                    <a:pt x="2" y="2"/>
                    <a:pt x="2" y="3"/>
                  </a:cubicBezTo>
                  <a:cubicBezTo>
                    <a:pt x="1" y="3"/>
                    <a:pt x="1" y="6"/>
                    <a:pt x="0" y="6"/>
                  </a:cubicBezTo>
                  <a:cubicBezTo>
                    <a:pt x="4" y="10"/>
                    <a:pt x="13" y="9"/>
                    <a:pt x="15" y="16"/>
                  </a:cubicBezTo>
                  <a:cubicBezTo>
                    <a:pt x="21" y="16"/>
                    <a:pt x="25" y="19"/>
                    <a:pt x="29" y="19"/>
                  </a:cubicBezTo>
                  <a:cubicBezTo>
                    <a:pt x="31" y="19"/>
                    <a:pt x="32" y="19"/>
                    <a:pt x="34" y="18"/>
                  </a:cubicBezTo>
                  <a:cubicBezTo>
                    <a:pt x="32" y="21"/>
                    <a:pt x="32" y="23"/>
                    <a:pt x="34" y="25"/>
                  </a:cubicBezTo>
                  <a:cubicBezTo>
                    <a:pt x="34" y="25"/>
                    <a:pt x="34" y="25"/>
                    <a:pt x="35" y="25"/>
                  </a:cubicBezTo>
                  <a:cubicBezTo>
                    <a:pt x="35" y="25"/>
                    <a:pt x="36" y="25"/>
                    <a:pt x="36" y="25"/>
                  </a:cubicBezTo>
                  <a:cubicBezTo>
                    <a:pt x="37" y="25"/>
                    <a:pt x="37" y="25"/>
                    <a:pt x="38" y="25"/>
                  </a:cubicBezTo>
                  <a:cubicBezTo>
                    <a:pt x="38" y="25"/>
                    <a:pt x="39" y="25"/>
                    <a:pt x="39" y="25"/>
                  </a:cubicBezTo>
                  <a:cubicBezTo>
                    <a:pt x="41" y="25"/>
                    <a:pt x="41" y="24"/>
                    <a:pt x="41" y="24"/>
                  </a:cubicBezTo>
                  <a:cubicBezTo>
                    <a:pt x="44" y="23"/>
                    <a:pt x="47" y="23"/>
                    <a:pt x="49" y="22"/>
                  </a:cubicBezTo>
                  <a:cubicBezTo>
                    <a:pt x="50" y="21"/>
                    <a:pt x="48" y="17"/>
                    <a:pt x="49" y="16"/>
                  </a:cubicBezTo>
                  <a:cubicBezTo>
                    <a:pt x="49" y="16"/>
                    <a:pt x="49" y="16"/>
                    <a:pt x="49" y="16"/>
                  </a:cubicBezTo>
                  <a:cubicBezTo>
                    <a:pt x="50" y="16"/>
                    <a:pt x="50" y="16"/>
                    <a:pt x="51" y="17"/>
                  </a:cubicBezTo>
                  <a:cubicBezTo>
                    <a:pt x="51" y="17"/>
                    <a:pt x="52" y="18"/>
                    <a:pt x="52" y="18"/>
                  </a:cubicBezTo>
                  <a:cubicBezTo>
                    <a:pt x="52" y="18"/>
                    <a:pt x="52" y="18"/>
                    <a:pt x="52" y="18"/>
                  </a:cubicBezTo>
                  <a:cubicBezTo>
                    <a:pt x="52" y="11"/>
                    <a:pt x="44" y="11"/>
                    <a:pt x="47" y="1"/>
                  </a:cubicBezTo>
                  <a:cubicBezTo>
                    <a:pt x="46" y="0"/>
                    <a:pt x="45" y="0"/>
                    <a:pt x="4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03" name="Freeform 114"/>
            <p:cNvSpPr>
              <a:spLocks/>
            </p:cNvSpPr>
            <p:nvPr/>
          </p:nvSpPr>
          <p:spPr bwMode="auto">
            <a:xfrm>
              <a:off x="3031026" y="2389902"/>
              <a:ext cx="282773" cy="101915"/>
            </a:xfrm>
            <a:custGeom>
              <a:avLst/>
              <a:gdLst>
                <a:gd name="T0" fmla="*/ 61 w 93"/>
                <a:gd name="T1" fmla="*/ 2 h 35"/>
                <a:gd name="T2" fmla="*/ 55 w 93"/>
                <a:gd name="T3" fmla="*/ 3 h 35"/>
                <a:gd name="T4" fmla="*/ 61 w 93"/>
                <a:gd name="T5" fmla="*/ 20 h 35"/>
                <a:gd name="T6" fmla="*/ 40 w 93"/>
                <a:gd name="T7" fmla="*/ 12 h 35"/>
                <a:gd name="T8" fmla="*/ 35 w 93"/>
                <a:gd name="T9" fmla="*/ 16 h 35"/>
                <a:gd name="T10" fmla="*/ 36 w 93"/>
                <a:gd name="T11" fmla="*/ 10 h 35"/>
                <a:gd name="T12" fmla="*/ 33 w 93"/>
                <a:gd name="T13" fmla="*/ 10 h 35"/>
                <a:gd name="T14" fmla="*/ 31 w 93"/>
                <a:gd name="T15" fmla="*/ 6 h 35"/>
                <a:gd name="T16" fmla="*/ 21 w 93"/>
                <a:gd name="T17" fmla="*/ 5 h 35"/>
                <a:gd name="T18" fmla="*/ 15 w 93"/>
                <a:gd name="T19" fmla="*/ 7 h 35"/>
                <a:gd name="T20" fmla="*/ 13 w 93"/>
                <a:gd name="T21" fmla="*/ 6 h 35"/>
                <a:gd name="T22" fmla="*/ 14 w 93"/>
                <a:gd name="T23" fmla="*/ 10 h 35"/>
                <a:gd name="T24" fmla="*/ 10 w 93"/>
                <a:gd name="T25" fmla="*/ 11 h 35"/>
                <a:gd name="T26" fmla="*/ 6 w 93"/>
                <a:gd name="T27" fmla="*/ 12 h 35"/>
                <a:gd name="T28" fmla="*/ 1 w 93"/>
                <a:gd name="T29" fmla="*/ 22 h 35"/>
                <a:gd name="T30" fmla="*/ 9 w 93"/>
                <a:gd name="T31" fmla="*/ 23 h 35"/>
                <a:gd name="T32" fmla="*/ 14 w 93"/>
                <a:gd name="T33" fmla="*/ 24 h 35"/>
                <a:gd name="T34" fmla="*/ 19 w 93"/>
                <a:gd name="T35" fmla="*/ 25 h 35"/>
                <a:gd name="T36" fmla="*/ 27 w 93"/>
                <a:gd name="T37" fmla="*/ 22 h 35"/>
                <a:gd name="T38" fmla="*/ 35 w 93"/>
                <a:gd name="T39" fmla="*/ 26 h 35"/>
                <a:gd name="T40" fmla="*/ 41 w 93"/>
                <a:gd name="T41" fmla="*/ 25 h 35"/>
                <a:gd name="T42" fmla="*/ 27 w 93"/>
                <a:gd name="T43" fmla="*/ 35 h 35"/>
                <a:gd name="T44" fmla="*/ 51 w 93"/>
                <a:gd name="T45" fmla="*/ 29 h 35"/>
                <a:gd name="T46" fmla="*/ 53 w 93"/>
                <a:gd name="T47" fmla="*/ 29 h 35"/>
                <a:gd name="T48" fmla="*/ 55 w 93"/>
                <a:gd name="T49" fmla="*/ 29 h 35"/>
                <a:gd name="T50" fmla="*/ 72 w 93"/>
                <a:gd name="T51" fmla="*/ 25 h 35"/>
                <a:gd name="T52" fmla="*/ 79 w 93"/>
                <a:gd name="T53" fmla="*/ 27 h 35"/>
                <a:gd name="T54" fmla="*/ 91 w 93"/>
                <a:gd name="T55" fmla="*/ 25 h 35"/>
                <a:gd name="T56" fmla="*/ 91 w 93"/>
                <a:gd name="T57" fmla="*/ 14 h 35"/>
                <a:gd name="T58" fmla="*/ 84 w 93"/>
                <a:gd name="T59" fmla="*/ 10 h 35"/>
                <a:gd name="T60" fmla="*/ 72 w 93"/>
                <a:gd name="T61" fmla="*/ 8 h 35"/>
                <a:gd name="T62" fmla="*/ 68 w 93"/>
                <a:gd name="T63" fmla="*/ 1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3" h="35">
                  <a:moveTo>
                    <a:pt x="65" y="0"/>
                  </a:moveTo>
                  <a:cubicBezTo>
                    <a:pt x="64" y="0"/>
                    <a:pt x="62" y="1"/>
                    <a:pt x="61" y="2"/>
                  </a:cubicBezTo>
                  <a:cubicBezTo>
                    <a:pt x="60" y="2"/>
                    <a:pt x="58" y="3"/>
                    <a:pt x="57" y="3"/>
                  </a:cubicBezTo>
                  <a:cubicBezTo>
                    <a:pt x="56" y="3"/>
                    <a:pt x="56" y="3"/>
                    <a:pt x="55" y="3"/>
                  </a:cubicBezTo>
                  <a:cubicBezTo>
                    <a:pt x="52" y="10"/>
                    <a:pt x="63" y="3"/>
                    <a:pt x="61" y="10"/>
                  </a:cubicBezTo>
                  <a:cubicBezTo>
                    <a:pt x="48" y="11"/>
                    <a:pt x="64" y="12"/>
                    <a:pt x="61" y="20"/>
                  </a:cubicBezTo>
                  <a:cubicBezTo>
                    <a:pt x="57" y="15"/>
                    <a:pt x="40" y="19"/>
                    <a:pt x="42" y="12"/>
                  </a:cubicBezTo>
                  <a:cubicBezTo>
                    <a:pt x="41" y="12"/>
                    <a:pt x="41" y="12"/>
                    <a:pt x="40" y="12"/>
                  </a:cubicBezTo>
                  <a:cubicBezTo>
                    <a:pt x="38" y="12"/>
                    <a:pt x="37" y="16"/>
                    <a:pt x="36" y="16"/>
                  </a:cubicBezTo>
                  <a:cubicBezTo>
                    <a:pt x="36" y="16"/>
                    <a:pt x="36" y="16"/>
                    <a:pt x="35" y="16"/>
                  </a:cubicBezTo>
                  <a:cubicBezTo>
                    <a:pt x="33" y="16"/>
                    <a:pt x="37" y="12"/>
                    <a:pt x="36" y="10"/>
                  </a:cubicBezTo>
                  <a:cubicBezTo>
                    <a:pt x="36" y="10"/>
                    <a:pt x="36" y="10"/>
                    <a:pt x="36" y="10"/>
                  </a:cubicBezTo>
                  <a:cubicBezTo>
                    <a:pt x="35" y="10"/>
                    <a:pt x="35" y="10"/>
                    <a:pt x="34" y="10"/>
                  </a:cubicBezTo>
                  <a:cubicBezTo>
                    <a:pt x="34" y="10"/>
                    <a:pt x="33" y="10"/>
                    <a:pt x="33" y="10"/>
                  </a:cubicBezTo>
                  <a:cubicBezTo>
                    <a:pt x="33" y="10"/>
                    <a:pt x="33" y="10"/>
                    <a:pt x="32" y="10"/>
                  </a:cubicBezTo>
                  <a:cubicBezTo>
                    <a:pt x="30" y="9"/>
                    <a:pt x="32" y="8"/>
                    <a:pt x="31" y="6"/>
                  </a:cubicBezTo>
                  <a:cubicBezTo>
                    <a:pt x="29" y="6"/>
                    <a:pt x="22" y="5"/>
                    <a:pt x="21" y="5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19" y="5"/>
                    <a:pt x="18" y="6"/>
                    <a:pt x="16" y="6"/>
                  </a:cubicBezTo>
                  <a:cubicBezTo>
                    <a:pt x="15" y="6"/>
                    <a:pt x="15" y="7"/>
                    <a:pt x="15" y="7"/>
                  </a:cubicBezTo>
                  <a:cubicBezTo>
                    <a:pt x="14" y="7"/>
                    <a:pt x="14" y="6"/>
                    <a:pt x="14" y="6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7" y="8"/>
                    <a:pt x="15" y="9"/>
                    <a:pt x="14" y="10"/>
                  </a:cubicBezTo>
                  <a:cubicBezTo>
                    <a:pt x="13" y="11"/>
                    <a:pt x="12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9" y="11"/>
                  </a:cubicBezTo>
                  <a:cubicBezTo>
                    <a:pt x="8" y="11"/>
                    <a:pt x="7" y="11"/>
                    <a:pt x="6" y="12"/>
                  </a:cubicBezTo>
                  <a:cubicBezTo>
                    <a:pt x="6" y="13"/>
                    <a:pt x="5" y="17"/>
                    <a:pt x="4" y="18"/>
                  </a:cubicBezTo>
                  <a:cubicBezTo>
                    <a:pt x="3" y="19"/>
                    <a:pt x="0" y="19"/>
                    <a:pt x="1" y="22"/>
                  </a:cubicBezTo>
                  <a:cubicBezTo>
                    <a:pt x="2" y="23"/>
                    <a:pt x="4" y="24"/>
                    <a:pt x="6" y="24"/>
                  </a:cubicBezTo>
                  <a:cubicBezTo>
                    <a:pt x="7" y="24"/>
                    <a:pt x="8" y="23"/>
                    <a:pt x="9" y="23"/>
                  </a:cubicBezTo>
                  <a:cubicBezTo>
                    <a:pt x="10" y="23"/>
                    <a:pt x="10" y="23"/>
                    <a:pt x="11" y="23"/>
                  </a:cubicBezTo>
                  <a:cubicBezTo>
                    <a:pt x="12" y="23"/>
                    <a:pt x="13" y="23"/>
                    <a:pt x="14" y="24"/>
                  </a:cubicBezTo>
                  <a:cubicBezTo>
                    <a:pt x="16" y="24"/>
                    <a:pt x="16" y="26"/>
                    <a:pt x="18" y="26"/>
                  </a:cubicBezTo>
                  <a:cubicBezTo>
                    <a:pt x="19" y="26"/>
                    <a:pt x="19" y="25"/>
                    <a:pt x="19" y="25"/>
                  </a:cubicBezTo>
                  <a:cubicBezTo>
                    <a:pt x="22" y="25"/>
                    <a:pt x="23" y="21"/>
                    <a:pt x="25" y="21"/>
                  </a:cubicBezTo>
                  <a:cubicBezTo>
                    <a:pt x="26" y="21"/>
                    <a:pt x="26" y="21"/>
                    <a:pt x="27" y="22"/>
                  </a:cubicBezTo>
                  <a:cubicBezTo>
                    <a:pt x="30" y="24"/>
                    <a:pt x="31" y="25"/>
                    <a:pt x="34" y="25"/>
                  </a:cubicBezTo>
                  <a:cubicBezTo>
                    <a:pt x="35" y="25"/>
                    <a:pt x="35" y="26"/>
                    <a:pt x="35" y="26"/>
                  </a:cubicBezTo>
                  <a:cubicBezTo>
                    <a:pt x="36" y="26"/>
                    <a:pt x="37" y="25"/>
                    <a:pt x="38" y="25"/>
                  </a:cubicBezTo>
                  <a:cubicBezTo>
                    <a:pt x="39" y="25"/>
                    <a:pt x="40" y="25"/>
                    <a:pt x="41" y="25"/>
                  </a:cubicBezTo>
                  <a:cubicBezTo>
                    <a:pt x="43" y="25"/>
                    <a:pt x="44" y="25"/>
                    <a:pt x="44" y="29"/>
                  </a:cubicBezTo>
                  <a:cubicBezTo>
                    <a:pt x="37" y="30"/>
                    <a:pt x="28" y="28"/>
                    <a:pt x="27" y="35"/>
                  </a:cubicBezTo>
                  <a:cubicBezTo>
                    <a:pt x="33" y="34"/>
                    <a:pt x="43" y="32"/>
                    <a:pt x="46" y="31"/>
                  </a:cubicBezTo>
                  <a:cubicBezTo>
                    <a:pt x="49" y="30"/>
                    <a:pt x="49" y="31"/>
                    <a:pt x="51" y="29"/>
                  </a:cubicBezTo>
                  <a:cubicBezTo>
                    <a:pt x="51" y="29"/>
                    <a:pt x="52" y="29"/>
                    <a:pt x="52" y="29"/>
                  </a:cubicBezTo>
                  <a:cubicBezTo>
                    <a:pt x="52" y="29"/>
                    <a:pt x="53" y="29"/>
                    <a:pt x="53" y="29"/>
                  </a:cubicBezTo>
                  <a:cubicBezTo>
                    <a:pt x="54" y="29"/>
                    <a:pt x="54" y="29"/>
                    <a:pt x="55" y="29"/>
                  </a:cubicBezTo>
                  <a:cubicBezTo>
                    <a:pt x="55" y="29"/>
                    <a:pt x="55" y="29"/>
                    <a:pt x="55" y="29"/>
                  </a:cubicBezTo>
                  <a:cubicBezTo>
                    <a:pt x="59" y="28"/>
                    <a:pt x="66" y="25"/>
                    <a:pt x="71" y="25"/>
                  </a:cubicBezTo>
                  <a:cubicBezTo>
                    <a:pt x="72" y="25"/>
                    <a:pt x="72" y="25"/>
                    <a:pt x="72" y="25"/>
                  </a:cubicBezTo>
                  <a:cubicBezTo>
                    <a:pt x="75" y="26"/>
                    <a:pt x="76" y="27"/>
                    <a:pt x="79" y="27"/>
                  </a:cubicBezTo>
                  <a:cubicBezTo>
                    <a:pt x="79" y="27"/>
                    <a:pt x="79" y="27"/>
                    <a:pt x="79" y="27"/>
                  </a:cubicBezTo>
                  <a:cubicBezTo>
                    <a:pt x="82" y="27"/>
                    <a:pt x="85" y="24"/>
                    <a:pt x="88" y="24"/>
                  </a:cubicBezTo>
                  <a:cubicBezTo>
                    <a:pt x="89" y="24"/>
                    <a:pt x="90" y="24"/>
                    <a:pt x="91" y="25"/>
                  </a:cubicBezTo>
                  <a:cubicBezTo>
                    <a:pt x="93" y="19"/>
                    <a:pt x="90" y="20"/>
                    <a:pt x="92" y="18"/>
                  </a:cubicBezTo>
                  <a:cubicBezTo>
                    <a:pt x="93" y="17"/>
                    <a:pt x="91" y="14"/>
                    <a:pt x="91" y="14"/>
                  </a:cubicBezTo>
                  <a:cubicBezTo>
                    <a:pt x="89" y="12"/>
                    <a:pt x="88" y="10"/>
                    <a:pt x="85" y="10"/>
                  </a:cubicBezTo>
                  <a:cubicBezTo>
                    <a:pt x="85" y="10"/>
                    <a:pt x="84" y="10"/>
                    <a:pt x="84" y="10"/>
                  </a:cubicBezTo>
                  <a:cubicBezTo>
                    <a:pt x="81" y="10"/>
                    <a:pt x="81" y="13"/>
                    <a:pt x="79" y="14"/>
                  </a:cubicBezTo>
                  <a:cubicBezTo>
                    <a:pt x="77" y="11"/>
                    <a:pt x="74" y="10"/>
                    <a:pt x="72" y="8"/>
                  </a:cubicBezTo>
                  <a:cubicBezTo>
                    <a:pt x="71" y="8"/>
                    <a:pt x="72" y="5"/>
                    <a:pt x="72" y="5"/>
                  </a:cubicBezTo>
                  <a:cubicBezTo>
                    <a:pt x="71" y="3"/>
                    <a:pt x="66" y="5"/>
                    <a:pt x="68" y="1"/>
                  </a:cubicBezTo>
                  <a:cubicBezTo>
                    <a:pt x="67" y="1"/>
                    <a:pt x="66" y="0"/>
                    <a:pt x="65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04" name="Freeform 115"/>
            <p:cNvSpPr>
              <a:spLocks/>
            </p:cNvSpPr>
            <p:nvPr/>
          </p:nvSpPr>
          <p:spPr bwMode="auto">
            <a:xfrm>
              <a:off x="2835841" y="2483189"/>
              <a:ext cx="221995" cy="133918"/>
            </a:xfrm>
            <a:custGeom>
              <a:avLst/>
              <a:gdLst>
                <a:gd name="T0" fmla="*/ 25 w 73"/>
                <a:gd name="T1" fmla="*/ 0 h 46"/>
                <a:gd name="T2" fmla="*/ 19 w 73"/>
                <a:gd name="T3" fmla="*/ 0 h 46"/>
                <a:gd name="T4" fmla="*/ 12 w 73"/>
                <a:gd name="T5" fmla="*/ 0 h 46"/>
                <a:gd name="T6" fmla="*/ 9 w 73"/>
                <a:gd name="T7" fmla="*/ 0 h 46"/>
                <a:gd name="T8" fmla="*/ 13 w 73"/>
                <a:gd name="T9" fmla="*/ 9 h 46"/>
                <a:gd name="T10" fmla="*/ 9 w 73"/>
                <a:gd name="T11" fmla="*/ 17 h 46"/>
                <a:gd name="T12" fmla="*/ 8 w 73"/>
                <a:gd name="T13" fmla="*/ 20 h 46"/>
                <a:gd name="T14" fmla="*/ 5 w 73"/>
                <a:gd name="T15" fmla="*/ 19 h 46"/>
                <a:gd name="T16" fmla="*/ 7 w 73"/>
                <a:gd name="T17" fmla="*/ 26 h 46"/>
                <a:gd name="T18" fmla="*/ 6 w 73"/>
                <a:gd name="T19" fmla="*/ 26 h 46"/>
                <a:gd name="T20" fmla="*/ 5 w 73"/>
                <a:gd name="T21" fmla="*/ 30 h 46"/>
                <a:gd name="T22" fmla="*/ 0 w 73"/>
                <a:gd name="T23" fmla="*/ 34 h 46"/>
                <a:gd name="T24" fmla="*/ 17 w 73"/>
                <a:gd name="T25" fmla="*/ 45 h 46"/>
                <a:gd name="T26" fmla="*/ 22 w 73"/>
                <a:gd name="T27" fmla="*/ 46 h 46"/>
                <a:gd name="T28" fmla="*/ 31 w 73"/>
                <a:gd name="T29" fmla="*/ 43 h 46"/>
                <a:gd name="T30" fmla="*/ 39 w 73"/>
                <a:gd name="T31" fmla="*/ 40 h 46"/>
                <a:gd name="T32" fmla="*/ 39 w 73"/>
                <a:gd name="T33" fmla="*/ 40 h 46"/>
                <a:gd name="T34" fmla="*/ 39 w 73"/>
                <a:gd name="T35" fmla="*/ 32 h 46"/>
                <a:gd name="T36" fmla="*/ 43 w 73"/>
                <a:gd name="T37" fmla="*/ 28 h 46"/>
                <a:gd name="T38" fmla="*/ 43 w 73"/>
                <a:gd name="T39" fmla="*/ 28 h 46"/>
                <a:gd name="T40" fmla="*/ 45 w 73"/>
                <a:gd name="T41" fmla="*/ 28 h 46"/>
                <a:gd name="T42" fmla="*/ 46 w 73"/>
                <a:gd name="T43" fmla="*/ 28 h 46"/>
                <a:gd name="T44" fmla="*/ 47 w 73"/>
                <a:gd name="T45" fmla="*/ 28 h 46"/>
                <a:gd name="T46" fmla="*/ 47 w 73"/>
                <a:gd name="T47" fmla="*/ 25 h 46"/>
                <a:gd name="T48" fmla="*/ 50 w 73"/>
                <a:gd name="T49" fmla="*/ 23 h 46"/>
                <a:gd name="T50" fmla="*/ 50 w 73"/>
                <a:gd name="T51" fmla="*/ 23 h 46"/>
                <a:gd name="T52" fmla="*/ 49 w 73"/>
                <a:gd name="T53" fmla="*/ 21 h 46"/>
                <a:gd name="T54" fmla="*/ 49 w 73"/>
                <a:gd name="T55" fmla="*/ 21 h 46"/>
                <a:gd name="T56" fmla="*/ 50 w 73"/>
                <a:gd name="T57" fmla="*/ 20 h 46"/>
                <a:gd name="T58" fmla="*/ 50 w 73"/>
                <a:gd name="T59" fmla="*/ 19 h 46"/>
                <a:gd name="T60" fmla="*/ 50 w 73"/>
                <a:gd name="T61" fmla="*/ 19 h 46"/>
                <a:gd name="T62" fmla="*/ 50 w 73"/>
                <a:gd name="T63" fmla="*/ 19 h 46"/>
                <a:gd name="T64" fmla="*/ 50 w 73"/>
                <a:gd name="T65" fmla="*/ 19 h 46"/>
                <a:gd name="T66" fmla="*/ 50 w 73"/>
                <a:gd name="T67" fmla="*/ 19 h 46"/>
                <a:gd name="T68" fmla="*/ 50 w 73"/>
                <a:gd name="T69" fmla="*/ 19 h 46"/>
                <a:gd name="T70" fmla="*/ 50 w 73"/>
                <a:gd name="T71" fmla="*/ 19 h 46"/>
                <a:gd name="T72" fmla="*/ 50 w 73"/>
                <a:gd name="T73" fmla="*/ 19 h 46"/>
                <a:gd name="T74" fmla="*/ 51 w 73"/>
                <a:gd name="T75" fmla="*/ 19 h 46"/>
                <a:gd name="T76" fmla="*/ 52 w 73"/>
                <a:gd name="T77" fmla="*/ 20 h 46"/>
                <a:gd name="T78" fmla="*/ 54 w 73"/>
                <a:gd name="T79" fmla="*/ 21 h 46"/>
                <a:gd name="T80" fmla="*/ 54 w 73"/>
                <a:gd name="T81" fmla="*/ 21 h 46"/>
                <a:gd name="T82" fmla="*/ 56 w 73"/>
                <a:gd name="T83" fmla="*/ 17 h 46"/>
                <a:gd name="T84" fmla="*/ 73 w 73"/>
                <a:gd name="T85" fmla="*/ 13 h 46"/>
                <a:gd name="T86" fmla="*/ 62 w 73"/>
                <a:gd name="T87" fmla="*/ 6 h 46"/>
                <a:gd name="T88" fmla="*/ 60 w 73"/>
                <a:gd name="T89" fmla="*/ 4 h 46"/>
                <a:gd name="T90" fmla="*/ 57 w 73"/>
                <a:gd name="T91" fmla="*/ 3 h 46"/>
                <a:gd name="T92" fmla="*/ 55 w 73"/>
                <a:gd name="T93" fmla="*/ 4 h 46"/>
                <a:gd name="T94" fmla="*/ 54 w 73"/>
                <a:gd name="T95" fmla="*/ 5 h 46"/>
                <a:gd name="T96" fmla="*/ 52 w 73"/>
                <a:gd name="T97" fmla="*/ 4 h 46"/>
                <a:gd name="T98" fmla="*/ 49 w 73"/>
                <a:gd name="T99" fmla="*/ 3 h 46"/>
                <a:gd name="T100" fmla="*/ 49 w 73"/>
                <a:gd name="T101" fmla="*/ 3 h 46"/>
                <a:gd name="T102" fmla="*/ 48 w 73"/>
                <a:gd name="T103" fmla="*/ 3 h 46"/>
                <a:gd name="T104" fmla="*/ 45 w 73"/>
                <a:gd name="T105" fmla="*/ 2 h 46"/>
                <a:gd name="T106" fmla="*/ 44 w 73"/>
                <a:gd name="T107" fmla="*/ 2 h 46"/>
                <a:gd name="T108" fmla="*/ 43 w 73"/>
                <a:gd name="T109" fmla="*/ 2 h 46"/>
                <a:gd name="T110" fmla="*/ 41 w 73"/>
                <a:gd name="T111" fmla="*/ 2 h 46"/>
                <a:gd name="T112" fmla="*/ 41 w 73"/>
                <a:gd name="T113" fmla="*/ 2 h 46"/>
                <a:gd name="T114" fmla="*/ 25 w 73"/>
                <a:gd name="T115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73" h="46">
                  <a:moveTo>
                    <a:pt x="25" y="0"/>
                  </a:moveTo>
                  <a:cubicBezTo>
                    <a:pt x="23" y="0"/>
                    <a:pt x="21" y="0"/>
                    <a:pt x="19" y="0"/>
                  </a:cubicBezTo>
                  <a:cubicBezTo>
                    <a:pt x="17" y="0"/>
                    <a:pt x="15" y="0"/>
                    <a:pt x="12" y="0"/>
                  </a:cubicBezTo>
                  <a:cubicBezTo>
                    <a:pt x="11" y="0"/>
                    <a:pt x="10" y="0"/>
                    <a:pt x="9" y="0"/>
                  </a:cubicBezTo>
                  <a:cubicBezTo>
                    <a:pt x="6" y="7"/>
                    <a:pt x="14" y="3"/>
                    <a:pt x="13" y="9"/>
                  </a:cubicBezTo>
                  <a:cubicBezTo>
                    <a:pt x="13" y="15"/>
                    <a:pt x="10" y="14"/>
                    <a:pt x="9" y="17"/>
                  </a:cubicBezTo>
                  <a:cubicBezTo>
                    <a:pt x="9" y="19"/>
                    <a:pt x="8" y="20"/>
                    <a:pt x="8" y="20"/>
                  </a:cubicBezTo>
                  <a:cubicBezTo>
                    <a:pt x="7" y="20"/>
                    <a:pt x="6" y="20"/>
                    <a:pt x="5" y="19"/>
                  </a:cubicBezTo>
                  <a:cubicBezTo>
                    <a:pt x="5" y="22"/>
                    <a:pt x="7" y="23"/>
                    <a:pt x="7" y="26"/>
                  </a:cubicBezTo>
                  <a:cubicBezTo>
                    <a:pt x="7" y="26"/>
                    <a:pt x="6" y="26"/>
                    <a:pt x="6" y="26"/>
                  </a:cubicBezTo>
                  <a:cubicBezTo>
                    <a:pt x="3" y="26"/>
                    <a:pt x="6" y="30"/>
                    <a:pt x="5" y="30"/>
                  </a:cubicBezTo>
                  <a:cubicBezTo>
                    <a:pt x="4" y="32"/>
                    <a:pt x="0" y="32"/>
                    <a:pt x="0" y="34"/>
                  </a:cubicBezTo>
                  <a:cubicBezTo>
                    <a:pt x="6" y="37"/>
                    <a:pt x="18" y="34"/>
                    <a:pt x="17" y="45"/>
                  </a:cubicBezTo>
                  <a:cubicBezTo>
                    <a:pt x="19" y="46"/>
                    <a:pt x="21" y="46"/>
                    <a:pt x="22" y="46"/>
                  </a:cubicBezTo>
                  <a:cubicBezTo>
                    <a:pt x="27" y="46"/>
                    <a:pt x="29" y="44"/>
                    <a:pt x="31" y="43"/>
                  </a:cubicBezTo>
                  <a:cubicBezTo>
                    <a:pt x="33" y="41"/>
                    <a:pt x="35" y="40"/>
                    <a:pt x="39" y="40"/>
                  </a:cubicBezTo>
                  <a:cubicBezTo>
                    <a:pt x="39" y="40"/>
                    <a:pt x="39" y="40"/>
                    <a:pt x="39" y="40"/>
                  </a:cubicBezTo>
                  <a:cubicBezTo>
                    <a:pt x="39" y="37"/>
                    <a:pt x="39" y="35"/>
                    <a:pt x="39" y="32"/>
                  </a:cubicBezTo>
                  <a:cubicBezTo>
                    <a:pt x="41" y="32"/>
                    <a:pt x="42" y="30"/>
                    <a:pt x="43" y="28"/>
                  </a:cubicBezTo>
                  <a:cubicBezTo>
                    <a:pt x="43" y="28"/>
                    <a:pt x="43" y="28"/>
                    <a:pt x="43" y="28"/>
                  </a:cubicBezTo>
                  <a:cubicBezTo>
                    <a:pt x="44" y="28"/>
                    <a:pt x="44" y="28"/>
                    <a:pt x="45" y="28"/>
                  </a:cubicBezTo>
                  <a:cubicBezTo>
                    <a:pt x="45" y="28"/>
                    <a:pt x="46" y="28"/>
                    <a:pt x="46" y="28"/>
                  </a:cubicBezTo>
                  <a:cubicBezTo>
                    <a:pt x="46" y="28"/>
                    <a:pt x="47" y="28"/>
                    <a:pt x="47" y="28"/>
                  </a:cubicBezTo>
                  <a:cubicBezTo>
                    <a:pt x="47" y="28"/>
                    <a:pt x="46" y="25"/>
                    <a:pt x="47" y="25"/>
                  </a:cubicBezTo>
                  <a:cubicBezTo>
                    <a:pt x="48" y="23"/>
                    <a:pt x="49" y="25"/>
                    <a:pt x="50" y="23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49" y="23"/>
                    <a:pt x="48" y="22"/>
                    <a:pt x="49" y="21"/>
                  </a:cubicBezTo>
                  <a:cubicBezTo>
                    <a:pt x="48" y="21"/>
                    <a:pt x="49" y="21"/>
                    <a:pt x="49" y="21"/>
                  </a:cubicBezTo>
                  <a:cubicBezTo>
                    <a:pt x="49" y="21"/>
                    <a:pt x="49" y="20"/>
                    <a:pt x="50" y="20"/>
                  </a:cubicBezTo>
                  <a:cubicBezTo>
                    <a:pt x="50" y="19"/>
                    <a:pt x="51" y="19"/>
                    <a:pt x="50" y="19"/>
                  </a:cubicBezTo>
                  <a:cubicBezTo>
                    <a:pt x="50" y="19"/>
                    <a:pt x="50" y="19"/>
                    <a:pt x="50" y="19"/>
                  </a:cubicBezTo>
                  <a:cubicBezTo>
                    <a:pt x="50" y="19"/>
                    <a:pt x="50" y="19"/>
                    <a:pt x="50" y="19"/>
                  </a:cubicBezTo>
                  <a:cubicBezTo>
                    <a:pt x="50" y="19"/>
                    <a:pt x="50" y="19"/>
                    <a:pt x="50" y="19"/>
                  </a:cubicBezTo>
                  <a:cubicBezTo>
                    <a:pt x="50" y="19"/>
                    <a:pt x="50" y="19"/>
                    <a:pt x="50" y="19"/>
                  </a:cubicBezTo>
                  <a:cubicBezTo>
                    <a:pt x="50" y="19"/>
                    <a:pt x="50" y="19"/>
                    <a:pt x="50" y="19"/>
                  </a:cubicBezTo>
                  <a:cubicBezTo>
                    <a:pt x="50" y="19"/>
                    <a:pt x="50" y="19"/>
                    <a:pt x="50" y="19"/>
                  </a:cubicBezTo>
                  <a:cubicBezTo>
                    <a:pt x="50" y="19"/>
                    <a:pt x="50" y="19"/>
                    <a:pt x="50" y="19"/>
                  </a:cubicBezTo>
                  <a:cubicBezTo>
                    <a:pt x="51" y="19"/>
                    <a:pt x="51" y="19"/>
                    <a:pt x="51" y="19"/>
                  </a:cubicBezTo>
                  <a:cubicBezTo>
                    <a:pt x="51" y="19"/>
                    <a:pt x="52" y="19"/>
                    <a:pt x="52" y="20"/>
                  </a:cubicBezTo>
                  <a:cubicBezTo>
                    <a:pt x="53" y="20"/>
                    <a:pt x="53" y="21"/>
                    <a:pt x="54" y="21"/>
                  </a:cubicBezTo>
                  <a:cubicBezTo>
                    <a:pt x="54" y="21"/>
                    <a:pt x="54" y="21"/>
                    <a:pt x="54" y="21"/>
                  </a:cubicBezTo>
                  <a:cubicBezTo>
                    <a:pt x="55" y="20"/>
                    <a:pt x="54" y="18"/>
                    <a:pt x="56" y="17"/>
                  </a:cubicBezTo>
                  <a:cubicBezTo>
                    <a:pt x="60" y="15"/>
                    <a:pt x="67" y="14"/>
                    <a:pt x="73" y="13"/>
                  </a:cubicBezTo>
                  <a:cubicBezTo>
                    <a:pt x="73" y="8"/>
                    <a:pt x="63" y="6"/>
                    <a:pt x="62" y="6"/>
                  </a:cubicBezTo>
                  <a:cubicBezTo>
                    <a:pt x="60" y="5"/>
                    <a:pt x="60" y="4"/>
                    <a:pt x="60" y="4"/>
                  </a:cubicBezTo>
                  <a:cubicBezTo>
                    <a:pt x="58" y="3"/>
                    <a:pt x="58" y="3"/>
                    <a:pt x="57" y="3"/>
                  </a:cubicBezTo>
                  <a:cubicBezTo>
                    <a:pt x="56" y="3"/>
                    <a:pt x="55" y="4"/>
                    <a:pt x="55" y="4"/>
                  </a:cubicBezTo>
                  <a:cubicBezTo>
                    <a:pt x="54" y="4"/>
                    <a:pt x="54" y="5"/>
                    <a:pt x="54" y="5"/>
                  </a:cubicBezTo>
                  <a:cubicBezTo>
                    <a:pt x="54" y="5"/>
                    <a:pt x="53" y="4"/>
                    <a:pt x="52" y="4"/>
                  </a:cubicBezTo>
                  <a:cubicBezTo>
                    <a:pt x="52" y="3"/>
                    <a:pt x="51" y="3"/>
                    <a:pt x="49" y="3"/>
                  </a:cubicBezTo>
                  <a:cubicBezTo>
                    <a:pt x="49" y="3"/>
                    <a:pt x="49" y="3"/>
                    <a:pt x="49" y="3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7" y="3"/>
                    <a:pt x="46" y="3"/>
                    <a:pt x="45" y="2"/>
                  </a:cubicBezTo>
                  <a:cubicBezTo>
                    <a:pt x="45" y="2"/>
                    <a:pt x="44" y="2"/>
                    <a:pt x="44" y="2"/>
                  </a:cubicBezTo>
                  <a:cubicBezTo>
                    <a:pt x="44" y="2"/>
                    <a:pt x="43" y="2"/>
                    <a:pt x="43" y="2"/>
                  </a:cubicBezTo>
                  <a:cubicBezTo>
                    <a:pt x="42" y="2"/>
                    <a:pt x="42" y="2"/>
                    <a:pt x="41" y="2"/>
                  </a:cubicBezTo>
                  <a:cubicBezTo>
                    <a:pt x="41" y="2"/>
                    <a:pt x="41" y="2"/>
                    <a:pt x="41" y="2"/>
                  </a:cubicBezTo>
                  <a:cubicBezTo>
                    <a:pt x="37" y="0"/>
                    <a:pt x="31" y="0"/>
                    <a:pt x="25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05" name="Freeform 116"/>
            <p:cNvSpPr>
              <a:spLocks/>
            </p:cNvSpPr>
            <p:nvPr/>
          </p:nvSpPr>
          <p:spPr bwMode="auto">
            <a:xfrm>
              <a:off x="3284769" y="2520503"/>
              <a:ext cx="45841" cy="34957"/>
            </a:xfrm>
            <a:custGeom>
              <a:avLst/>
              <a:gdLst>
                <a:gd name="T0" fmla="*/ 13 w 15"/>
                <a:gd name="T1" fmla="*/ 0 h 12"/>
                <a:gd name="T2" fmla="*/ 2 w 15"/>
                <a:gd name="T3" fmla="*/ 0 h 12"/>
                <a:gd name="T4" fmla="*/ 0 w 15"/>
                <a:gd name="T5" fmla="*/ 6 h 12"/>
                <a:gd name="T6" fmla="*/ 2 w 15"/>
                <a:gd name="T7" fmla="*/ 6 h 12"/>
                <a:gd name="T8" fmla="*/ 11 w 15"/>
                <a:gd name="T9" fmla="*/ 12 h 12"/>
                <a:gd name="T10" fmla="*/ 14 w 15"/>
                <a:gd name="T11" fmla="*/ 8 h 12"/>
                <a:gd name="T12" fmla="*/ 15 w 15"/>
                <a:gd name="T13" fmla="*/ 8 h 12"/>
                <a:gd name="T14" fmla="*/ 13 w 15"/>
                <a:gd name="T1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12">
                  <a:moveTo>
                    <a:pt x="13" y="0"/>
                  </a:moveTo>
                  <a:cubicBezTo>
                    <a:pt x="9" y="0"/>
                    <a:pt x="6" y="0"/>
                    <a:pt x="2" y="0"/>
                  </a:cubicBezTo>
                  <a:cubicBezTo>
                    <a:pt x="2" y="3"/>
                    <a:pt x="1" y="5"/>
                    <a:pt x="0" y="6"/>
                  </a:cubicBezTo>
                  <a:cubicBezTo>
                    <a:pt x="1" y="6"/>
                    <a:pt x="1" y="6"/>
                    <a:pt x="2" y="6"/>
                  </a:cubicBezTo>
                  <a:cubicBezTo>
                    <a:pt x="7" y="6"/>
                    <a:pt x="8" y="9"/>
                    <a:pt x="11" y="12"/>
                  </a:cubicBezTo>
                  <a:cubicBezTo>
                    <a:pt x="11" y="10"/>
                    <a:pt x="12" y="8"/>
                    <a:pt x="14" y="8"/>
                  </a:cubicBezTo>
                  <a:cubicBezTo>
                    <a:pt x="14" y="8"/>
                    <a:pt x="15" y="8"/>
                    <a:pt x="15" y="8"/>
                  </a:cubicBezTo>
                  <a:cubicBezTo>
                    <a:pt x="15" y="4"/>
                    <a:pt x="13" y="4"/>
                    <a:pt x="1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06" name="Freeform 117"/>
            <p:cNvSpPr>
              <a:spLocks/>
            </p:cNvSpPr>
            <p:nvPr/>
          </p:nvSpPr>
          <p:spPr bwMode="auto">
            <a:xfrm>
              <a:off x="3518992" y="2501846"/>
              <a:ext cx="112285" cy="75822"/>
            </a:xfrm>
            <a:custGeom>
              <a:avLst/>
              <a:gdLst>
                <a:gd name="T0" fmla="*/ 11 w 37"/>
                <a:gd name="T1" fmla="*/ 0 h 26"/>
                <a:gd name="T2" fmla="*/ 7 w 37"/>
                <a:gd name="T3" fmla="*/ 2 h 26"/>
                <a:gd name="T4" fmla="*/ 5 w 37"/>
                <a:gd name="T5" fmla="*/ 2 h 26"/>
                <a:gd name="T6" fmla="*/ 3 w 37"/>
                <a:gd name="T7" fmla="*/ 5 h 26"/>
                <a:gd name="T8" fmla="*/ 1 w 37"/>
                <a:gd name="T9" fmla="*/ 5 h 26"/>
                <a:gd name="T10" fmla="*/ 1 w 37"/>
                <a:gd name="T11" fmla="*/ 15 h 26"/>
                <a:gd name="T12" fmla="*/ 5 w 37"/>
                <a:gd name="T13" fmla="*/ 19 h 26"/>
                <a:gd name="T14" fmla="*/ 7 w 37"/>
                <a:gd name="T15" fmla="*/ 26 h 26"/>
                <a:gd name="T16" fmla="*/ 22 w 37"/>
                <a:gd name="T17" fmla="*/ 17 h 26"/>
                <a:gd name="T18" fmla="*/ 23 w 37"/>
                <a:gd name="T19" fmla="*/ 18 h 26"/>
                <a:gd name="T20" fmla="*/ 26 w 37"/>
                <a:gd name="T21" fmla="*/ 16 h 26"/>
                <a:gd name="T22" fmla="*/ 29 w 37"/>
                <a:gd name="T23" fmla="*/ 14 h 26"/>
                <a:gd name="T24" fmla="*/ 31 w 37"/>
                <a:gd name="T25" fmla="*/ 15 h 26"/>
                <a:gd name="T26" fmla="*/ 34 w 37"/>
                <a:gd name="T27" fmla="*/ 11 h 26"/>
                <a:gd name="T28" fmla="*/ 35 w 37"/>
                <a:gd name="T29" fmla="*/ 11 h 26"/>
                <a:gd name="T30" fmla="*/ 34 w 37"/>
                <a:gd name="T31" fmla="*/ 2 h 26"/>
                <a:gd name="T32" fmla="*/ 33 w 37"/>
                <a:gd name="T33" fmla="*/ 2 h 26"/>
                <a:gd name="T34" fmla="*/ 30 w 37"/>
                <a:gd name="T35" fmla="*/ 3 h 26"/>
                <a:gd name="T36" fmla="*/ 28 w 37"/>
                <a:gd name="T37" fmla="*/ 3 h 26"/>
                <a:gd name="T38" fmla="*/ 27 w 37"/>
                <a:gd name="T39" fmla="*/ 3 h 26"/>
                <a:gd name="T40" fmla="*/ 26 w 37"/>
                <a:gd name="T41" fmla="*/ 3 h 26"/>
                <a:gd name="T42" fmla="*/ 11 w 37"/>
                <a:gd name="T4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26">
                  <a:moveTo>
                    <a:pt x="11" y="0"/>
                  </a:moveTo>
                  <a:cubicBezTo>
                    <a:pt x="11" y="1"/>
                    <a:pt x="9" y="2"/>
                    <a:pt x="7" y="2"/>
                  </a:cubicBezTo>
                  <a:cubicBezTo>
                    <a:pt x="7" y="2"/>
                    <a:pt x="6" y="2"/>
                    <a:pt x="5" y="2"/>
                  </a:cubicBezTo>
                  <a:cubicBezTo>
                    <a:pt x="5" y="4"/>
                    <a:pt x="5" y="5"/>
                    <a:pt x="3" y="5"/>
                  </a:cubicBezTo>
                  <a:cubicBezTo>
                    <a:pt x="2" y="5"/>
                    <a:pt x="2" y="5"/>
                    <a:pt x="1" y="5"/>
                  </a:cubicBezTo>
                  <a:cubicBezTo>
                    <a:pt x="2" y="8"/>
                    <a:pt x="0" y="12"/>
                    <a:pt x="1" y="15"/>
                  </a:cubicBezTo>
                  <a:cubicBezTo>
                    <a:pt x="2" y="17"/>
                    <a:pt x="4" y="17"/>
                    <a:pt x="5" y="19"/>
                  </a:cubicBezTo>
                  <a:cubicBezTo>
                    <a:pt x="5" y="22"/>
                    <a:pt x="6" y="25"/>
                    <a:pt x="7" y="26"/>
                  </a:cubicBezTo>
                  <a:cubicBezTo>
                    <a:pt x="14" y="25"/>
                    <a:pt x="18" y="21"/>
                    <a:pt x="22" y="17"/>
                  </a:cubicBezTo>
                  <a:cubicBezTo>
                    <a:pt x="22" y="18"/>
                    <a:pt x="23" y="18"/>
                    <a:pt x="23" y="18"/>
                  </a:cubicBezTo>
                  <a:cubicBezTo>
                    <a:pt x="24" y="18"/>
                    <a:pt x="25" y="17"/>
                    <a:pt x="26" y="16"/>
                  </a:cubicBezTo>
                  <a:cubicBezTo>
                    <a:pt x="26" y="15"/>
                    <a:pt x="28" y="14"/>
                    <a:pt x="29" y="14"/>
                  </a:cubicBezTo>
                  <a:cubicBezTo>
                    <a:pt x="30" y="14"/>
                    <a:pt x="31" y="14"/>
                    <a:pt x="31" y="15"/>
                  </a:cubicBezTo>
                  <a:cubicBezTo>
                    <a:pt x="32" y="13"/>
                    <a:pt x="32" y="11"/>
                    <a:pt x="34" y="11"/>
                  </a:cubicBezTo>
                  <a:cubicBezTo>
                    <a:pt x="34" y="11"/>
                    <a:pt x="35" y="11"/>
                    <a:pt x="35" y="11"/>
                  </a:cubicBezTo>
                  <a:cubicBezTo>
                    <a:pt x="34" y="8"/>
                    <a:pt x="37" y="2"/>
                    <a:pt x="34" y="2"/>
                  </a:cubicBezTo>
                  <a:cubicBezTo>
                    <a:pt x="34" y="2"/>
                    <a:pt x="33" y="2"/>
                    <a:pt x="33" y="2"/>
                  </a:cubicBezTo>
                  <a:cubicBezTo>
                    <a:pt x="33" y="3"/>
                    <a:pt x="32" y="3"/>
                    <a:pt x="30" y="3"/>
                  </a:cubicBezTo>
                  <a:cubicBezTo>
                    <a:pt x="29" y="3"/>
                    <a:pt x="29" y="3"/>
                    <a:pt x="28" y="3"/>
                  </a:cubicBezTo>
                  <a:cubicBezTo>
                    <a:pt x="28" y="3"/>
                    <a:pt x="27" y="3"/>
                    <a:pt x="27" y="3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3" y="0"/>
                    <a:pt x="14" y="3"/>
                    <a:pt x="1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07" name="Freeform 118"/>
            <p:cNvSpPr>
              <a:spLocks/>
            </p:cNvSpPr>
            <p:nvPr/>
          </p:nvSpPr>
          <p:spPr bwMode="auto">
            <a:xfrm>
              <a:off x="5197593" y="2800364"/>
              <a:ext cx="246203" cy="110285"/>
            </a:xfrm>
            <a:custGeom>
              <a:avLst/>
              <a:gdLst>
                <a:gd name="T0" fmla="*/ 59 w 81"/>
                <a:gd name="T1" fmla="*/ 0 h 38"/>
                <a:gd name="T2" fmla="*/ 55 w 81"/>
                <a:gd name="T3" fmla="*/ 6 h 38"/>
                <a:gd name="T4" fmla="*/ 44 w 81"/>
                <a:gd name="T5" fmla="*/ 8 h 38"/>
                <a:gd name="T6" fmla="*/ 41 w 81"/>
                <a:gd name="T7" fmla="*/ 12 h 38"/>
                <a:gd name="T8" fmla="*/ 40 w 81"/>
                <a:gd name="T9" fmla="*/ 11 h 38"/>
                <a:gd name="T10" fmla="*/ 39 w 81"/>
                <a:gd name="T11" fmla="*/ 8 h 38"/>
                <a:gd name="T12" fmla="*/ 35 w 81"/>
                <a:gd name="T13" fmla="*/ 8 h 38"/>
                <a:gd name="T14" fmla="*/ 31 w 81"/>
                <a:gd name="T15" fmla="*/ 9 h 38"/>
                <a:gd name="T16" fmla="*/ 29 w 81"/>
                <a:gd name="T17" fmla="*/ 8 h 38"/>
                <a:gd name="T18" fmla="*/ 24 w 81"/>
                <a:gd name="T19" fmla="*/ 15 h 38"/>
                <a:gd name="T20" fmla="*/ 23 w 81"/>
                <a:gd name="T21" fmla="*/ 15 h 38"/>
                <a:gd name="T22" fmla="*/ 21 w 81"/>
                <a:gd name="T23" fmla="*/ 8 h 38"/>
                <a:gd name="T24" fmla="*/ 12 w 81"/>
                <a:gd name="T25" fmla="*/ 8 h 38"/>
                <a:gd name="T26" fmla="*/ 6 w 81"/>
                <a:gd name="T27" fmla="*/ 8 h 38"/>
                <a:gd name="T28" fmla="*/ 2 w 81"/>
                <a:gd name="T29" fmla="*/ 15 h 38"/>
                <a:gd name="T30" fmla="*/ 5 w 81"/>
                <a:gd name="T31" fmla="*/ 17 h 38"/>
                <a:gd name="T32" fmla="*/ 7 w 81"/>
                <a:gd name="T33" fmla="*/ 15 h 38"/>
                <a:gd name="T34" fmla="*/ 11 w 81"/>
                <a:gd name="T35" fmla="*/ 13 h 38"/>
                <a:gd name="T36" fmla="*/ 14 w 81"/>
                <a:gd name="T37" fmla="*/ 13 h 38"/>
                <a:gd name="T38" fmla="*/ 14 w 81"/>
                <a:gd name="T39" fmla="*/ 25 h 38"/>
                <a:gd name="T40" fmla="*/ 19 w 81"/>
                <a:gd name="T41" fmla="*/ 29 h 38"/>
                <a:gd name="T42" fmla="*/ 15 w 81"/>
                <a:gd name="T43" fmla="*/ 30 h 38"/>
                <a:gd name="T44" fmla="*/ 16 w 81"/>
                <a:gd name="T45" fmla="*/ 30 h 38"/>
                <a:gd name="T46" fmla="*/ 19 w 81"/>
                <a:gd name="T47" fmla="*/ 32 h 38"/>
                <a:gd name="T48" fmla="*/ 27 w 81"/>
                <a:gd name="T49" fmla="*/ 36 h 38"/>
                <a:gd name="T50" fmla="*/ 29 w 81"/>
                <a:gd name="T51" fmla="*/ 38 h 38"/>
                <a:gd name="T52" fmla="*/ 33 w 81"/>
                <a:gd name="T53" fmla="*/ 38 h 38"/>
                <a:gd name="T54" fmla="*/ 51 w 81"/>
                <a:gd name="T55" fmla="*/ 36 h 38"/>
                <a:gd name="T56" fmla="*/ 55 w 81"/>
                <a:gd name="T57" fmla="*/ 34 h 38"/>
                <a:gd name="T58" fmla="*/ 60 w 81"/>
                <a:gd name="T59" fmla="*/ 32 h 38"/>
                <a:gd name="T60" fmla="*/ 68 w 81"/>
                <a:gd name="T61" fmla="*/ 29 h 38"/>
                <a:gd name="T62" fmla="*/ 74 w 81"/>
                <a:gd name="T63" fmla="*/ 27 h 38"/>
                <a:gd name="T64" fmla="*/ 79 w 81"/>
                <a:gd name="T65" fmla="*/ 15 h 38"/>
                <a:gd name="T66" fmla="*/ 77 w 81"/>
                <a:gd name="T67" fmla="*/ 16 h 38"/>
                <a:gd name="T68" fmla="*/ 70 w 81"/>
                <a:gd name="T69" fmla="*/ 10 h 38"/>
                <a:gd name="T70" fmla="*/ 72 w 81"/>
                <a:gd name="T71" fmla="*/ 6 h 38"/>
                <a:gd name="T72" fmla="*/ 66 w 81"/>
                <a:gd name="T73" fmla="*/ 4 h 38"/>
                <a:gd name="T74" fmla="*/ 59 w 81"/>
                <a:gd name="T7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1" h="38">
                  <a:moveTo>
                    <a:pt x="59" y="0"/>
                  </a:moveTo>
                  <a:cubicBezTo>
                    <a:pt x="59" y="3"/>
                    <a:pt x="57" y="5"/>
                    <a:pt x="55" y="6"/>
                  </a:cubicBezTo>
                  <a:cubicBezTo>
                    <a:pt x="51" y="7"/>
                    <a:pt x="46" y="6"/>
                    <a:pt x="44" y="8"/>
                  </a:cubicBezTo>
                  <a:cubicBezTo>
                    <a:pt x="43" y="8"/>
                    <a:pt x="43" y="12"/>
                    <a:pt x="41" y="12"/>
                  </a:cubicBezTo>
                  <a:cubicBezTo>
                    <a:pt x="41" y="12"/>
                    <a:pt x="40" y="12"/>
                    <a:pt x="40" y="11"/>
                  </a:cubicBezTo>
                  <a:cubicBezTo>
                    <a:pt x="42" y="8"/>
                    <a:pt x="41" y="8"/>
                    <a:pt x="39" y="8"/>
                  </a:cubicBezTo>
                  <a:cubicBezTo>
                    <a:pt x="38" y="8"/>
                    <a:pt x="36" y="8"/>
                    <a:pt x="35" y="8"/>
                  </a:cubicBezTo>
                  <a:cubicBezTo>
                    <a:pt x="33" y="8"/>
                    <a:pt x="32" y="9"/>
                    <a:pt x="31" y="9"/>
                  </a:cubicBezTo>
                  <a:cubicBezTo>
                    <a:pt x="30" y="9"/>
                    <a:pt x="29" y="8"/>
                    <a:pt x="29" y="8"/>
                  </a:cubicBezTo>
                  <a:cubicBezTo>
                    <a:pt x="29" y="12"/>
                    <a:pt x="28" y="15"/>
                    <a:pt x="24" y="15"/>
                  </a:cubicBezTo>
                  <a:cubicBezTo>
                    <a:pt x="24" y="15"/>
                    <a:pt x="23" y="15"/>
                    <a:pt x="23" y="15"/>
                  </a:cubicBezTo>
                  <a:cubicBezTo>
                    <a:pt x="27" y="11"/>
                    <a:pt x="22" y="12"/>
                    <a:pt x="21" y="8"/>
                  </a:cubicBezTo>
                  <a:cubicBezTo>
                    <a:pt x="16" y="8"/>
                    <a:pt x="14" y="8"/>
                    <a:pt x="12" y="8"/>
                  </a:cubicBezTo>
                  <a:cubicBezTo>
                    <a:pt x="10" y="8"/>
                    <a:pt x="9" y="8"/>
                    <a:pt x="6" y="8"/>
                  </a:cubicBezTo>
                  <a:cubicBezTo>
                    <a:pt x="8" y="14"/>
                    <a:pt x="0" y="9"/>
                    <a:pt x="2" y="15"/>
                  </a:cubicBezTo>
                  <a:cubicBezTo>
                    <a:pt x="3" y="16"/>
                    <a:pt x="4" y="17"/>
                    <a:pt x="5" y="17"/>
                  </a:cubicBezTo>
                  <a:cubicBezTo>
                    <a:pt x="6" y="17"/>
                    <a:pt x="6" y="16"/>
                    <a:pt x="7" y="15"/>
                  </a:cubicBezTo>
                  <a:cubicBezTo>
                    <a:pt x="8" y="14"/>
                    <a:pt x="9" y="13"/>
                    <a:pt x="11" y="13"/>
                  </a:cubicBezTo>
                  <a:cubicBezTo>
                    <a:pt x="12" y="13"/>
                    <a:pt x="13" y="13"/>
                    <a:pt x="14" y="13"/>
                  </a:cubicBezTo>
                  <a:cubicBezTo>
                    <a:pt x="15" y="18"/>
                    <a:pt x="12" y="21"/>
                    <a:pt x="14" y="25"/>
                  </a:cubicBezTo>
                  <a:cubicBezTo>
                    <a:pt x="14" y="26"/>
                    <a:pt x="19" y="26"/>
                    <a:pt x="19" y="29"/>
                  </a:cubicBezTo>
                  <a:cubicBezTo>
                    <a:pt x="18" y="29"/>
                    <a:pt x="15" y="29"/>
                    <a:pt x="15" y="30"/>
                  </a:cubicBezTo>
                  <a:cubicBezTo>
                    <a:pt x="16" y="30"/>
                    <a:pt x="16" y="30"/>
                    <a:pt x="16" y="30"/>
                  </a:cubicBezTo>
                  <a:cubicBezTo>
                    <a:pt x="17" y="30"/>
                    <a:pt x="18" y="32"/>
                    <a:pt x="19" y="32"/>
                  </a:cubicBezTo>
                  <a:cubicBezTo>
                    <a:pt x="23" y="33"/>
                    <a:pt x="24" y="36"/>
                    <a:pt x="27" y="36"/>
                  </a:cubicBezTo>
                  <a:cubicBezTo>
                    <a:pt x="28" y="36"/>
                    <a:pt x="28" y="38"/>
                    <a:pt x="29" y="38"/>
                  </a:cubicBezTo>
                  <a:cubicBezTo>
                    <a:pt x="30" y="38"/>
                    <a:pt x="31" y="38"/>
                    <a:pt x="33" y="38"/>
                  </a:cubicBezTo>
                  <a:cubicBezTo>
                    <a:pt x="40" y="38"/>
                    <a:pt x="50" y="37"/>
                    <a:pt x="51" y="36"/>
                  </a:cubicBezTo>
                  <a:cubicBezTo>
                    <a:pt x="53" y="36"/>
                    <a:pt x="54" y="36"/>
                    <a:pt x="55" y="34"/>
                  </a:cubicBezTo>
                  <a:cubicBezTo>
                    <a:pt x="60" y="32"/>
                    <a:pt x="60" y="32"/>
                    <a:pt x="60" y="32"/>
                  </a:cubicBezTo>
                  <a:cubicBezTo>
                    <a:pt x="66" y="31"/>
                    <a:pt x="65" y="30"/>
                    <a:pt x="68" y="29"/>
                  </a:cubicBezTo>
                  <a:cubicBezTo>
                    <a:pt x="69" y="28"/>
                    <a:pt x="72" y="28"/>
                    <a:pt x="74" y="27"/>
                  </a:cubicBezTo>
                  <a:cubicBezTo>
                    <a:pt x="79" y="23"/>
                    <a:pt x="81" y="20"/>
                    <a:pt x="79" y="15"/>
                  </a:cubicBezTo>
                  <a:cubicBezTo>
                    <a:pt x="79" y="15"/>
                    <a:pt x="78" y="16"/>
                    <a:pt x="77" y="16"/>
                  </a:cubicBezTo>
                  <a:cubicBezTo>
                    <a:pt x="73" y="16"/>
                    <a:pt x="70" y="12"/>
                    <a:pt x="70" y="10"/>
                  </a:cubicBezTo>
                  <a:cubicBezTo>
                    <a:pt x="70" y="9"/>
                    <a:pt x="72" y="6"/>
                    <a:pt x="72" y="6"/>
                  </a:cubicBezTo>
                  <a:cubicBezTo>
                    <a:pt x="71" y="5"/>
                    <a:pt x="67" y="4"/>
                    <a:pt x="66" y="4"/>
                  </a:cubicBezTo>
                  <a:cubicBezTo>
                    <a:pt x="63" y="2"/>
                    <a:pt x="60" y="1"/>
                    <a:pt x="59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08" name="Freeform 119"/>
            <p:cNvSpPr>
              <a:spLocks/>
            </p:cNvSpPr>
            <p:nvPr/>
          </p:nvSpPr>
          <p:spPr bwMode="auto">
            <a:xfrm>
              <a:off x="3733697" y="2837679"/>
              <a:ext cx="148855" cy="98961"/>
            </a:xfrm>
            <a:custGeom>
              <a:avLst/>
              <a:gdLst>
                <a:gd name="T0" fmla="*/ 13 w 49"/>
                <a:gd name="T1" fmla="*/ 0 h 34"/>
                <a:gd name="T2" fmla="*/ 6 w 49"/>
                <a:gd name="T3" fmla="*/ 5 h 34"/>
                <a:gd name="T4" fmla="*/ 6 w 49"/>
                <a:gd name="T5" fmla="*/ 22 h 34"/>
                <a:gd name="T6" fmla="*/ 6 w 49"/>
                <a:gd name="T7" fmla="*/ 22 h 34"/>
                <a:gd name="T8" fmla="*/ 4 w 49"/>
                <a:gd name="T9" fmla="*/ 26 h 34"/>
                <a:gd name="T10" fmla="*/ 0 w 49"/>
                <a:gd name="T11" fmla="*/ 28 h 34"/>
                <a:gd name="T12" fmla="*/ 4 w 49"/>
                <a:gd name="T13" fmla="*/ 28 h 34"/>
                <a:gd name="T14" fmla="*/ 15 w 49"/>
                <a:gd name="T15" fmla="*/ 34 h 34"/>
                <a:gd name="T16" fmla="*/ 25 w 49"/>
                <a:gd name="T17" fmla="*/ 28 h 34"/>
                <a:gd name="T18" fmla="*/ 29 w 49"/>
                <a:gd name="T19" fmla="*/ 28 h 34"/>
                <a:gd name="T20" fmla="*/ 35 w 49"/>
                <a:gd name="T21" fmla="*/ 28 h 34"/>
                <a:gd name="T22" fmla="*/ 41 w 49"/>
                <a:gd name="T23" fmla="*/ 28 h 34"/>
                <a:gd name="T24" fmla="*/ 49 w 49"/>
                <a:gd name="T25" fmla="*/ 26 h 34"/>
                <a:gd name="T26" fmla="*/ 46 w 49"/>
                <a:gd name="T27" fmla="*/ 23 h 34"/>
                <a:gd name="T28" fmla="*/ 42 w 49"/>
                <a:gd name="T29" fmla="*/ 24 h 34"/>
                <a:gd name="T30" fmla="*/ 34 w 49"/>
                <a:gd name="T31" fmla="*/ 15 h 34"/>
                <a:gd name="T32" fmla="*/ 28 w 49"/>
                <a:gd name="T33" fmla="*/ 9 h 34"/>
                <a:gd name="T34" fmla="*/ 26 w 49"/>
                <a:gd name="T35" fmla="*/ 11 h 34"/>
                <a:gd name="T36" fmla="*/ 25 w 49"/>
                <a:gd name="T37" fmla="*/ 11 h 34"/>
                <a:gd name="T38" fmla="*/ 13 w 49"/>
                <a:gd name="T3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9" h="34">
                  <a:moveTo>
                    <a:pt x="13" y="0"/>
                  </a:moveTo>
                  <a:cubicBezTo>
                    <a:pt x="14" y="5"/>
                    <a:pt x="9" y="4"/>
                    <a:pt x="6" y="5"/>
                  </a:cubicBezTo>
                  <a:cubicBezTo>
                    <a:pt x="6" y="13"/>
                    <a:pt x="2" y="16"/>
                    <a:pt x="6" y="22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2" y="22"/>
                    <a:pt x="2" y="24"/>
                    <a:pt x="4" y="26"/>
                  </a:cubicBezTo>
                  <a:cubicBezTo>
                    <a:pt x="3" y="27"/>
                    <a:pt x="0" y="26"/>
                    <a:pt x="0" y="28"/>
                  </a:cubicBezTo>
                  <a:cubicBezTo>
                    <a:pt x="2" y="28"/>
                    <a:pt x="3" y="28"/>
                    <a:pt x="4" y="28"/>
                  </a:cubicBezTo>
                  <a:cubicBezTo>
                    <a:pt x="10" y="28"/>
                    <a:pt x="12" y="32"/>
                    <a:pt x="15" y="34"/>
                  </a:cubicBezTo>
                  <a:cubicBezTo>
                    <a:pt x="17" y="30"/>
                    <a:pt x="22" y="30"/>
                    <a:pt x="25" y="28"/>
                  </a:cubicBezTo>
                  <a:cubicBezTo>
                    <a:pt x="26" y="28"/>
                    <a:pt x="27" y="28"/>
                    <a:pt x="29" y="28"/>
                  </a:cubicBezTo>
                  <a:cubicBezTo>
                    <a:pt x="30" y="28"/>
                    <a:pt x="33" y="28"/>
                    <a:pt x="35" y="28"/>
                  </a:cubicBezTo>
                  <a:cubicBezTo>
                    <a:pt x="37" y="28"/>
                    <a:pt x="39" y="28"/>
                    <a:pt x="41" y="28"/>
                  </a:cubicBezTo>
                  <a:cubicBezTo>
                    <a:pt x="44" y="28"/>
                    <a:pt x="47" y="28"/>
                    <a:pt x="49" y="26"/>
                  </a:cubicBezTo>
                  <a:cubicBezTo>
                    <a:pt x="47" y="24"/>
                    <a:pt x="47" y="23"/>
                    <a:pt x="46" y="23"/>
                  </a:cubicBezTo>
                  <a:cubicBezTo>
                    <a:pt x="45" y="23"/>
                    <a:pt x="44" y="24"/>
                    <a:pt x="42" y="24"/>
                  </a:cubicBezTo>
                  <a:cubicBezTo>
                    <a:pt x="39" y="22"/>
                    <a:pt x="37" y="15"/>
                    <a:pt x="34" y="15"/>
                  </a:cubicBezTo>
                  <a:cubicBezTo>
                    <a:pt x="30" y="15"/>
                    <a:pt x="31" y="10"/>
                    <a:pt x="28" y="9"/>
                  </a:cubicBezTo>
                  <a:cubicBezTo>
                    <a:pt x="29" y="9"/>
                    <a:pt x="27" y="11"/>
                    <a:pt x="26" y="11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6" y="2"/>
                    <a:pt x="16" y="4"/>
                    <a:pt x="1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09" name="Freeform 120"/>
            <p:cNvSpPr>
              <a:spLocks/>
            </p:cNvSpPr>
            <p:nvPr/>
          </p:nvSpPr>
          <p:spPr bwMode="auto">
            <a:xfrm>
              <a:off x="7969237" y="4460871"/>
              <a:ext cx="246718" cy="235833"/>
            </a:xfrm>
            <a:custGeom>
              <a:avLst/>
              <a:gdLst>
                <a:gd name="T0" fmla="*/ 15 w 81"/>
                <a:gd name="T1" fmla="*/ 0 h 81"/>
                <a:gd name="T2" fmla="*/ 11 w 81"/>
                <a:gd name="T3" fmla="*/ 1 h 81"/>
                <a:gd name="T4" fmla="*/ 7 w 81"/>
                <a:gd name="T5" fmla="*/ 0 h 81"/>
                <a:gd name="T6" fmla="*/ 4 w 81"/>
                <a:gd name="T7" fmla="*/ 0 h 81"/>
                <a:gd name="T8" fmla="*/ 0 w 81"/>
                <a:gd name="T9" fmla="*/ 2 h 81"/>
                <a:gd name="T10" fmla="*/ 0 w 81"/>
                <a:gd name="T11" fmla="*/ 2 h 81"/>
                <a:gd name="T12" fmla="*/ 4 w 81"/>
                <a:gd name="T13" fmla="*/ 7 h 81"/>
                <a:gd name="T14" fmla="*/ 8 w 81"/>
                <a:gd name="T15" fmla="*/ 9 h 81"/>
                <a:gd name="T16" fmla="*/ 11 w 81"/>
                <a:gd name="T17" fmla="*/ 8 h 81"/>
                <a:gd name="T18" fmla="*/ 9 w 81"/>
                <a:gd name="T19" fmla="*/ 13 h 81"/>
                <a:gd name="T20" fmla="*/ 13 w 81"/>
                <a:gd name="T21" fmla="*/ 17 h 81"/>
                <a:gd name="T22" fmla="*/ 19 w 81"/>
                <a:gd name="T23" fmla="*/ 21 h 81"/>
                <a:gd name="T24" fmla="*/ 21 w 81"/>
                <a:gd name="T25" fmla="*/ 28 h 81"/>
                <a:gd name="T26" fmla="*/ 21 w 81"/>
                <a:gd name="T27" fmla="*/ 28 h 81"/>
                <a:gd name="T28" fmla="*/ 24 w 81"/>
                <a:gd name="T29" fmla="*/ 30 h 81"/>
                <a:gd name="T30" fmla="*/ 28 w 81"/>
                <a:gd name="T31" fmla="*/ 34 h 81"/>
                <a:gd name="T32" fmla="*/ 32 w 81"/>
                <a:gd name="T33" fmla="*/ 43 h 81"/>
                <a:gd name="T34" fmla="*/ 34 w 81"/>
                <a:gd name="T35" fmla="*/ 40 h 81"/>
                <a:gd name="T36" fmla="*/ 38 w 81"/>
                <a:gd name="T37" fmla="*/ 53 h 81"/>
                <a:gd name="T38" fmla="*/ 45 w 81"/>
                <a:gd name="T39" fmla="*/ 61 h 81"/>
                <a:gd name="T40" fmla="*/ 46 w 81"/>
                <a:gd name="T41" fmla="*/ 61 h 81"/>
                <a:gd name="T42" fmla="*/ 47 w 81"/>
                <a:gd name="T43" fmla="*/ 61 h 81"/>
                <a:gd name="T44" fmla="*/ 48 w 81"/>
                <a:gd name="T45" fmla="*/ 60 h 81"/>
                <a:gd name="T46" fmla="*/ 49 w 81"/>
                <a:gd name="T47" fmla="*/ 61 h 81"/>
                <a:gd name="T48" fmla="*/ 50 w 81"/>
                <a:gd name="T49" fmla="*/ 64 h 81"/>
                <a:gd name="T50" fmla="*/ 51 w 81"/>
                <a:gd name="T51" fmla="*/ 64 h 81"/>
                <a:gd name="T52" fmla="*/ 52 w 81"/>
                <a:gd name="T53" fmla="*/ 63 h 81"/>
                <a:gd name="T54" fmla="*/ 53 w 81"/>
                <a:gd name="T55" fmla="*/ 64 h 81"/>
                <a:gd name="T56" fmla="*/ 51 w 81"/>
                <a:gd name="T57" fmla="*/ 68 h 81"/>
                <a:gd name="T58" fmla="*/ 60 w 81"/>
                <a:gd name="T59" fmla="*/ 76 h 81"/>
                <a:gd name="T60" fmla="*/ 61 w 81"/>
                <a:gd name="T61" fmla="*/ 76 h 81"/>
                <a:gd name="T62" fmla="*/ 62 w 81"/>
                <a:gd name="T63" fmla="*/ 76 h 81"/>
                <a:gd name="T64" fmla="*/ 63 w 81"/>
                <a:gd name="T65" fmla="*/ 76 h 81"/>
                <a:gd name="T66" fmla="*/ 64 w 81"/>
                <a:gd name="T67" fmla="*/ 76 h 81"/>
                <a:gd name="T68" fmla="*/ 64 w 81"/>
                <a:gd name="T69" fmla="*/ 80 h 81"/>
                <a:gd name="T70" fmla="*/ 66 w 81"/>
                <a:gd name="T71" fmla="*/ 80 h 81"/>
                <a:gd name="T72" fmla="*/ 68 w 81"/>
                <a:gd name="T73" fmla="*/ 80 h 81"/>
                <a:gd name="T74" fmla="*/ 70 w 81"/>
                <a:gd name="T75" fmla="*/ 79 h 81"/>
                <a:gd name="T76" fmla="*/ 71 w 81"/>
                <a:gd name="T77" fmla="*/ 80 h 81"/>
                <a:gd name="T78" fmla="*/ 78 w 81"/>
                <a:gd name="T79" fmla="*/ 81 h 81"/>
                <a:gd name="T80" fmla="*/ 81 w 81"/>
                <a:gd name="T81" fmla="*/ 78 h 81"/>
                <a:gd name="T82" fmla="*/ 80 w 81"/>
                <a:gd name="T83" fmla="*/ 78 h 81"/>
                <a:gd name="T84" fmla="*/ 79 w 81"/>
                <a:gd name="T85" fmla="*/ 72 h 81"/>
                <a:gd name="T86" fmla="*/ 77 w 81"/>
                <a:gd name="T87" fmla="*/ 64 h 81"/>
                <a:gd name="T88" fmla="*/ 73 w 81"/>
                <a:gd name="T89" fmla="*/ 55 h 81"/>
                <a:gd name="T90" fmla="*/ 69 w 81"/>
                <a:gd name="T91" fmla="*/ 51 h 81"/>
                <a:gd name="T92" fmla="*/ 64 w 81"/>
                <a:gd name="T93" fmla="*/ 45 h 81"/>
                <a:gd name="T94" fmla="*/ 60 w 81"/>
                <a:gd name="T95" fmla="*/ 42 h 81"/>
                <a:gd name="T96" fmla="*/ 60 w 81"/>
                <a:gd name="T97" fmla="*/ 38 h 81"/>
                <a:gd name="T98" fmla="*/ 56 w 81"/>
                <a:gd name="T99" fmla="*/ 34 h 81"/>
                <a:gd name="T100" fmla="*/ 51 w 81"/>
                <a:gd name="T101" fmla="*/ 32 h 81"/>
                <a:gd name="T102" fmla="*/ 47 w 81"/>
                <a:gd name="T103" fmla="*/ 26 h 81"/>
                <a:gd name="T104" fmla="*/ 34 w 81"/>
                <a:gd name="T105" fmla="*/ 15 h 81"/>
                <a:gd name="T106" fmla="*/ 28 w 81"/>
                <a:gd name="T107" fmla="*/ 11 h 81"/>
                <a:gd name="T108" fmla="*/ 26 w 81"/>
                <a:gd name="T109" fmla="*/ 11 h 81"/>
                <a:gd name="T110" fmla="*/ 22 w 81"/>
                <a:gd name="T111" fmla="*/ 7 h 81"/>
                <a:gd name="T112" fmla="*/ 22 w 81"/>
                <a:gd name="T113" fmla="*/ 4 h 81"/>
                <a:gd name="T114" fmla="*/ 20 w 81"/>
                <a:gd name="T115" fmla="*/ 3 h 81"/>
                <a:gd name="T116" fmla="*/ 19 w 81"/>
                <a:gd name="T117" fmla="*/ 3 h 81"/>
                <a:gd name="T118" fmla="*/ 18 w 81"/>
                <a:gd name="T119" fmla="*/ 3 h 81"/>
                <a:gd name="T120" fmla="*/ 15 w 81"/>
                <a:gd name="T121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81" h="81">
                  <a:moveTo>
                    <a:pt x="15" y="0"/>
                  </a:moveTo>
                  <a:cubicBezTo>
                    <a:pt x="13" y="0"/>
                    <a:pt x="12" y="1"/>
                    <a:pt x="11" y="1"/>
                  </a:cubicBezTo>
                  <a:cubicBezTo>
                    <a:pt x="10" y="1"/>
                    <a:pt x="9" y="0"/>
                    <a:pt x="7" y="0"/>
                  </a:cubicBezTo>
                  <a:cubicBezTo>
                    <a:pt x="6" y="0"/>
                    <a:pt x="5" y="0"/>
                    <a:pt x="4" y="0"/>
                  </a:cubicBezTo>
                  <a:cubicBezTo>
                    <a:pt x="3" y="0"/>
                    <a:pt x="2" y="0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2"/>
                    <a:pt x="2" y="6"/>
                    <a:pt x="4" y="7"/>
                  </a:cubicBezTo>
                  <a:cubicBezTo>
                    <a:pt x="5" y="8"/>
                    <a:pt x="8" y="7"/>
                    <a:pt x="8" y="9"/>
                  </a:cubicBezTo>
                  <a:cubicBezTo>
                    <a:pt x="9" y="8"/>
                    <a:pt x="10" y="8"/>
                    <a:pt x="11" y="8"/>
                  </a:cubicBezTo>
                  <a:cubicBezTo>
                    <a:pt x="11" y="8"/>
                    <a:pt x="8" y="10"/>
                    <a:pt x="9" y="13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5" y="18"/>
                    <a:pt x="18" y="18"/>
                    <a:pt x="19" y="21"/>
                  </a:cubicBezTo>
                  <a:cubicBezTo>
                    <a:pt x="19" y="23"/>
                    <a:pt x="21" y="24"/>
                    <a:pt x="21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3" y="28"/>
                    <a:pt x="24" y="29"/>
                    <a:pt x="24" y="30"/>
                  </a:cubicBezTo>
                  <a:cubicBezTo>
                    <a:pt x="25" y="31"/>
                    <a:pt x="28" y="33"/>
                    <a:pt x="28" y="34"/>
                  </a:cubicBezTo>
                  <a:cubicBezTo>
                    <a:pt x="30" y="37"/>
                    <a:pt x="29" y="41"/>
                    <a:pt x="32" y="43"/>
                  </a:cubicBezTo>
                  <a:cubicBezTo>
                    <a:pt x="32" y="42"/>
                    <a:pt x="32" y="40"/>
                    <a:pt x="34" y="40"/>
                  </a:cubicBezTo>
                  <a:cubicBezTo>
                    <a:pt x="34" y="46"/>
                    <a:pt x="40" y="45"/>
                    <a:pt x="38" y="53"/>
                  </a:cubicBezTo>
                  <a:cubicBezTo>
                    <a:pt x="42" y="53"/>
                    <a:pt x="43" y="58"/>
                    <a:pt x="45" y="61"/>
                  </a:cubicBezTo>
                  <a:cubicBezTo>
                    <a:pt x="45" y="61"/>
                    <a:pt x="45" y="61"/>
                    <a:pt x="46" y="61"/>
                  </a:cubicBezTo>
                  <a:cubicBezTo>
                    <a:pt x="46" y="61"/>
                    <a:pt x="46" y="61"/>
                    <a:pt x="47" y="61"/>
                  </a:cubicBezTo>
                  <a:cubicBezTo>
                    <a:pt x="47" y="60"/>
                    <a:pt x="48" y="60"/>
                    <a:pt x="48" y="60"/>
                  </a:cubicBezTo>
                  <a:cubicBezTo>
                    <a:pt x="48" y="60"/>
                    <a:pt x="49" y="60"/>
                    <a:pt x="49" y="61"/>
                  </a:cubicBezTo>
                  <a:cubicBezTo>
                    <a:pt x="50" y="61"/>
                    <a:pt x="49" y="64"/>
                    <a:pt x="50" y="64"/>
                  </a:cubicBezTo>
                  <a:cubicBezTo>
                    <a:pt x="50" y="64"/>
                    <a:pt x="50" y="64"/>
                    <a:pt x="51" y="64"/>
                  </a:cubicBezTo>
                  <a:cubicBezTo>
                    <a:pt x="51" y="64"/>
                    <a:pt x="51" y="63"/>
                    <a:pt x="52" y="63"/>
                  </a:cubicBezTo>
                  <a:cubicBezTo>
                    <a:pt x="52" y="63"/>
                    <a:pt x="52" y="63"/>
                    <a:pt x="53" y="64"/>
                  </a:cubicBezTo>
                  <a:cubicBezTo>
                    <a:pt x="53" y="66"/>
                    <a:pt x="51" y="67"/>
                    <a:pt x="51" y="68"/>
                  </a:cubicBezTo>
                  <a:cubicBezTo>
                    <a:pt x="55" y="68"/>
                    <a:pt x="58" y="74"/>
                    <a:pt x="60" y="76"/>
                  </a:cubicBezTo>
                  <a:cubicBezTo>
                    <a:pt x="60" y="76"/>
                    <a:pt x="60" y="76"/>
                    <a:pt x="61" y="76"/>
                  </a:cubicBezTo>
                  <a:cubicBezTo>
                    <a:pt x="61" y="76"/>
                    <a:pt x="61" y="76"/>
                    <a:pt x="62" y="76"/>
                  </a:cubicBezTo>
                  <a:cubicBezTo>
                    <a:pt x="62" y="76"/>
                    <a:pt x="63" y="76"/>
                    <a:pt x="63" y="76"/>
                  </a:cubicBezTo>
                  <a:cubicBezTo>
                    <a:pt x="63" y="76"/>
                    <a:pt x="64" y="76"/>
                    <a:pt x="64" y="76"/>
                  </a:cubicBezTo>
                  <a:cubicBezTo>
                    <a:pt x="64" y="76"/>
                    <a:pt x="63" y="79"/>
                    <a:pt x="64" y="80"/>
                  </a:cubicBezTo>
                  <a:cubicBezTo>
                    <a:pt x="64" y="80"/>
                    <a:pt x="65" y="80"/>
                    <a:pt x="66" y="80"/>
                  </a:cubicBezTo>
                  <a:cubicBezTo>
                    <a:pt x="66" y="80"/>
                    <a:pt x="67" y="80"/>
                    <a:pt x="68" y="80"/>
                  </a:cubicBezTo>
                  <a:cubicBezTo>
                    <a:pt x="69" y="80"/>
                    <a:pt x="70" y="79"/>
                    <a:pt x="70" y="79"/>
                  </a:cubicBezTo>
                  <a:cubicBezTo>
                    <a:pt x="71" y="79"/>
                    <a:pt x="71" y="79"/>
                    <a:pt x="71" y="80"/>
                  </a:cubicBezTo>
                  <a:cubicBezTo>
                    <a:pt x="73" y="80"/>
                    <a:pt x="76" y="81"/>
                    <a:pt x="78" y="81"/>
                  </a:cubicBezTo>
                  <a:cubicBezTo>
                    <a:pt x="79" y="81"/>
                    <a:pt x="80" y="80"/>
                    <a:pt x="81" y="78"/>
                  </a:cubicBezTo>
                  <a:cubicBezTo>
                    <a:pt x="80" y="78"/>
                    <a:pt x="80" y="78"/>
                    <a:pt x="80" y="78"/>
                  </a:cubicBezTo>
                  <a:cubicBezTo>
                    <a:pt x="75" y="78"/>
                    <a:pt x="78" y="75"/>
                    <a:pt x="79" y="72"/>
                  </a:cubicBezTo>
                  <a:cubicBezTo>
                    <a:pt x="79" y="69"/>
                    <a:pt x="79" y="64"/>
                    <a:pt x="77" y="64"/>
                  </a:cubicBezTo>
                  <a:cubicBezTo>
                    <a:pt x="74" y="64"/>
                    <a:pt x="75" y="57"/>
                    <a:pt x="73" y="55"/>
                  </a:cubicBezTo>
                  <a:cubicBezTo>
                    <a:pt x="73" y="54"/>
                    <a:pt x="70" y="51"/>
                    <a:pt x="69" y="51"/>
                  </a:cubicBezTo>
                  <a:cubicBezTo>
                    <a:pt x="66" y="51"/>
                    <a:pt x="65" y="47"/>
                    <a:pt x="64" y="45"/>
                  </a:cubicBezTo>
                  <a:cubicBezTo>
                    <a:pt x="63" y="44"/>
                    <a:pt x="61" y="43"/>
                    <a:pt x="60" y="42"/>
                  </a:cubicBezTo>
                  <a:cubicBezTo>
                    <a:pt x="59" y="41"/>
                    <a:pt x="61" y="38"/>
                    <a:pt x="60" y="38"/>
                  </a:cubicBezTo>
                  <a:cubicBezTo>
                    <a:pt x="59" y="37"/>
                    <a:pt x="57" y="35"/>
                    <a:pt x="56" y="34"/>
                  </a:cubicBezTo>
                  <a:cubicBezTo>
                    <a:pt x="55" y="33"/>
                    <a:pt x="52" y="33"/>
                    <a:pt x="51" y="32"/>
                  </a:cubicBezTo>
                  <a:cubicBezTo>
                    <a:pt x="49" y="30"/>
                    <a:pt x="51" y="27"/>
                    <a:pt x="47" y="26"/>
                  </a:cubicBezTo>
                  <a:cubicBezTo>
                    <a:pt x="42" y="26"/>
                    <a:pt x="37" y="15"/>
                    <a:pt x="34" y="15"/>
                  </a:cubicBezTo>
                  <a:cubicBezTo>
                    <a:pt x="30" y="15"/>
                    <a:pt x="31" y="11"/>
                    <a:pt x="28" y="11"/>
                  </a:cubicBezTo>
                  <a:cubicBezTo>
                    <a:pt x="27" y="11"/>
                    <a:pt x="27" y="11"/>
                    <a:pt x="26" y="11"/>
                  </a:cubicBezTo>
                  <a:cubicBezTo>
                    <a:pt x="27" y="7"/>
                    <a:pt x="24" y="9"/>
                    <a:pt x="22" y="7"/>
                  </a:cubicBezTo>
                  <a:cubicBezTo>
                    <a:pt x="22" y="7"/>
                    <a:pt x="23" y="4"/>
                    <a:pt x="22" y="4"/>
                  </a:cubicBezTo>
                  <a:cubicBezTo>
                    <a:pt x="22" y="3"/>
                    <a:pt x="21" y="3"/>
                    <a:pt x="20" y="3"/>
                  </a:cubicBezTo>
                  <a:cubicBezTo>
                    <a:pt x="20" y="3"/>
                    <a:pt x="19" y="3"/>
                    <a:pt x="19" y="3"/>
                  </a:cubicBezTo>
                  <a:cubicBezTo>
                    <a:pt x="19" y="3"/>
                    <a:pt x="19" y="3"/>
                    <a:pt x="18" y="3"/>
                  </a:cubicBezTo>
                  <a:cubicBezTo>
                    <a:pt x="16" y="3"/>
                    <a:pt x="15" y="3"/>
                    <a:pt x="15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10" name="Freeform 121"/>
            <p:cNvSpPr>
              <a:spLocks/>
            </p:cNvSpPr>
            <p:nvPr/>
          </p:nvSpPr>
          <p:spPr bwMode="auto">
            <a:xfrm>
              <a:off x="6759083" y="4852675"/>
              <a:ext cx="173063" cy="308700"/>
            </a:xfrm>
            <a:custGeom>
              <a:avLst/>
              <a:gdLst>
                <a:gd name="T0" fmla="*/ 43 w 57"/>
                <a:gd name="T1" fmla="*/ 0 h 106"/>
                <a:gd name="T2" fmla="*/ 40 w 57"/>
                <a:gd name="T3" fmla="*/ 13 h 106"/>
                <a:gd name="T4" fmla="*/ 39 w 57"/>
                <a:gd name="T5" fmla="*/ 9 h 106"/>
                <a:gd name="T6" fmla="*/ 38 w 57"/>
                <a:gd name="T7" fmla="*/ 12 h 106"/>
                <a:gd name="T8" fmla="*/ 35 w 57"/>
                <a:gd name="T9" fmla="*/ 15 h 106"/>
                <a:gd name="T10" fmla="*/ 34 w 57"/>
                <a:gd name="T11" fmla="*/ 15 h 106"/>
                <a:gd name="T12" fmla="*/ 32 w 57"/>
                <a:gd name="T13" fmla="*/ 26 h 106"/>
                <a:gd name="T14" fmla="*/ 27 w 57"/>
                <a:gd name="T15" fmla="*/ 24 h 106"/>
                <a:gd name="T16" fmla="*/ 27 w 57"/>
                <a:gd name="T17" fmla="*/ 24 h 106"/>
                <a:gd name="T18" fmla="*/ 17 w 57"/>
                <a:gd name="T19" fmla="*/ 32 h 106"/>
                <a:gd name="T20" fmla="*/ 13 w 57"/>
                <a:gd name="T21" fmla="*/ 36 h 106"/>
                <a:gd name="T22" fmla="*/ 12 w 57"/>
                <a:gd name="T23" fmla="*/ 36 h 106"/>
                <a:gd name="T24" fmla="*/ 9 w 57"/>
                <a:gd name="T25" fmla="*/ 40 h 106"/>
                <a:gd name="T26" fmla="*/ 8 w 57"/>
                <a:gd name="T27" fmla="*/ 40 h 106"/>
                <a:gd name="T28" fmla="*/ 8 w 57"/>
                <a:gd name="T29" fmla="*/ 51 h 106"/>
                <a:gd name="T30" fmla="*/ 12 w 57"/>
                <a:gd name="T31" fmla="*/ 57 h 106"/>
                <a:gd name="T32" fmla="*/ 9 w 57"/>
                <a:gd name="T33" fmla="*/ 55 h 106"/>
                <a:gd name="T34" fmla="*/ 8 w 57"/>
                <a:gd name="T35" fmla="*/ 66 h 106"/>
                <a:gd name="T36" fmla="*/ 4 w 57"/>
                <a:gd name="T37" fmla="*/ 68 h 106"/>
                <a:gd name="T38" fmla="*/ 4 w 57"/>
                <a:gd name="T39" fmla="*/ 72 h 106"/>
                <a:gd name="T40" fmla="*/ 0 w 57"/>
                <a:gd name="T41" fmla="*/ 79 h 106"/>
                <a:gd name="T42" fmla="*/ 0 w 57"/>
                <a:gd name="T43" fmla="*/ 79 h 106"/>
                <a:gd name="T44" fmla="*/ 2 w 57"/>
                <a:gd name="T45" fmla="*/ 81 h 106"/>
                <a:gd name="T46" fmla="*/ 0 w 57"/>
                <a:gd name="T47" fmla="*/ 83 h 106"/>
                <a:gd name="T48" fmla="*/ 0 w 57"/>
                <a:gd name="T49" fmla="*/ 91 h 106"/>
                <a:gd name="T50" fmla="*/ 3 w 57"/>
                <a:gd name="T51" fmla="*/ 93 h 106"/>
                <a:gd name="T52" fmla="*/ 4 w 57"/>
                <a:gd name="T53" fmla="*/ 93 h 106"/>
                <a:gd name="T54" fmla="*/ 6 w 57"/>
                <a:gd name="T55" fmla="*/ 97 h 106"/>
                <a:gd name="T56" fmla="*/ 8 w 57"/>
                <a:gd name="T57" fmla="*/ 106 h 106"/>
                <a:gd name="T58" fmla="*/ 13 w 57"/>
                <a:gd name="T59" fmla="*/ 106 h 106"/>
                <a:gd name="T60" fmla="*/ 27 w 57"/>
                <a:gd name="T61" fmla="*/ 104 h 106"/>
                <a:gd name="T62" fmla="*/ 28 w 57"/>
                <a:gd name="T63" fmla="*/ 98 h 106"/>
                <a:gd name="T64" fmla="*/ 30 w 57"/>
                <a:gd name="T65" fmla="*/ 97 h 106"/>
                <a:gd name="T66" fmla="*/ 32 w 57"/>
                <a:gd name="T67" fmla="*/ 85 h 106"/>
                <a:gd name="T68" fmla="*/ 36 w 57"/>
                <a:gd name="T69" fmla="*/ 83 h 106"/>
                <a:gd name="T70" fmla="*/ 36 w 57"/>
                <a:gd name="T71" fmla="*/ 79 h 106"/>
                <a:gd name="T72" fmla="*/ 38 w 57"/>
                <a:gd name="T73" fmla="*/ 68 h 106"/>
                <a:gd name="T74" fmla="*/ 43 w 57"/>
                <a:gd name="T75" fmla="*/ 59 h 106"/>
                <a:gd name="T76" fmla="*/ 47 w 57"/>
                <a:gd name="T77" fmla="*/ 36 h 106"/>
                <a:gd name="T78" fmla="*/ 51 w 57"/>
                <a:gd name="T79" fmla="*/ 2 h 106"/>
                <a:gd name="T80" fmla="*/ 50 w 57"/>
                <a:gd name="T81" fmla="*/ 2 h 106"/>
                <a:gd name="T82" fmla="*/ 43 w 57"/>
                <a:gd name="T83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7" h="106">
                  <a:moveTo>
                    <a:pt x="43" y="0"/>
                  </a:moveTo>
                  <a:cubicBezTo>
                    <a:pt x="41" y="3"/>
                    <a:pt x="46" y="10"/>
                    <a:pt x="40" y="13"/>
                  </a:cubicBezTo>
                  <a:cubicBezTo>
                    <a:pt x="39" y="10"/>
                    <a:pt x="39" y="9"/>
                    <a:pt x="39" y="9"/>
                  </a:cubicBezTo>
                  <a:cubicBezTo>
                    <a:pt x="39" y="9"/>
                    <a:pt x="38" y="11"/>
                    <a:pt x="38" y="12"/>
                  </a:cubicBezTo>
                  <a:cubicBezTo>
                    <a:pt x="38" y="14"/>
                    <a:pt x="37" y="15"/>
                    <a:pt x="35" y="15"/>
                  </a:cubicBezTo>
                  <a:cubicBezTo>
                    <a:pt x="35" y="15"/>
                    <a:pt x="35" y="15"/>
                    <a:pt x="34" y="15"/>
                  </a:cubicBezTo>
                  <a:cubicBezTo>
                    <a:pt x="34" y="19"/>
                    <a:pt x="31" y="20"/>
                    <a:pt x="32" y="26"/>
                  </a:cubicBezTo>
                  <a:cubicBezTo>
                    <a:pt x="30" y="26"/>
                    <a:pt x="30" y="24"/>
                    <a:pt x="27" y="24"/>
                  </a:cubicBezTo>
                  <a:cubicBezTo>
                    <a:pt x="27" y="24"/>
                    <a:pt x="27" y="24"/>
                    <a:pt x="27" y="24"/>
                  </a:cubicBezTo>
                  <a:cubicBezTo>
                    <a:pt x="28" y="32"/>
                    <a:pt x="20" y="31"/>
                    <a:pt x="17" y="32"/>
                  </a:cubicBezTo>
                  <a:cubicBezTo>
                    <a:pt x="16" y="33"/>
                    <a:pt x="15" y="36"/>
                    <a:pt x="13" y="36"/>
                  </a:cubicBezTo>
                  <a:cubicBezTo>
                    <a:pt x="12" y="36"/>
                    <a:pt x="12" y="36"/>
                    <a:pt x="12" y="36"/>
                  </a:cubicBezTo>
                  <a:cubicBezTo>
                    <a:pt x="11" y="38"/>
                    <a:pt x="11" y="40"/>
                    <a:pt x="9" y="40"/>
                  </a:cubicBezTo>
                  <a:cubicBezTo>
                    <a:pt x="9" y="40"/>
                    <a:pt x="8" y="40"/>
                    <a:pt x="8" y="40"/>
                  </a:cubicBezTo>
                  <a:cubicBezTo>
                    <a:pt x="8" y="43"/>
                    <a:pt x="8" y="47"/>
                    <a:pt x="8" y="51"/>
                  </a:cubicBezTo>
                  <a:cubicBezTo>
                    <a:pt x="8" y="54"/>
                    <a:pt x="13" y="52"/>
                    <a:pt x="12" y="57"/>
                  </a:cubicBezTo>
                  <a:cubicBezTo>
                    <a:pt x="10" y="55"/>
                    <a:pt x="10" y="55"/>
                    <a:pt x="9" y="55"/>
                  </a:cubicBezTo>
                  <a:cubicBezTo>
                    <a:pt x="7" y="55"/>
                    <a:pt x="9" y="64"/>
                    <a:pt x="8" y="66"/>
                  </a:cubicBezTo>
                  <a:cubicBezTo>
                    <a:pt x="4" y="68"/>
                    <a:pt x="4" y="68"/>
                    <a:pt x="4" y="68"/>
                  </a:cubicBezTo>
                  <a:cubicBezTo>
                    <a:pt x="3" y="69"/>
                    <a:pt x="4" y="71"/>
                    <a:pt x="4" y="72"/>
                  </a:cubicBezTo>
                  <a:cubicBezTo>
                    <a:pt x="3" y="74"/>
                    <a:pt x="1" y="76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1" y="79"/>
                    <a:pt x="2" y="80"/>
                    <a:pt x="2" y="81"/>
                  </a:cubicBezTo>
                  <a:cubicBezTo>
                    <a:pt x="2" y="82"/>
                    <a:pt x="0" y="81"/>
                    <a:pt x="0" y="83"/>
                  </a:cubicBezTo>
                  <a:cubicBezTo>
                    <a:pt x="0" y="86"/>
                    <a:pt x="0" y="88"/>
                    <a:pt x="0" y="91"/>
                  </a:cubicBezTo>
                  <a:cubicBezTo>
                    <a:pt x="1" y="92"/>
                    <a:pt x="2" y="93"/>
                    <a:pt x="3" y="93"/>
                  </a:cubicBezTo>
                  <a:cubicBezTo>
                    <a:pt x="3" y="93"/>
                    <a:pt x="4" y="93"/>
                    <a:pt x="4" y="93"/>
                  </a:cubicBezTo>
                  <a:cubicBezTo>
                    <a:pt x="4" y="94"/>
                    <a:pt x="4" y="96"/>
                    <a:pt x="6" y="97"/>
                  </a:cubicBezTo>
                  <a:cubicBezTo>
                    <a:pt x="4" y="102"/>
                    <a:pt x="9" y="101"/>
                    <a:pt x="8" y="106"/>
                  </a:cubicBezTo>
                  <a:cubicBezTo>
                    <a:pt x="9" y="106"/>
                    <a:pt x="11" y="106"/>
                    <a:pt x="13" y="106"/>
                  </a:cubicBezTo>
                  <a:cubicBezTo>
                    <a:pt x="18" y="106"/>
                    <a:pt x="23" y="106"/>
                    <a:pt x="27" y="104"/>
                  </a:cubicBezTo>
                  <a:cubicBezTo>
                    <a:pt x="26" y="101"/>
                    <a:pt x="28" y="100"/>
                    <a:pt x="28" y="98"/>
                  </a:cubicBezTo>
                  <a:cubicBezTo>
                    <a:pt x="29" y="96"/>
                    <a:pt x="30" y="97"/>
                    <a:pt x="30" y="97"/>
                  </a:cubicBezTo>
                  <a:cubicBezTo>
                    <a:pt x="32" y="92"/>
                    <a:pt x="31" y="89"/>
                    <a:pt x="32" y="85"/>
                  </a:cubicBezTo>
                  <a:cubicBezTo>
                    <a:pt x="32" y="85"/>
                    <a:pt x="36" y="84"/>
                    <a:pt x="36" y="83"/>
                  </a:cubicBezTo>
                  <a:cubicBezTo>
                    <a:pt x="36" y="82"/>
                    <a:pt x="36" y="80"/>
                    <a:pt x="36" y="79"/>
                  </a:cubicBezTo>
                  <a:cubicBezTo>
                    <a:pt x="37" y="76"/>
                    <a:pt x="39" y="73"/>
                    <a:pt x="38" y="68"/>
                  </a:cubicBezTo>
                  <a:cubicBezTo>
                    <a:pt x="41" y="68"/>
                    <a:pt x="42" y="62"/>
                    <a:pt x="43" y="59"/>
                  </a:cubicBezTo>
                  <a:cubicBezTo>
                    <a:pt x="46" y="51"/>
                    <a:pt x="47" y="44"/>
                    <a:pt x="47" y="36"/>
                  </a:cubicBezTo>
                  <a:cubicBezTo>
                    <a:pt x="57" y="28"/>
                    <a:pt x="48" y="11"/>
                    <a:pt x="51" y="2"/>
                  </a:cubicBezTo>
                  <a:cubicBezTo>
                    <a:pt x="51" y="2"/>
                    <a:pt x="50" y="2"/>
                    <a:pt x="50" y="2"/>
                  </a:cubicBezTo>
                  <a:cubicBezTo>
                    <a:pt x="47" y="2"/>
                    <a:pt x="45" y="1"/>
                    <a:pt x="4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11" name="Freeform 122"/>
            <p:cNvSpPr>
              <a:spLocks noEditPoints="1"/>
            </p:cNvSpPr>
            <p:nvPr/>
          </p:nvSpPr>
          <p:spPr bwMode="auto">
            <a:xfrm>
              <a:off x="8379128" y="4852675"/>
              <a:ext cx="940001" cy="657773"/>
            </a:xfrm>
            <a:custGeom>
              <a:avLst/>
              <a:gdLst>
                <a:gd name="T0" fmla="*/ 225 w 309"/>
                <a:gd name="T1" fmla="*/ 0 h 226"/>
                <a:gd name="T2" fmla="*/ 220 w 309"/>
                <a:gd name="T3" fmla="*/ 9 h 226"/>
                <a:gd name="T4" fmla="*/ 217 w 309"/>
                <a:gd name="T5" fmla="*/ 26 h 226"/>
                <a:gd name="T6" fmla="*/ 212 w 309"/>
                <a:gd name="T7" fmla="*/ 39 h 226"/>
                <a:gd name="T8" fmla="*/ 194 w 309"/>
                <a:gd name="T9" fmla="*/ 43 h 226"/>
                <a:gd name="T10" fmla="*/ 172 w 309"/>
                <a:gd name="T11" fmla="*/ 26 h 226"/>
                <a:gd name="T12" fmla="*/ 179 w 309"/>
                <a:gd name="T13" fmla="*/ 15 h 226"/>
                <a:gd name="T14" fmla="*/ 155 w 309"/>
                <a:gd name="T15" fmla="*/ 1 h 226"/>
                <a:gd name="T16" fmla="*/ 141 w 309"/>
                <a:gd name="T17" fmla="*/ 4 h 226"/>
                <a:gd name="T18" fmla="*/ 124 w 309"/>
                <a:gd name="T19" fmla="*/ 20 h 226"/>
                <a:gd name="T20" fmla="*/ 124 w 309"/>
                <a:gd name="T21" fmla="*/ 29 h 226"/>
                <a:gd name="T22" fmla="*/ 116 w 309"/>
                <a:gd name="T23" fmla="*/ 25 h 226"/>
                <a:gd name="T24" fmla="*/ 111 w 309"/>
                <a:gd name="T25" fmla="*/ 19 h 226"/>
                <a:gd name="T26" fmla="*/ 93 w 309"/>
                <a:gd name="T27" fmla="*/ 24 h 226"/>
                <a:gd name="T28" fmla="*/ 85 w 309"/>
                <a:gd name="T29" fmla="*/ 40 h 226"/>
                <a:gd name="T30" fmla="*/ 68 w 309"/>
                <a:gd name="T31" fmla="*/ 55 h 226"/>
                <a:gd name="T32" fmla="*/ 63 w 309"/>
                <a:gd name="T33" fmla="*/ 61 h 226"/>
                <a:gd name="T34" fmla="*/ 51 w 309"/>
                <a:gd name="T35" fmla="*/ 67 h 226"/>
                <a:gd name="T36" fmla="*/ 25 w 309"/>
                <a:gd name="T37" fmla="*/ 72 h 226"/>
                <a:gd name="T38" fmla="*/ 1 w 309"/>
                <a:gd name="T39" fmla="*/ 104 h 226"/>
                <a:gd name="T40" fmla="*/ 4 w 309"/>
                <a:gd name="T41" fmla="*/ 119 h 226"/>
                <a:gd name="T42" fmla="*/ 8 w 309"/>
                <a:gd name="T43" fmla="*/ 137 h 226"/>
                <a:gd name="T44" fmla="*/ 14 w 309"/>
                <a:gd name="T45" fmla="*/ 156 h 226"/>
                <a:gd name="T46" fmla="*/ 17 w 309"/>
                <a:gd name="T47" fmla="*/ 162 h 226"/>
                <a:gd name="T48" fmla="*/ 20 w 309"/>
                <a:gd name="T49" fmla="*/ 180 h 226"/>
                <a:gd name="T50" fmla="*/ 46 w 309"/>
                <a:gd name="T51" fmla="*/ 186 h 226"/>
                <a:gd name="T52" fmla="*/ 50 w 309"/>
                <a:gd name="T53" fmla="*/ 186 h 226"/>
                <a:gd name="T54" fmla="*/ 61 w 309"/>
                <a:gd name="T55" fmla="*/ 182 h 226"/>
                <a:gd name="T56" fmla="*/ 85 w 309"/>
                <a:gd name="T57" fmla="*/ 176 h 226"/>
                <a:gd name="T58" fmla="*/ 89 w 309"/>
                <a:gd name="T59" fmla="*/ 176 h 226"/>
                <a:gd name="T60" fmla="*/ 97 w 309"/>
                <a:gd name="T61" fmla="*/ 168 h 226"/>
                <a:gd name="T62" fmla="*/ 102 w 309"/>
                <a:gd name="T63" fmla="*/ 167 h 226"/>
                <a:gd name="T64" fmla="*/ 110 w 309"/>
                <a:gd name="T65" fmla="*/ 167 h 226"/>
                <a:gd name="T66" fmla="*/ 147 w 309"/>
                <a:gd name="T67" fmla="*/ 167 h 226"/>
                <a:gd name="T68" fmla="*/ 156 w 309"/>
                <a:gd name="T69" fmla="*/ 170 h 226"/>
                <a:gd name="T70" fmla="*/ 168 w 309"/>
                <a:gd name="T71" fmla="*/ 186 h 226"/>
                <a:gd name="T72" fmla="*/ 187 w 309"/>
                <a:gd name="T73" fmla="*/ 188 h 226"/>
                <a:gd name="T74" fmla="*/ 204 w 309"/>
                <a:gd name="T75" fmla="*/ 203 h 226"/>
                <a:gd name="T76" fmla="*/ 226 w 309"/>
                <a:gd name="T77" fmla="*/ 226 h 226"/>
                <a:gd name="T78" fmla="*/ 254 w 309"/>
                <a:gd name="T79" fmla="*/ 226 h 226"/>
                <a:gd name="T80" fmla="*/ 277 w 309"/>
                <a:gd name="T81" fmla="*/ 212 h 226"/>
                <a:gd name="T82" fmla="*/ 288 w 309"/>
                <a:gd name="T83" fmla="*/ 184 h 226"/>
                <a:gd name="T84" fmla="*/ 299 w 309"/>
                <a:gd name="T85" fmla="*/ 175 h 226"/>
                <a:gd name="T86" fmla="*/ 303 w 309"/>
                <a:gd name="T87" fmla="*/ 157 h 226"/>
                <a:gd name="T88" fmla="*/ 307 w 309"/>
                <a:gd name="T89" fmla="*/ 131 h 226"/>
                <a:gd name="T90" fmla="*/ 296 w 309"/>
                <a:gd name="T91" fmla="*/ 103 h 226"/>
                <a:gd name="T92" fmla="*/ 292 w 309"/>
                <a:gd name="T93" fmla="*/ 99 h 226"/>
                <a:gd name="T94" fmla="*/ 280 w 309"/>
                <a:gd name="T95" fmla="*/ 80 h 226"/>
                <a:gd name="T96" fmla="*/ 271 w 309"/>
                <a:gd name="T97" fmla="*/ 72 h 226"/>
                <a:gd name="T98" fmla="*/ 268 w 309"/>
                <a:gd name="T99" fmla="*/ 68 h 226"/>
                <a:gd name="T100" fmla="*/ 256 w 309"/>
                <a:gd name="T101" fmla="*/ 59 h 226"/>
                <a:gd name="T102" fmla="*/ 249 w 309"/>
                <a:gd name="T103" fmla="*/ 40 h 226"/>
                <a:gd name="T104" fmla="*/ 242 w 309"/>
                <a:gd name="T105" fmla="*/ 25 h 226"/>
                <a:gd name="T106" fmla="*/ 228 w 309"/>
                <a:gd name="T107" fmla="*/ 7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09" h="226">
                  <a:moveTo>
                    <a:pt x="297" y="102"/>
                  </a:moveTo>
                  <a:cubicBezTo>
                    <a:pt x="297" y="102"/>
                    <a:pt x="297" y="102"/>
                    <a:pt x="297" y="102"/>
                  </a:cubicBezTo>
                  <a:cubicBezTo>
                    <a:pt x="297" y="102"/>
                    <a:pt x="297" y="102"/>
                    <a:pt x="297" y="102"/>
                  </a:cubicBezTo>
                  <a:moveTo>
                    <a:pt x="225" y="0"/>
                  </a:moveTo>
                  <a:cubicBezTo>
                    <a:pt x="224" y="0"/>
                    <a:pt x="224" y="0"/>
                    <a:pt x="224" y="0"/>
                  </a:cubicBezTo>
                  <a:cubicBezTo>
                    <a:pt x="222" y="1"/>
                    <a:pt x="224" y="7"/>
                    <a:pt x="222" y="9"/>
                  </a:cubicBezTo>
                  <a:cubicBezTo>
                    <a:pt x="222" y="9"/>
                    <a:pt x="222" y="9"/>
                    <a:pt x="222" y="9"/>
                  </a:cubicBezTo>
                  <a:cubicBezTo>
                    <a:pt x="221" y="9"/>
                    <a:pt x="221" y="9"/>
                    <a:pt x="220" y="9"/>
                  </a:cubicBezTo>
                  <a:cubicBezTo>
                    <a:pt x="220" y="9"/>
                    <a:pt x="219" y="9"/>
                    <a:pt x="219" y="9"/>
                  </a:cubicBezTo>
                  <a:cubicBezTo>
                    <a:pt x="219" y="9"/>
                    <a:pt x="219" y="9"/>
                    <a:pt x="219" y="9"/>
                  </a:cubicBezTo>
                  <a:cubicBezTo>
                    <a:pt x="216" y="15"/>
                    <a:pt x="218" y="17"/>
                    <a:pt x="219" y="19"/>
                  </a:cubicBezTo>
                  <a:cubicBezTo>
                    <a:pt x="219" y="22"/>
                    <a:pt x="217" y="24"/>
                    <a:pt x="217" y="26"/>
                  </a:cubicBezTo>
                  <a:cubicBezTo>
                    <a:pt x="217" y="28"/>
                    <a:pt x="215" y="28"/>
                    <a:pt x="215" y="28"/>
                  </a:cubicBezTo>
                  <a:cubicBezTo>
                    <a:pt x="214" y="31"/>
                    <a:pt x="217" y="34"/>
                    <a:pt x="215" y="34"/>
                  </a:cubicBezTo>
                  <a:cubicBezTo>
                    <a:pt x="212" y="34"/>
                    <a:pt x="213" y="39"/>
                    <a:pt x="215" y="40"/>
                  </a:cubicBezTo>
                  <a:cubicBezTo>
                    <a:pt x="214" y="39"/>
                    <a:pt x="213" y="39"/>
                    <a:pt x="212" y="39"/>
                  </a:cubicBezTo>
                  <a:cubicBezTo>
                    <a:pt x="208" y="39"/>
                    <a:pt x="210" y="45"/>
                    <a:pt x="207" y="45"/>
                  </a:cubicBezTo>
                  <a:cubicBezTo>
                    <a:pt x="206" y="44"/>
                    <a:pt x="203" y="43"/>
                    <a:pt x="200" y="43"/>
                  </a:cubicBezTo>
                  <a:cubicBezTo>
                    <a:pt x="199" y="43"/>
                    <a:pt x="198" y="43"/>
                    <a:pt x="197" y="43"/>
                  </a:cubicBezTo>
                  <a:cubicBezTo>
                    <a:pt x="196" y="43"/>
                    <a:pt x="195" y="43"/>
                    <a:pt x="194" y="43"/>
                  </a:cubicBezTo>
                  <a:cubicBezTo>
                    <a:pt x="194" y="43"/>
                    <a:pt x="194" y="43"/>
                    <a:pt x="194" y="43"/>
                  </a:cubicBezTo>
                  <a:cubicBezTo>
                    <a:pt x="194" y="35"/>
                    <a:pt x="182" y="38"/>
                    <a:pt x="181" y="30"/>
                  </a:cubicBezTo>
                  <a:cubicBezTo>
                    <a:pt x="181" y="30"/>
                    <a:pt x="180" y="30"/>
                    <a:pt x="180" y="30"/>
                  </a:cubicBezTo>
                  <a:cubicBezTo>
                    <a:pt x="176" y="30"/>
                    <a:pt x="173" y="29"/>
                    <a:pt x="172" y="26"/>
                  </a:cubicBezTo>
                  <a:cubicBezTo>
                    <a:pt x="171" y="21"/>
                    <a:pt x="175" y="23"/>
                    <a:pt x="172" y="19"/>
                  </a:cubicBezTo>
                  <a:cubicBezTo>
                    <a:pt x="172" y="19"/>
                    <a:pt x="172" y="19"/>
                    <a:pt x="172" y="19"/>
                  </a:cubicBezTo>
                  <a:cubicBezTo>
                    <a:pt x="175" y="19"/>
                    <a:pt x="176" y="17"/>
                    <a:pt x="174" y="15"/>
                  </a:cubicBezTo>
                  <a:cubicBezTo>
                    <a:pt x="175" y="15"/>
                    <a:pt x="177" y="15"/>
                    <a:pt x="179" y="15"/>
                  </a:cubicBezTo>
                  <a:cubicBezTo>
                    <a:pt x="179" y="12"/>
                    <a:pt x="179" y="9"/>
                    <a:pt x="179" y="5"/>
                  </a:cubicBezTo>
                  <a:cubicBezTo>
                    <a:pt x="179" y="5"/>
                    <a:pt x="179" y="5"/>
                    <a:pt x="179" y="5"/>
                  </a:cubicBezTo>
                  <a:cubicBezTo>
                    <a:pt x="175" y="5"/>
                    <a:pt x="171" y="4"/>
                    <a:pt x="167" y="3"/>
                  </a:cubicBezTo>
                  <a:cubicBezTo>
                    <a:pt x="163" y="2"/>
                    <a:pt x="159" y="1"/>
                    <a:pt x="155" y="1"/>
                  </a:cubicBezTo>
                  <a:cubicBezTo>
                    <a:pt x="151" y="1"/>
                    <a:pt x="148" y="2"/>
                    <a:pt x="145" y="5"/>
                  </a:cubicBezTo>
                  <a:cubicBezTo>
                    <a:pt x="142" y="6"/>
                    <a:pt x="141" y="7"/>
                    <a:pt x="140" y="7"/>
                  </a:cubicBezTo>
                  <a:cubicBezTo>
                    <a:pt x="140" y="7"/>
                    <a:pt x="140" y="6"/>
                    <a:pt x="142" y="4"/>
                  </a:cubicBezTo>
                  <a:cubicBezTo>
                    <a:pt x="141" y="4"/>
                    <a:pt x="141" y="4"/>
                    <a:pt x="141" y="4"/>
                  </a:cubicBezTo>
                  <a:cubicBezTo>
                    <a:pt x="137" y="4"/>
                    <a:pt x="136" y="5"/>
                    <a:pt x="136" y="9"/>
                  </a:cubicBezTo>
                  <a:cubicBezTo>
                    <a:pt x="131" y="10"/>
                    <a:pt x="129" y="12"/>
                    <a:pt x="129" y="17"/>
                  </a:cubicBezTo>
                  <a:cubicBezTo>
                    <a:pt x="126" y="18"/>
                    <a:pt x="124" y="19"/>
                    <a:pt x="123" y="21"/>
                  </a:cubicBezTo>
                  <a:cubicBezTo>
                    <a:pt x="123" y="21"/>
                    <a:pt x="124" y="20"/>
                    <a:pt x="124" y="20"/>
                  </a:cubicBezTo>
                  <a:cubicBezTo>
                    <a:pt x="126" y="20"/>
                    <a:pt x="127" y="22"/>
                    <a:pt x="127" y="24"/>
                  </a:cubicBezTo>
                  <a:cubicBezTo>
                    <a:pt x="128" y="26"/>
                    <a:pt x="128" y="28"/>
                    <a:pt x="127" y="28"/>
                  </a:cubicBezTo>
                  <a:cubicBezTo>
                    <a:pt x="127" y="28"/>
                    <a:pt x="127" y="28"/>
                    <a:pt x="127" y="28"/>
                  </a:cubicBezTo>
                  <a:cubicBezTo>
                    <a:pt x="126" y="29"/>
                    <a:pt x="125" y="29"/>
                    <a:pt x="124" y="29"/>
                  </a:cubicBezTo>
                  <a:cubicBezTo>
                    <a:pt x="121" y="29"/>
                    <a:pt x="120" y="25"/>
                    <a:pt x="119" y="24"/>
                  </a:cubicBezTo>
                  <a:cubicBezTo>
                    <a:pt x="119" y="24"/>
                    <a:pt x="119" y="24"/>
                    <a:pt x="118" y="24"/>
                  </a:cubicBezTo>
                  <a:cubicBezTo>
                    <a:pt x="118" y="24"/>
                    <a:pt x="118" y="24"/>
                    <a:pt x="117" y="24"/>
                  </a:cubicBezTo>
                  <a:cubicBezTo>
                    <a:pt x="117" y="24"/>
                    <a:pt x="116" y="25"/>
                    <a:pt x="116" y="25"/>
                  </a:cubicBezTo>
                  <a:cubicBezTo>
                    <a:pt x="116" y="25"/>
                    <a:pt x="115" y="25"/>
                    <a:pt x="115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4" y="21"/>
                    <a:pt x="110" y="22"/>
                    <a:pt x="114" y="19"/>
                  </a:cubicBezTo>
                  <a:cubicBezTo>
                    <a:pt x="113" y="19"/>
                    <a:pt x="112" y="19"/>
                    <a:pt x="111" y="19"/>
                  </a:cubicBezTo>
                  <a:cubicBezTo>
                    <a:pt x="108" y="19"/>
                    <a:pt x="106" y="18"/>
                    <a:pt x="104" y="17"/>
                  </a:cubicBezTo>
                  <a:cubicBezTo>
                    <a:pt x="102" y="19"/>
                    <a:pt x="100" y="21"/>
                    <a:pt x="98" y="23"/>
                  </a:cubicBezTo>
                  <a:cubicBezTo>
                    <a:pt x="97" y="22"/>
                    <a:pt x="97" y="22"/>
                    <a:pt x="96" y="22"/>
                  </a:cubicBezTo>
                  <a:cubicBezTo>
                    <a:pt x="94" y="22"/>
                    <a:pt x="94" y="23"/>
                    <a:pt x="93" y="24"/>
                  </a:cubicBezTo>
                  <a:cubicBezTo>
                    <a:pt x="93" y="25"/>
                    <a:pt x="92" y="27"/>
                    <a:pt x="90" y="27"/>
                  </a:cubicBezTo>
                  <a:cubicBezTo>
                    <a:pt x="90" y="27"/>
                    <a:pt x="90" y="26"/>
                    <a:pt x="89" y="26"/>
                  </a:cubicBezTo>
                  <a:cubicBezTo>
                    <a:pt x="90" y="30"/>
                    <a:pt x="87" y="30"/>
                    <a:pt x="85" y="32"/>
                  </a:cubicBezTo>
                  <a:cubicBezTo>
                    <a:pt x="90" y="33"/>
                    <a:pt x="83" y="35"/>
                    <a:pt x="85" y="40"/>
                  </a:cubicBezTo>
                  <a:cubicBezTo>
                    <a:pt x="85" y="40"/>
                    <a:pt x="85" y="40"/>
                    <a:pt x="85" y="40"/>
                  </a:cubicBezTo>
                  <a:cubicBezTo>
                    <a:pt x="82" y="40"/>
                    <a:pt x="81" y="42"/>
                    <a:pt x="80" y="43"/>
                  </a:cubicBezTo>
                  <a:cubicBezTo>
                    <a:pt x="76" y="42"/>
                    <a:pt x="73" y="40"/>
                    <a:pt x="68" y="40"/>
                  </a:cubicBezTo>
                  <a:cubicBezTo>
                    <a:pt x="68" y="48"/>
                    <a:pt x="67" y="47"/>
                    <a:pt x="68" y="55"/>
                  </a:cubicBezTo>
                  <a:cubicBezTo>
                    <a:pt x="68" y="54"/>
                    <a:pt x="67" y="54"/>
                    <a:pt x="66" y="54"/>
                  </a:cubicBezTo>
                  <a:cubicBezTo>
                    <a:pt x="65" y="54"/>
                    <a:pt x="65" y="56"/>
                    <a:pt x="65" y="57"/>
                  </a:cubicBezTo>
                  <a:cubicBezTo>
                    <a:pt x="65" y="59"/>
                    <a:pt x="65" y="61"/>
                    <a:pt x="63" y="61"/>
                  </a:cubicBezTo>
                  <a:cubicBezTo>
                    <a:pt x="63" y="61"/>
                    <a:pt x="63" y="61"/>
                    <a:pt x="63" y="61"/>
                  </a:cubicBezTo>
                  <a:cubicBezTo>
                    <a:pt x="61" y="61"/>
                    <a:pt x="61" y="59"/>
                    <a:pt x="59" y="59"/>
                  </a:cubicBezTo>
                  <a:cubicBezTo>
                    <a:pt x="59" y="65"/>
                    <a:pt x="53" y="63"/>
                    <a:pt x="50" y="66"/>
                  </a:cubicBezTo>
                  <a:cubicBezTo>
                    <a:pt x="50" y="66"/>
                    <a:pt x="50" y="66"/>
                    <a:pt x="50" y="66"/>
                  </a:cubicBezTo>
                  <a:cubicBezTo>
                    <a:pt x="50" y="66"/>
                    <a:pt x="51" y="67"/>
                    <a:pt x="51" y="67"/>
                  </a:cubicBezTo>
                  <a:cubicBezTo>
                    <a:pt x="51" y="68"/>
                    <a:pt x="51" y="68"/>
                    <a:pt x="50" y="68"/>
                  </a:cubicBezTo>
                  <a:cubicBezTo>
                    <a:pt x="50" y="68"/>
                    <a:pt x="50" y="68"/>
                    <a:pt x="50" y="68"/>
                  </a:cubicBezTo>
                  <a:cubicBezTo>
                    <a:pt x="42" y="68"/>
                    <a:pt x="37" y="72"/>
                    <a:pt x="29" y="72"/>
                  </a:cubicBezTo>
                  <a:cubicBezTo>
                    <a:pt x="28" y="72"/>
                    <a:pt x="27" y="72"/>
                    <a:pt x="25" y="72"/>
                  </a:cubicBezTo>
                  <a:cubicBezTo>
                    <a:pt x="26" y="81"/>
                    <a:pt x="14" y="78"/>
                    <a:pt x="14" y="81"/>
                  </a:cubicBezTo>
                  <a:cubicBezTo>
                    <a:pt x="14" y="85"/>
                    <a:pt x="11" y="87"/>
                    <a:pt x="8" y="87"/>
                  </a:cubicBezTo>
                  <a:cubicBezTo>
                    <a:pt x="6" y="87"/>
                    <a:pt x="5" y="86"/>
                    <a:pt x="5" y="85"/>
                  </a:cubicBezTo>
                  <a:cubicBezTo>
                    <a:pt x="4" y="92"/>
                    <a:pt x="0" y="95"/>
                    <a:pt x="1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5" y="104"/>
                    <a:pt x="3" y="108"/>
                    <a:pt x="5" y="110"/>
                  </a:cubicBezTo>
                  <a:cubicBezTo>
                    <a:pt x="5" y="111"/>
                    <a:pt x="9" y="110"/>
                    <a:pt x="8" y="112"/>
                  </a:cubicBezTo>
                  <a:cubicBezTo>
                    <a:pt x="5" y="112"/>
                    <a:pt x="8" y="119"/>
                    <a:pt x="4" y="119"/>
                  </a:cubicBezTo>
                  <a:cubicBezTo>
                    <a:pt x="3" y="119"/>
                    <a:pt x="3" y="119"/>
                    <a:pt x="3" y="119"/>
                  </a:cubicBezTo>
                  <a:cubicBezTo>
                    <a:pt x="2" y="123"/>
                    <a:pt x="6" y="124"/>
                    <a:pt x="7" y="127"/>
                  </a:cubicBezTo>
                  <a:cubicBezTo>
                    <a:pt x="7" y="130"/>
                    <a:pt x="4" y="129"/>
                    <a:pt x="7" y="131"/>
                  </a:cubicBezTo>
                  <a:cubicBezTo>
                    <a:pt x="8" y="137"/>
                    <a:pt x="8" y="137"/>
                    <a:pt x="8" y="137"/>
                  </a:cubicBezTo>
                  <a:cubicBezTo>
                    <a:pt x="9" y="137"/>
                    <a:pt x="8" y="140"/>
                    <a:pt x="8" y="140"/>
                  </a:cubicBezTo>
                  <a:cubicBezTo>
                    <a:pt x="9" y="141"/>
                    <a:pt x="13" y="140"/>
                    <a:pt x="12" y="142"/>
                  </a:cubicBezTo>
                  <a:cubicBezTo>
                    <a:pt x="9" y="145"/>
                    <a:pt x="13" y="148"/>
                    <a:pt x="14" y="152"/>
                  </a:cubicBezTo>
                  <a:cubicBezTo>
                    <a:pt x="15" y="155"/>
                    <a:pt x="12" y="153"/>
                    <a:pt x="14" y="156"/>
                  </a:cubicBezTo>
                  <a:cubicBezTo>
                    <a:pt x="15" y="156"/>
                    <a:pt x="14" y="159"/>
                    <a:pt x="14" y="159"/>
                  </a:cubicBezTo>
                  <a:cubicBezTo>
                    <a:pt x="15" y="162"/>
                    <a:pt x="15" y="163"/>
                    <a:pt x="15" y="163"/>
                  </a:cubicBezTo>
                  <a:cubicBezTo>
                    <a:pt x="16" y="163"/>
                    <a:pt x="16" y="162"/>
                    <a:pt x="16" y="162"/>
                  </a:cubicBezTo>
                  <a:cubicBezTo>
                    <a:pt x="16" y="162"/>
                    <a:pt x="16" y="162"/>
                    <a:pt x="17" y="162"/>
                  </a:cubicBezTo>
                  <a:cubicBezTo>
                    <a:pt x="17" y="162"/>
                    <a:pt x="17" y="162"/>
                    <a:pt x="18" y="163"/>
                  </a:cubicBezTo>
                  <a:cubicBezTo>
                    <a:pt x="20" y="169"/>
                    <a:pt x="13" y="170"/>
                    <a:pt x="18" y="171"/>
                  </a:cubicBezTo>
                  <a:cubicBezTo>
                    <a:pt x="22" y="171"/>
                    <a:pt x="19" y="178"/>
                    <a:pt x="20" y="180"/>
                  </a:cubicBezTo>
                  <a:cubicBezTo>
                    <a:pt x="20" y="180"/>
                    <a:pt x="20" y="180"/>
                    <a:pt x="20" y="180"/>
                  </a:cubicBezTo>
                  <a:cubicBezTo>
                    <a:pt x="14" y="180"/>
                    <a:pt x="15" y="187"/>
                    <a:pt x="14" y="192"/>
                  </a:cubicBezTo>
                  <a:cubicBezTo>
                    <a:pt x="16" y="192"/>
                    <a:pt x="18" y="192"/>
                    <a:pt x="20" y="192"/>
                  </a:cubicBezTo>
                  <a:cubicBezTo>
                    <a:pt x="28" y="192"/>
                    <a:pt x="36" y="189"/>
                    <a:pt x="40" y="188"/>
                  </a:cubicBezTo>
                  <a:cubicBezTo>
                    <a:pt x="43" y="187"/>
                    <a:pt x="44" y="186"/>
                    <a:pt x="46" y="186"/>
                  </a:cubicBezTo>
                  <a:cubicBezTo>
                    <a:pt x="46" y="186"/>
                    <a:pt x="46" y="186"/>
                    <a:pt x="46" y="186"/>
                  </a:cubicBezTo>
                  <a:cubicBezTo>
                    <a:pt x="47" y="186"/>
                    <a:pt x="47" y="186"/>
                    <a:pt x="48" y="186"/>
                  </a:cubicBezTo>
                  <a:cubicBezTo>
                    <a:pt x="48" y="186"/>
                    <a:pt x="48" y="186"/>
                    <a:pt x="49" y="186"/>
                  </a:cubicBezTo>
                  <a:cubicBezTo>
                    <a:pt x="49" y="186"/>
                    <a:pt x="49" y="186"/>
                    <a:pt x="50" y="186"/>
                  </a:cubicBezTo>
                  <a:cubicBezTo>
                    <a:pt x="51" y="185"/>
                    <a:pt x="50" y="182"/>
                    <a:pt x="51" y="182"/>
                  </a:cubicBezTo>
                  <a:cubicBezTo>
                    <a:pt x="51" y="182"/>
                    <a:pt x="51" y="182"/>
                    <a:pt x="52" y="182"/>
                  </a:cubicBezTo>
                  <a:cubicBezTo>
                    <a:pt x="53" y="182"/>
                    <a:pt x="54" y="182"/>
                    <a:pt x="55" y="182"/>
                  </a:cubicBezTo>
                  <a:cubicBezTo>
                    <a:pt x="57" y="182"/>
                    <a:pt x="59" y="182"/>
                    <a:pt x="61" y="182"/>
                  </a:cubicBezTo>
                  <a:cubicBezTo>
                    <a:pt x="63" y="182"/>
                    <a:pt x="64" y="182"/>
                    <a:pt x="66" y="182"/>
                  </a:cubicBezTo>
                  <a:cubicBezTo>
                    <a:pt x="70" y="182"/>
                    <a:pt x="74" y="182"/>
                    <a:pt x="76" y="184"/>
                  </a:cubicBezTo>
                  <a:cubicBezTo>
                    <a:pt x="77" y="179"/>
                    <a:pt x="83" y="181"/>
                    <a:pt x="85" y="176"/>
                  </a:cubicBezTo>
                  <a:cubicBezTo>
                    <a:pt x="85" y="176"/>
                    <a:pt x="85" y="176"/>
                    <a:pt x="85" y="176"/>
                  </a:cubicBezTo>
                  <a:cubicBezTo>
                    <a:pt x="85" y="176"/>
                    <a:pt x="84" y="176"/>
                    <a:pt x="84" y="175"/>
                  </a:cubicBezTo>
                  <a:cubicBezTo>
                    <a:pt x="84" y="175"/>
                    <a:pt x="84" y="175"/>
                    <a:pt x="85" y="175"/>
                  </a:cubicBezTo>
                  <a:cubicBezTo>
                    <a:pt x="85" y="175"/>
                    <a:pt x="85" y="175"/>
                    <a:pt x="85" y="175"/>
                  </a:cubicBezTo>
                  <a:cubicBezTo>
                    <a:pt x="87" y="175"/>
                    <a:pt x="88" y="176"/>
                    <a:pt x="89" y="176"/>
                  </a:cubicBezTo>
                  <a:cubicBezTo>
                    <a:pt x="89" y="173"/>
                    <a:pt x="89" y="171"/>
                    <a:pt x="90" y="171"/>
                  </a:cubicBezTo>
                  <a:cubicBezTo>
                    <a:pt x="90" y="171"/>
                    <a:pt x="91" y="173"/>
                    <a:pt x="93" y="175"/>
                  </a:cubicBezTo>
                  <a:cubicBezTo>
                    <a:pt x="92" y="172"/>
                    <a:pt x="94" y="172"/>
                    <a:pt x="95" y="171"/>
                  </a:cubicBezTo>
                  <a:cubicBezTo>
                    <a:pt x="96" y="169"/>
                    <a:pt x="97" y="168"/>
                    <a:pt x="97" y="168"/>
                  </a:cubicBezTo>
                  <a:cubicBezTo>
                    <a:pt x="98" y="168"/>
                    <a:pt x="98" y="168"/>
                    <a:pt x="98" y="168"/>
                  </a:cubicBezTo>
                  <a:cubicBezTo>
                    <a:pt x="98" y="169"/>
                    <a:pt x="99" y="169"/>
                    <a:pt x="100" y="169"/>
                  </a:cubicBezTo>
                  <a:cubicBezTo>
                    <a:pt x="100" y="169"/>
                    <a:pt x="100" y="169"/>
                    <a:pt x="100" y="169"/>
                  </a:cubicBezTo>
                  <a:cubicBezTo>
                    <a:pt x="101" y="169"/>
                    <a:pt x="100" y="167"/>
                    <a:pt x="102" y="167"/>
                  </a:cubicBezTo>
                  <a:cubicBezTo>
                    <a:pt x="103" y="167"/>
                    <a:pt x="103" y="167"/>
                    <a:pt x="104" y="167"/>
                  </a:cubicBezTo>
                  <a:cubicBezTo>
                    <a:pt x="105" y="167"/>
                    <a:pt x="105" y="167"/>
                    <a:pt x="106" y="167"/>
                  </a:cubicBezTo>
                  <a:cubicBezTo>
                    <a:pt x="107" y="167"/>
                    <a:pt x="108" y="167"/>
                    <a:pt x="108" y="167"/>
                  </a:cubicBezTo>
                  <a:cubicBezTo>
                    <a:pt x="109" y="167"/>
                    <a:pt x="109" y="167"/>
                    <a:pt x="110" y="167"/>
                  </a:cubicBezTo>
                  <a:cubicBezTo>
                    <a:pt x="111" y="162"/>
                    <a:pt x="117" y="163"/>
                    <a:pt x="121" y="161"/>
                  </a:cubicBezTo>
                  <a:cubicBezTo>
                    <a:pt x="126" y="163"/>
                    <a:pt x="132" y="165"/>
                    <a:pt x="138" y="167"/>
                  </a:cubicBezTo>
                  <a:cubicBezTo>
                    <a:pt x="139" y="167"/>
                    <a:pt x="140" y="167"/>
                    <a:pt x="141" y="167"/>
                  </a:cubicBezTo>
                  <a:cubicBezTo>
                    <a:pt x="143" y="167"/>
                    <a:pt x="145" y="167"/>
                    <a:pt x="147" y="167"/>
                  </a:cubicBezTo>
                  <a:cubicBezTo>
                    <a:pt x="148" y="166"/>
                    <a:pt x="150" y="166"/>
                    <a:pt x="151" y="166"/>
                  </a:cubicBezTo>
                  <a:cubicBezTo>
                    <a:pt x="153" y="166"/>
                    <a:pt x="155" y="167"/>
                    <a:pt x="157" y="169"/>
                  </a:cubicBezTo>
                  <a:cubicBezTo>
                    <a:pt x="155" y="169"/>
                    <a:pt x="153" y="169"/>
                    <a:pt x="153" y="171"/>
                  </a:cubicBezTo>
                  <a:cubicBezTo>
                    <a:pt x="154" y="170"/>
                    <a:pt x="155" y="170"/>
                    <a:pt x="156" y="170"/>
                  </a:cubicBezTo>
                  <a:cubicBezTo>
                    <a:pt x="157" y="170"/>
                    <a:pt x="159" y="171"/>
                    <a:pt x="160" y="172"/>
                  </a:cubicBezTo>
                  <a:cubicBezTo>
                    <a:pt x="161" y="172"/>
                    <a:pt x="162" y="173"/>
                    <a:pt x="164" y="173"/>
                  </a:cubicBezTo>
                  <a:cubicBezTo>
                    <a:pt x="164" y="173"/>
                    <a:pt x="164" y="173"/>
                    <a:pt x="164" y="173"/>
                  </a:cubicBezTo>
                  <a:cubicBezTo>
                    <a:pt x="162" y="180"/>
                    <a:pt x="170" y="178"/>
                    <a:pt x="168" y="186"/>
                  </a:cubicBezTo>
                  <a:cubicBezTo>
                    <a:pt x="169" y="186"/>
                    <a:pt x="169" y="186"/>
                    <a:pt x="170" y="186"/>
                  </a:cubicBezTo>
                  <a:cubicBezTo>
                    <a:pt x="176" y="186"/>
                    <a:pt x="176" y="181"/>
                    <a:pt x="179" y="178"/>
                  </a:cubicBezTo>
                  <a:cubicBezTo>
                    <a:pt x="185" y="180"/>
                    <a:pt x="187" y="178"/>
                    <a:pt x="189" y="180"/>
                  </a:cubicBezTo>
                  <a:cubicBezTo>
                    <a:pt x="188" y="183"/>
                    <a:pt x="186" y="184"/>
                    <a:pt x="187" y="188"/>
                  </a:cubicBezTo>
                  <a:cubicBezTo>
                    <a:pt x="189" y="190"/>
                    <a:pt x="190" y="195"/>
                    <a:pt x="192" y="197"/>
                  </a:cubicBezTo>
                  <a:cubicBezTo>
                    <a:pt x="192" y="196"/>
                    <a:pt x="193" y="196"/>
                    <a:pt x="194" y="196"/>
                  </a:cubicBezTo>
                  <a:cubicBezTo>
                    <a:pt x="197" y="196"/>
                    <a:pt x="201" y="198"/>
                    <a:pt x="202" y="199"/>
                  </a:cubicBezTo>
                  <a:cubicBezTo>
                    <a:pt x="198" y="200"/>
                    <a:pt x="203" y="201"/>
                    <a:pt x="204" y="203"/>
                  </a:cubicBezTo>
                  <a:cubicBezTo>
                    <a:pt x="204" y="203"/>
                    <a:pt x="204" y="204"/>
                    <a:pt x="204" y="205"/>
                  </a:cubicBezTo>
                  <a:cubicBezTo>
                    <a:pt x="204" y="207"/>
                    <a:pt x="205" y="206"/>
                    <a:pt x="205" y="207"/>
                  </a:cubicBezTo>
                  <a:cubicBezTo>
                    <a:pt x="208" y="212"/>
                    <a:pt x="207" y="214"/>
                    <a:pt x="205" y="216"/>
                  </a:cubicBezTo>
                  <a:cubicBezTo>
                    <a:pt x="214" y="217"/>
                    <a:pt x="219" y="223"/>
                    <a:pt x="226" y="226"/>
                  </a:cubicBezTo>
                  <a:cubicBezTo>
                    <a:pt x="229" y="222"/>
                    <a:pt x="235" y="224"/>
                    <a:pt x="239" y="222"/>
                  </a:cubicBezTo>
                  <a:cubicBezTo>
                    <a:pt x="240" y="221"/>
                    <a:pt x="239" y="218"/>
                    <a:pt x="241" y="218"/>
                  </a:cubicBezTo>
                  <a:cubicBezTo>
                    <a:pt x="242" y="218"/>
                    <a:pt x="242" y="218"/>
                    <a:pt x="243" y="218"/>
                  </a:cubicBezTo>
                  <a:cubicBezTo>
                    <a:pt x="248" y="219"/>
                    <a:pt x="250" y="224"/>
                    <a:pt x="254" y="226"/>
                  </a:cubicBezTo>
                  <a:cubicBezTo>
                    <a:pt x="254" y="223"/>
                    <a:pt x="256" y="225"/>
                    <a:pt x="258" y="224"/>
                  </a:cubicBezTo>
                  <a:cubicBezTo>
                    <a:pt x="259" y="223"/>
                    <a:pt x="260" y="221"/>
                    <a:pt x="262" y="220"/>
                  </a:cubicBezTo>
                  <a:cubicBezTo>
                    <a:pt x="266" y="218"/>
                    <a:pt x="273" y="218"/>
                    <a:pt x="273" y="214"/>
                  </a:cubicBezTo>
                  <a:cubicBezTo>
                    <a:pt x="273" y="213"/>
                    <a:pt x="275" y="212"/>
                    <a:pt x="277" y="212"/>
                  </a:cubicBezTo>
                  <a:cubicBezTo>
                    <a:pt x="277" y="212"/>
                    <a:pt x="278" y="212"/>
                    <a:pt x="279" y="212"/>
                  </a:cubicBezTo>
                  <a:cubicBezTo>
                    <a:pt x="280" y="208"/>
                    <a:pt x="279" y="201"/>
                    <a:pt x="284" y="201"/>
                  </a:cubicBezTo>
                  <a:cubicBezTo>
                    <a:pt x="285" y="201"/>
                    <a:pt x="285" y="201"/>
                    <a:pt x="286" y="201"/>
                  </a:cubicBezTo>
                  <a:cubicBezTo>
                    <a:pt x="285" y="194"/>
                    <a:pt x="289" y="192"/>
                    <a:pt x="288" y="184"/>
                  </a:cubicBezTo>
                  <a:cubicBezTo>
                    <a:pt x="288" y="184"/>
                    <a:pt x="288" y="184"/>
                    <a:pt x="288" y="184"/>
                  </a:cubicBezTo>
                  <a:cubicBezTo>
                    <a:pt x="291" y="184"/>
                    <a:pt x="292" y="182"/>
                    <a:pt x="292" y="178"/>
                  </a:cubicBezTo>
                  <a:cubicBezTo>
                    <a:pt x="292" y="178"/>
                    <a:pt x="293" y="179"/>
                    <a:pt x="293" y="179"/>
                  </a:cubicBezTo>
                  <a:cubicBezTo>
                    <a:pt x="297" y="179"/>
                    <a:pt x="296" y="175"/>
                    <a:pt x="299" y="175"/>
                  </a:cubicBezTo>
                  <a:cubicBezTo>
                    <a:pt x="303" y="170"/>
                    <a:pt x="299" y="167"/>
                    <a:pt x="299" y="165"/>
                  </a:cubicBezTo>
                  <a:cubicBezTo>
                    <a:pt x="299" y="165"/>
                    <a:pt x="303" y="164"/>
                    <a:pt x="303" y="163"/>
                  </a:cubicBezTo>
                  <a:cubicBezTo>
                    <a:pt x="304" y="162"/>
                    <a:pt x="305" y="158"/>
                    <a:pt x="305" y="157"/>
                  </a:cubicBezTo>
                  <a:cubicBezTo>
                    <a:pt x="303" y="157"/>
                    <a:pt x="303" y="157"/>
                    <a:pt x="303" y="157"/>
                  </a:cubicBezTo>
                  <a:cubicBezTo>
                    <a:pt x="302" y="157"/>
                    <a:pt x="304" y="155"/>
                    <a:pt x="305" y="155"/>
                  </a:cubicBezTo>
                  <a:cubicBezTo>
                    <a:pt x="305" y="155"/>
                    <a:pt x="305" y="155"/>
                    <a:pt x="305" y="156"/>
                  </a:cubicBezTo>
                  <a:cubicBezTo>
                    <a:pt x="306" y="148"/>
                    <a:pt x="305" y="145"/>
                    <a:pt x="309" y="142"/>
                  </a:cubicBezTo>
                  <a:cubicBezTo>
                    <a:pt x="305" y="139"/>
                    <a:pt x="307" y="135"/>
                    <a:pt x="307" y="131"/>
                  </a:cubicBezTo>
                  <a:cubicBezTo>
                    <a:pt x="305" y="123"/>
                    <a:pt x="301" y="115"/>
                    <a:pt x="305" y="110"/>
                  </a:cubicBezTo>
                  <a:cubicBezTo>
                    <a:pt x="304" y="110"/>
                    <a:pt x="303" y="110"/>
                    <a:pt x="303" y="110"/>
                  </a:cubicBezTo>
                  <a:cubicBezTo>
                    <a:pt x="299" y="110"/>
                    <a:pt x="301" y="106"/>
                    <a:pt x="297" y="102"/>
                  </a:cubicBezTo>
                  <a:cubicBezTo>
                    <a:pt x="298" y="103"/>
                    <a:pt x="297" y="103"/>
                    <a:pt x="296" y="103"/>
                  </a:cubicBezTo>
                  <a:cubicBezTo>
                    <a:pt x="295" y="103"/>
                    <a:pt x="294" y="103"/>
                    <a:pt x="294" y="102"/>
                  </a:cubicBezTo>
                  <a:cubicBezTo>
                    <a:pt x="293" y="102"/>
                    <a:pt x="294" y="99"/>
                    <a:pt x="294" y="99"/>
                  </a:cubicBezTo>
                  <a:cubicBezTo>
                    <a:pt x="293" y="98"/>
                    <a:pt x="293" y="98"/>
                    <a:pt x="293" y="98"/>
                  </a:cubicBezTo>
                  <a:cubicBezTo>
                    <a:pt x="293" y="98"/>
                    <a:pt x="292" y="98"/>
                    <a:pt x="292" y="99"/>
                  </a:cubicBezTo>
                  <a:cubicBezTo>
                    <a:pt x="291" y="99"/>
                    <a:pt x="291" y="99"/>
                    <a:pt x="290" y="99"/>
                  </a:cubicBezTo>
                  <a:cubicBezTo>
                    <a:pt x="290" y="99"/>
                    <a:pt x="290" y="99"/>
                    <a:pt x="290" y="99"/>
                  </a:cubicBezTo>
                  <a:cubicBezTo>
                    <a:pt x="288" y="97"/>
                    <a:pt x="287" y="95"/>
                    <a:pt x="286" y="93"/>
                  </a:cubicBezTo>
                  <a:cubicBezTo>
                    <a:pt x="284" y="90"/>
                    <a:pt x="280" y="84"/>
                    <a:pt x="280" y="80"/>
                  </a:cubicBezTo>
                  <a:cubicBezTo>
                    <a:pt x="280" y="80"/>
                    <a:pt x="279" y="80"/>
                    <a:pt x="279" y="80"/>
                  </a:cubicBezTo>
                  <a:cubicBezTo>
                    <a:pt x="275" y="80"/>
                    <a:pt x="275" y="75"/>
                    <a:pt x="273" y="72"/>
                  </a:cubicBezTo>
                  <a:cubicBezTo>
                    <a:pt x="273" y="72"/>
                    <a:pt x="273" y="72"/>
                    <a:pt x="272" y="72"/>
                  </a:cubicBezTo>
                  <a:cubicBezTo>
                    <a:pt x="272" y="72"/>
                    <a:pt x="272" y="72"/>
                    <a:pt x="271" y="72"/>
                  </a:cubicBezTo>
                  <a:cubicBezTo>
                    <a:pt x="271" y="72"/>
                    <a:pt x="270" y="72"/>
                    <a:pt x="270" y="72"/>
                  </a:cubicBezTo>
                  <a:cubicBezTo>
                    <a:pt x="270" y="72"/>
                    <a:pt x="269" y="72"/>
                    <a:pt x="269" y="72"/>
                  </a:cubicBezTo>
                  <a:cubicBezTo>
                    <a:pt x="269" y="71"/>
                    <a:pt x="270" y="69"/>
                    <a:pt x="269" y="68"/>
                  </a:cubicBezTo>
                  <a:cubicBezTo>
                    <a:pt x="269" y="68"/>
                    <a:pt x="269" y="68"/>
                    <a:pt x="268" y="68"/>
                  </a:cubicBezTo>
                  <a:cubicBezTo>
                    <a:pt x="268" y="68"/>
                    <a:pt x="267" y="68"/>
                    <a:pt x="266" y="68"/>
                  </a:cubicBezTo>
                  <a:cubicBezTo>
                    <a:pt x="266" y="68"/>
                    <a:pt x="265" y="68"/>
                    <a:pt x="265" y="68"/>
                  </a:cubicBezTo>
                  <a:cubicBezTo>
                    <a:pt x="264" y="68"/>
                    <a:pt x="264" y="68"/>
                    <a:pt x="264" y="68"/>
                  </a:cubicBezTo>
                  <a:cubicBezTo>
                    <a:pt x="264" y="62"/>
                    <a:pt x="259" y="62"/>
                    <a:pt x="256" y="59"/>
                  </a:cubicBezTo>
                  <a:cubicBezTo>
                    <a:pt x="256" y="56"/>
                    <a:pt x="258" y="56"/>
                    <a:pt x="258" y="53"/>
                  </a:cubicBezTo>
                  <a:cubicBezTo>
                    <a:pt x="254" y="52"/>
                    <a:pt x="254" y="50"/>
                    <a:pt x="253" y="50"/>
                  </a:cubicBezTo>
                  <a:cubicBezTo>
                    <a:pt x="253" y="50"/>
                    <a:pt x="252" y="51"/>
                    <a:pt x="250" y="53"/>
                  </a:cubicBezTo>
                  <a:cubicBezTo>
                    <a:pt x="249" y="47"/>
                    <a:pt x="252" y="43"/>
                    <a:pt x="249" y="40"/>
                  </a:cubicBezTo>
                  <a:cubicBezTo>
                    <a:pt x="246" y="37"/>
                    <a:pt x="247" y="32"/>
                    <a:pt x="247" y="28"/>
                  </a:cubicBezTo>
                  <a:cubicBezTo>
                    <a:pt x="246" y="28"/>
                    <a:pt x="246" y="28"/>
                    <a:pt x="246" y="28"/>
                  </a:cubicBezTo>
                  <a:cubicBezTo>
                    <a:pt x="244" y="28"/>
                    <a:pt x="243" y="27"/>
                    <a:pt x="243" y="27"/>
                  </a:cubicBezTo>
                  <a:cubicBezTo>
                    <a:pt x="242" y="26"/>
                    <a:pt x="242" y="25"/>
                    <a:pt x="242" y="25"/>
                  </a:cubicBezTo>
                  <a:cubicBezTo>
                    <a:pt x="241" y="25"/>
                    <a:pt x="240" y="25"/>
                    <a:pt x="239" y="26"/>
                  </a:cubicBezTo>
                  <a:cubicBezTo>
                    <a:pt x="240" y="22"/>
                    <a:pt x="235" y="20"/>
                    <a:pt x="234" y="17"/>
                  </a:cubicBezTo>
                  <a:cubicBezTo>
                    <a:pt x="232" y="14"/>
                    <a:pt x="231" y="10"/>
                    <a:pt x="230" y="7"/>
                  </a:cubicBezTo>
                  <a:cubicBezTo>
                    <a:pt x="228" y="7"/>
                    <a:pt x="228" y="7"/>
                    <a:pt x="228" y="7"/>
                  </a:cubicBezTo>
                  <a:cubicBezTo>
                    <a:pt x="226" y="5"/>
                    <a:pt x="228" y="0"/>
                    <a:pt x="225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</p:grpSp>
      <p:sp>
        <p:nvSpPr>
          <p:cNvPr id="112" name="Freeform 151"/>
          <p:cNvSpPr>
            <a:spLocks noEditPoints="1"/>
          </p:cNvSpPr>
          <p:nvPr/>
        </p:nvSpPr>
        <p:spPr bwMode="auto">
          <a:xfrm>
            <a:off x="4419600" y="2971800"/>
            <a:ext cx="152400" cy="314616"/>
          </a:xfrm>
          <a:custGeom>
            <a:avLst/>
            <a:gdLst>
              <a:gd name="T0" fmla="*/ 194 w 198"/>
              <a:gd name="T1" fmla="*/ 72 h 288"/>
              <a:gd name="T2" fmla="*/ 189 w 198"/>
              <a:gd name="T3" fmla="*/ 60 h 288"/>
              <a:gd name="T4" fmla="*/ 98 w 198"/>
              <a:gd name="T5" fmla="*/ 0 h 288"/>
              <a:gd name="T6" fmla="*/ 0 w 198"/>
              <a:gd name="T7" fmla="*/ 89 h 288"/>
              <a:gd name="T8" fmla="*/ 0 w 198"/>
              <a:gd name="T9" fmla="*/ 102 h 288"/>
              <a:gd name="T10" fmla="*/ 0 w 198"/>
              <a:gd name="T11" fmla="*/ 109 h 288"/>
              <a:gd name="T12" fmla="*/ 44 w 198"/>
              <a:gd name="T13" fmla="*/ 197 h 288"/>
              <a:gd name="T14" fmla="*/ 99 w 198"/>
              <a:gd name="T15" fmla="*/ 288 h 288"/>
              <a:gd name="T16" fmla="*/ 134 w 198"/>
              <a:gd name="T17" fmla="*/ 229 h 288"/>
              <a:gd name="T18" fmla="*/ 143 w 198"/>
              <a:gd name="T19" fmla="*/ 212 h 288"/>
              <a:gd name="T20" fmla="*/ 151 w 198"/>
              <a:gd name="T21" fmla="*/ 202 h 288"/>
              <a:gd name="T22" fmla="*/ 198 w 198"/>
              <a:gd name="T23" fmla="*/ 102 h 288"/>
              <a:gd name="T24" fmla="*/ 198 w 198"/>
              <a:gd name="T25" fmla="*/ 89 h 288"/>
              <a:gd name="T26" fmla="*/ 194 w 198"/>
              <a:gd name="T27" fmla="*/ 72 h 288"/>
              <a:gd name="T28" fmla="*/ 99 w 198"/>
              <a:gd name="T29" fmla="*/ 133 h 288"/>
              <a:gd name="T30" fmla="*/ 65 w 198"/>
              <a:gd name="T31" fmla="*/ 109 h 288"/>
              <a:gd name="T32" fmla="*/ 64 w 198"/>
              <a:gd name="T33" fmla="*/ 100 h 288"/>
              <a:gd name="T34" fmla="*/ 64 w 198"/>
              <a:gd name="T35" fmla="*/ 92 h 288"/>
              <a:gd name="T36" fmla="*/ 100 w 198"/>
              <a:gd name="T37" fmla="*/ 60 h 288"/>
              <a:gd name="T38" fmla="*/ 136 w 198"/>
              <a:gd name="T39" fmla="*/ 97 h 288"/>
              <a:gd name="T40" fmla="*/ 99 w 198"/>
              <a:gd name="T41" fmla="*/ 133 h 288"/>
              <a:gd name="T42" fmla="*/ 99 w 198"/>
              <a:gd name="T43" fmla="*/ 133 h 288"/>
              <a:gd name="T44" fmla="*/ 99 w 198"/>
              <a:gd name="T45" fmla="*/ 133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98" h="288">
                <a:moveTo>
                  <a:pt x="194" y="72"/>
                </a:moveTo>
                <a:cubicBezTo>
                  <a:pt x="193" y="68"/>
                  <a:pt x="191" y="64"/>
                  <a:pt x="189" y="60"/>
                </a:cubicBezTo>
                <a:cubicBezTo>
                  <a:pt x="171" y="16"/>
                  <a:pt x="130" y="0"/>
                  <a:pt x="98" y="0"/>
                </a:cubicBezTo>
                <a:cubicBezTo>
                  <a:pt x="54" y="0"/>
                  <a:pt x="6" y="29"/>
                  <a:pt x="0" y="89"/>
                </a:cubicBezTo>
                <a:cubicBezTo>
                  <a:pt x="0" y="102"/>
                  <a:pt x="0" y="102"/>
                  <a:pt x="0" y="102"/>
                </a:cubicBezTo>
                <a:cubicBezTo>
                  <a:pt x="0" y="102"/>
                  <a:pt x="0" y="107"/>
                  <a:pt x="0" y="109"/>
                </a:cubicBezTo>
                <a:cubicBezTo>
                  <a:pt x="4" y="138"/>
                  <a:pt x="27" y="168"/>
                  <a:pt x="44" y="197"/>
                </a:cubicBezTo>
                <a:cubicBezTo>
                  <a:pt x="62" y="228"/>
                  <a:pt x="81" y="258"/>
                  <a:pt x="99" y="288"/>
                </a:cubicBezTo>
                <a:cubicBezTo>
                  <a:pt x="111" y="268"/>
                  <a:pt x="122" y="248"/>
                  <a:pt x="134" y="229"/>
                </a:cubicBezTo>
                <a:cubicBezTo>
                  <a:pt x="137" y="223"/>
                  <a:pt x="140" y="218"/>
                  <a:pt x="143" y="212"/>
                </a:cubicBezTo>
                <a:cubicBezTo>
                  <a:pt x="145" y="209"/>
                  <a:pt x="149" y="205"/>
                  <a:pt x="151" y="202"/>
                </a:cubicBezTo>
                <a:cubicBezTo>
                  <a:pt x="169" y="169"/>
                  <a:pt x="198" y="135"/>
                  <a:pt x="198" y="102"/>
                </a:cubicBezTo>
                <a:cubicBezTo>
                  <a:pt x="198" y="89"/>
                  <a:pt x="198" y="89"/>
                  <a:pt x="198" y="89"/>
                </a:cubicBezTo>
                <a:cubicBezTo>
                  <a:pt x="198" y="85"/>
                  <a:pt x="194" y="72"/>
                  <a:pt x="194" y="72"/>
                </a:cubicBezTo>
                <a:close/>
                <a:moveTo>
                  <a:pt x="99" y="133"/>
                </a:moveTo>
                <a:cubicBezTo>
                  <a:pt x="86" y="133"/>
                  <a:pt x="72" y="127"/>
                  <a:pt x="65" y="109"/>
                </a:cubicBezTo>
                <a:cubicBezTo>
                  <a:pt x="64" y="106"/>
                  <a:pt x="64" y="101"/>
                  <a:pt x="64" y="100"/>
                </a:cubicBezTo>
                <a:cubicBezTo>
                  <a:pt x="64" y="92"/>
                  <a:pt x="64" y="92"/>
                  <a:pt x="64" y="92"/>
                </a:cubicBezTo>
                <a:cubicBezTo>
                  <a:pt x="64" y="70"/>
                  <a:pt x="83" y="60"/>
                  <a:pt x="100" y="60"/>
                </a:cubicBezTo>
                <a:cubicBezTo>
                  <a:pt x="120" y="60"/>
                  <a:pt x="136" y="76"/>
                  <a:pt x="136" y="97"/>
                </a:cubicBezTo>
                <a:cubicBezTo>
                  <a:pt x="136" y="117"/>
                  <a:pt x="119" y="133"/>
                  <a:pt x="99" y="133"/>
                </a:cubicBezTo>
                <a:close/>
                <a:moveTo>
                  <a:pt x="99" y="133"/>
                </a:moveTo>
                <a:cubicBezTo>
                  <a:pt x="99" y="133"/>
                  <a:pt x="99" y="133"/>
                  <a:pt x="99" y="133"/>
                </a:cubicBezTo>
              </a:path>
            </a:pathLst>
          </a:custGeom>
          <a:solidFill>
            <a:srgbClr val="FFC000"/>
          </a:solidFill>
          <a:ln>
            <a:noFill/>
          </a:ln>
          <a:extLst/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/>
          </a:p>
        </p:txBody>
      </p:sp>
      <p:sp>
        <p:nvSpPr>
          <p:cNvPr id="113" name="TextBox 112"/>
          <p:cNvSpPr txBox="1"/>
          <p:nvPr/>
        </p:nvSpPr>
        <p:spPr>
          <a:xfrm>
            <a:off x="3657600" y="3124200"/>
            <a:ext cx="838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FFC000"/>
                </a:solidFill>
                <a:latin typeface="Lato" panose="020F0502020204030203" pitchFamily="34" charset="0"/>
              </a:rPr>
              <a:t>Испания</a:t>
            </a:r>
            <a:endParaRPr lang="en-US" sz="1200" b="1" dirty="0">
              <a:solidFill>
                <a:srgbClr val="FFC000"/>
              </a:solidFill>
              <a:latin typeface="Lato" panose="020F0502020204030203" pitchFamily="34" charset="0"/>
            </a:endParaRPr>
          </a:p>
        </p:txBody>
      </p:sp>
      <p:sp>
        <p:nvSpPr>
          <p:cNvPr id="116" name="Freeform 151"/>
          <p:cNvSpPr>
            <a:spLocks noEditPoints="1"/>
          </p:cNvSpPr>
          <p:nvPr/>
        </p:nvSpPr>
        <p:spPr bwMode="auto">
          <a:xfrm>
            <a:off x="4876800" y="2895600"/>
            <a:ext cx="152400" cy="314616"/>
          </a:xfrm>
          <a:custGeom>
            <a:avLst/>
            <a:gdLst>
              <a:gd name="T0" fmla="*/ 194 w 198"/>
              <a:gd name="T1" fmla="*/ 72 h 288"/>
              <a:gd name="T2" fmla="*/ 189 w 198"/>
              <a:gd name="T3" fmla="*/ 60 h 288"/>
              <a:gd name="T4" fmla="*/ 98 w 198"/>
              <a:gd name="T5" fmla="*/ 0 h 288"/>
              <a:gd name="T6" fmla="*/ 0 w 198"/>
              <a:gd name="T7" fmla="*/ 89 h 288"/>
              <a:gd name="T8" fmla="*/ 0 w 198"/>
              <a:gd name="T9" fmla="*/ 102 h 288"/>
              <a:gd name="T10" fmla="*/ 0 w 198"/>
              <a:gd name="T11" fmla="*/ 109 h 288"/>
              <a:gd name="T12" fmla="*/ 44 w 198"/>
              <a:gd name="T13" fmla="*/ 197 h 288"/>
              <a:gd name="T14" fmla="*/ 99 w 198"/>
              <a:gd name="T15" fmla="*/ 288 h 288"/>
              <a:gd name="T16" fmla="*/ 134 w 198"/>
              <a:gd name="T17" fmla="*/ 229 h 288"/>
              <a:gd name="T18" fmla="*/ 143 w 198"/>
              <a:gd name="T19" fmla="*/ 212 h 288"/>
              <a:gd name="T20" fmla="*/ 151 w 198"/>
              <a:gd name="T21" fmla="*/ 202 h 288"/>
              <a:gd name="T22" fmla="*/ 198 w 198"/>
              <a:gd name="T23" fmla="*/ 102 h 288"/>
              <a:gd name="T24" fmla="*/ 198 w 198"/>
              <a:gd name="T25" fmla="*/ 89 h 288"/>
              <a:gd name="T26" fmla="*/ 194 w 198"/>
              <a:gd name="T27" fmla="*/ 72 h 288"/>
              <a:gd name="T28" fmla="*/ 99 w 198"/>
              <a:gd name="T29" fmla="*/ 133 h 288"/>
              <a:gd name="T30" fmla="*/ 65 w 198"/>
              <a:gd name="T31" fmla="*/ 109 h 288"/>
              <a:gd name="T32" fmla="*/ 64 w 198"/>
              <a:gd name="T33" fmla="*/ 100 h 288"/>
              <a:gd name="T34" fmla="*/ 64 w 198"/>
              <a:gd name="T35" fmla="*/ 92 h 288"/>
              <a:gd name="T36" fmla="*/ 100 w 198"/>
              <a:gd name="T37" fmla="*/ 60 h 288"/>
              <a:gd name="T38" fmla="*/ 136 w 198"/>
              <a:gd name="T39" fmla="*/ 97 h 288"/>
              <a:gd name="T40" fmla="*/ 99 w 198"/>
              <a:gd name="T41" fmla="*/ 133 h 288"/>
              <a:gd name="T42" fmla="*/ 99 w 198"/>
              <a:gd name="T43" fmla="*/ 133 h 288"/>
              <a:gd name="T44" fmla="*/ 99 w 198"/>
              <a:gd name="T45" fmla="*/ 133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98" h="288">
                <a:moveTo>
                  <a:pt x="194" y="72"/>
                </a:moveTo>
                <a:cubicBezTo>
                  <a:pt x="193" y="68"/>
                  <a:pt x="191" y="64"/>
                  <a:pt x="189" y="60"/>
                </a:cubicBezTo>
                <a:cubicBezTo>
                  <a:pt x="171" y="16"/>
                  <a:pt x="130" y="0"/>
                  <a:pt x="98" y="0"/>
                </a:cubicBezTo>
                <a:cubicBezTo>
                  <a:pt x="54" y="0"/>
                  <a:pt x="6" y="29"/>
                  <a:pt x="0" y="89"/>
                </a:cubicBezTo>
                <a:cubicBezTo>
                  <a:pt x="0" y="102"/>
                  <a:pt x="0" y="102"/>
                  <a:pt x="0" y="102"/>
                </a:cubicBezTo>
                <a:cubicBezTo>
                  <a:pt x="0" y="102"/>
                  <a:pt x="0" y="107"/>
                  <a:pt x="0" y="109"/>
                </a:cubicBezTo>
                <a:cubicBezTo>
                  <a:pt x="4" y="138"/>
                  <a:pt x="27" y="168"/>
                  <a:pt x="44" y="197"/>
                </a:cubicBezTo>
                <a:cubicBezTo>
                  <a:pt x="62" y="228"/>
                  <a:pt x="81" y="258"/>
                  <a:pt x="99" y="288"/>
                </a:cubicBezTo>
                <a:cubicBezTo>
                  <a:pt x="111" y="268"/>
                  <a:pt x="122" y="248"/>
                  <a:pt x="134" y="229"/>
                </a:cubicBezTo>
                <a:cubicBezTo>
                  <a:pt x="137" y="223"/>
                  <a:pt x="140" y="218"/>
                  <a:pt x="143" y="212"/>
                </a:cubicBezTo>
                <a:cubicBezTo>
                  <a:pt x="145" y="209"/>
                  <a:pt x="149" y="205"/>
                  <a:pt x="151" y="202"/>
                </a:cubicBezTo>
                <a:cubicBezTo>
                  <a:pt x="169" y="169"/>
                  <a:pt x="198" y="135"/>
                  <a:pt x="198" y="102"/>
                </a:cubicBezTo>
                <a:cubicBezTo>
                  <a:pt x="198" y="89"/>
                  <a:pt x="198" y="89"/>
                  <a:pt x="198" y="89"/>
                </a:cubicBezTo>
                <a:cubicBezTo>
                  <a:pt x="198" y="85"/>
                  <a:pt x="194" y="72"/>
                  <a:pt x="194" y="72"/>
                </a:cubicBezTo>
                <a:close/>
                <a:moveTo>
                  <a:pt x="99" y="133"/>
                </a:moveTo>
                <a:cubicBezTo>
                  <a:pt x="86" y="133"/>
                  <a:pt x="72" y="127"/>
                  <a:pt x="65" y="109"/>
                </a:cubicBezTo>
                <a:cubicBezTo>
                  <a:pt x="64" y="106"/>
                  <a:pt x="64" y="101"/>
                  <a:pt x="64" y="100"/>
                </a:cubicBezTo>
                <a:cubicBezTo>
                  <a:pt x="64" y="92"/>
                  <a:pt x="64" y="92"/>
                  <a:pt x="64" y="92"/>
                </a:cubicBezTo>
                <a:cubicBezTo>
                  <a:pt x="64" y="70"/>
                  <a:pt x="83" y="60"/>
                  <a:pt x="100" y="60"/>
                </a:cubicBezTo>
                <a:cubicBezTo>
                  <a:pt x="120" y="60"/>
                  <a:pt x="136" y="76"/>
                  <a:pt x="136" y="97"/>
                </a:cubicBezTo>
                <a:cubicBezTo>
                  <a:pt x="136" y="117"/>
                  <a:pt x="119" y="133"/>
                  <a:pt x="99" y="133"/>
                </a:cubicBezTo>
                <a:close/>
                <a:moveTo>
                  <a:pt x="99" y="133"/>
                </a:moveTo>
                <a:cubicBezTo>
                  <a:pt x="99" y="133"/>
                  <a:pt x="99" y="133"/>
                  <a:pt x="99" y="133"/>
                </a:cubicBezTo>
              </a:path>
            </a:pathLst>
          </a:custGeom>
          <a:solidFill>
            <a:srgbClr val="FFC000"/>
          </a:solidFill>
          <a:ln>
            <a:noFill/>
          </a:ln>
          <a:extLst/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/>
          </a:p>
        </p:txBody>
      </p:sp>
      <p:sp>
        <p:nvSpPr>
          <p:cNvPr id="118" name="TextBox 117"/>
          <p:cNvSpPr txBox="1"/>
          <p:nvPr/>
        </p:nvSpPr>
        <p:spPr>
          <a:xfrm>
            <a:off x="4495800" y="3200400"/>
            <a:ext cx="838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FFC000"/>
                </a:solidFill>
                <a:latin typeface="Lato" panose="020F0502020204030203" pitchFamily="34" charset="0"/>
              </a:rPr>
              <a:t>Италия</a:t>
            </a:r>
            <a:endParaRPr lang="en-US" sz="1200" b="1" dirty="0">
              <a:solidFill>
                <a:srgbClr val="FFC000"/>
              </a:solidFill>
              <a:latin typeface="Lato" panose="020F0502020204030203" pitchFamily="34" charset="0"/>
            </a:endParaRPr>
          </a:p>
        </p:txBody>
      </p:sp>
      <p:sp>
        <p:nvSpPr>
          <p:cNvPr id="119" name="Freeform 151"/>
          <p:cNvSpPr>
            <a:spLocks noEditPoints="1"/>
          </p:cNvSpPr>
          <p:nvPr/>
        </p:nvSpPr>
        <p:spPr bwMode="auto">
          <a:xfrm>
            <a:off x="4800600" y="2590800"/>
            <a:ext cx="152400" cy="314616"/>
          </a:xfrm>
          <a:custGeom>
            <a:avLst/>
            <a:gdLst>
              <a:gd name="T0" fmla="*/ 194 w 198"/>
              <a:gd name="T1" fmla="*/ 72 h 288"/>
              <a:gd name="T2" fmla="*/ 189 w 198"/>
              <a:gd name="T3" fmla="*/ 60 h 288"/>
              <a:gd name="T4" fmla="*/ 98 w 198"/>
              <a:gd name="T5" fmla="*/ 0 h 288"/>
              <a:gd name="T6" fmla="*/ 0 w 198"/>
              <a:gd name="T7" fmla="*/ 89 h 288"/>
              <a:gd name="T8" fmla="*/ 0 w 198"/>
              <a:gd name="T9" fmla="*/ 102 h 288"/>
              <a:gd name="T10" fmla="*/ 0 w 198"/>
              <a:gd name="T11" fmla="*/ 109 h 288"/>
              <a:gd name="T12" fmla="*/ 44 w 198"/>
              <a:gd name="T13" fmla="*/ 197 h 288"/>
              <a:gd name="T14" fmla="*/ 99 w 198"/>
              <a:gd name="T15" fmla="*/ 288 h 288"/>
              <a:gd name="T16" fmla="*/ 134 w 198"/>
              <a:gd name="T17" fmla="*/ 229 h 288"/>
              <a:gd name="T18" fmla="*/ 143 w 198"/>
              <a:gd name="T19" fmla="*/ 212 h 288"/>
              <a:gd name="T20" fmla="*/ 151 w 198"/>
              <a:gd name="T21" fmla="*/ 202 h 288"/>
              <a:gd name="T22" fmla="*/ 198 w 198"/>
              <a:gd name="T23" fmla="*/ 102 h 288"/>
              <a:gd name="T24" fmla="*/ 198 w 198"/>
              <a:gd name="T25" fmla="*/ 89 h 288"/>
              <a:gd name="T26" fmla="*/ 194 w 198"/>
              <a:gd name="T27" fmla="*/ 72 h 288"/>
              <a:gd name="T28" fmla="*/ 99 w 198"/>
              <a:gd name="T29" fmla="*/ 133 h 288"/>
              <a:gd name="T30" fmla="*/ 65 w 198"/>
              <a:gd name="T31" fmla="*/ 109 h 288"/>
              <a:gd name="T32" fmla="*/ 64 w 198"/>
              <a:gd name="T33" fmla="*/ 100 h 288"/>
              <a:gd name="T34" fmla="*/ 64 w 198"/>
              <a:gd name="T35" fmla="*/ 92 h 288"/>
              <a:gd name="T36" fmla="*/ 100 w 198"/>
              <a:gd name="T37" fmla="*/ 60 h 288"/>
              <a:gd name="T38" fmla="*/ 136 w 198"/>
              <a:gd name="T39" fmla="*/ 97 h 288"/>
              <a:gd name="T40" fmla="*/ 99 w 198"/>
              <a:gd name="T41" fmla="*/ 133 h 288"/>
              <a:gd name="T42" fmla="*/ 99 w 198"/>
              <a:gd name="T43" fmla="*/ 133 h 288"/>
              <a:gd name="T44" fmla="*/ 99 w 198"/>
              <a:gd name="T45" fmla="*/ 133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98" h="288">
                <a:moveTo>
                  <a:pt x="194" y="72"/>
                </a:moveTo>
                <a:cubicBezTo>
                  <a:pt x="193" y="68"/>
                  <a:pt x="191" y="64"/>
                  <a:pt x="189" y="60"/>
                </a:cubicBezTo>
                <a:cubicBezTo>
                  <a:pt x="171" y="16"/>
                  <a:pt x="130" y="0"/>
                  <a:pt x="98" y="0"/>
                </a:cubicBezTo>
                <a:cubicBezTo>
                  <a:pt x="54" y="0"/>
                  <a:pt x="6" y="29"/>
                  <a:pt x="0" y="89"/>
                </a:cubicBezTo>
                <a:cubicBezTo>
                  <a:pt x="0" y="102"/>
                  <a:pt x="0" y="102"/>
                  <a:pt x="0" y="102"/>
                </a:cubicBezTo>
                <a:cubicBezTo>
                  <a:pt x="0" y="102"/>
                  <a:pt x="0" y="107"/>
                  <a:pt x="0" y="109"/>
                </a:cubicBezTo>
                <a:cubicBezTo>
                  <a:pt x="4" y="138"/>
                  <a:pt x="27" y="168"/>
                  <a:pt x="44" y="197"/>
                </a:cubicBezTo>
                <a:cubicBezTo>
                  <a:pt x="62" y="228"/>
                  <a:pt x="81" y="258"/>
                  <a:pt x="99" y="288"/>
                </a:cubicBezTo>
                <a:cubicBezTo>
                  <a:pt x="111" y="268"/>
                  <a:pt x="122" y="248"/>
                  <a:pt x="134" y="229"/>
                </a:cubicBezTo>
                <a:cubicBezTo>
                  <a:pt x="137" y="223"/>
                  <a:pt x="140" y="218"/>
                  <a:pt x="143" y="212"/>
                </a:cubicBezTo>
                <a:cubicBezTo>
                  <a:pt x="145" y="209"/>
                  <a:pt x="149" y="205"/>
                  <a:pt x="151" y="202"/>
                </a:cubicBezTo>
                <a:cubicBezTo>
                  <a:pt x="169" y="169"/>
                  <a:pt x="198" y="135"/>
                  <a:pt x="198" y="102"/>
                </a:cubicBezTo>
                <a:cubicBezTo>
                  <a:pt x="198" y="89"/>
                  <a:pt x="198" y="89"/>
                  <a:pt x="198" y="89"/>
                </a:cubicBezTo>
                <a:cubicBezTo>
                  <a:pt x="198" y="85"/>
                  <a:pt x="194" y="72"/>
                  <a:pt x="194" y="72"/>
                </a:cubicBezTo>
                <a:close/>
                <a:moveTo>
                  <a:pt x="99" y="133"/>
                </a:moveTo>
                <a:cubicBezTo>
                  <a:pt x="86" y="133"/>
                  <a:pt x="72" y="127"/>
                  <a:pt x="65" y="109"/>
                </a:cubicBezTo>
                <a:cubicBezTo>
                  <a:pt x="64" y="106"/>
                  <a:pt x="64" y="101"/>
                  <a:pt x="64" y="100"/>
                </a:cubicBezTo>
                <a:cubicBezTo>
                  <a:pt x="64" y="92"/>
                  <a:pt x="64" y="92"/>
                  <a:pt x="64" y="92"/>
                </a:cubicBezTo>
                <a:cubicBezTo>
                  <a:pt x="64" y="70"/>
                  <a:pt x="83" y="60"/>
                  <a:pt x="100" y="60"/>
                </a:cubicBezTo>
                <a:cubicBezTo>
                  <a:pt x="120" y="60"/>
                  <a:pt x="136" y="76"/>
                  <a:pt x="136" y="97"/>
                </a:cubicBezTo>
                <a:cubicBezTo>
                  <a:pt x="136" y="117"/>
                  <a:pt x="119" y="133"/>
                  <a:pt x="99" y="133"/>
                </a:cubicBezTo>
                <a:close/>
                <a:moveTo>
                  <a:pt x="99" y="133"/>
                </a:moveTo>
                <a:cubicBezTo>
                  <a:pt x="99" y="133"/>
                  <a:pt x="99" y="133"/>
                  <a:pt x="99" y="133"/>
                </a:cubicBezTo>
              </a:path>
            </a:pathLst>
          </a:custGeom>
          <a:solidFill>
            <a:srgbClr val="FFC000"/>
          </a:solidFill>
          <a:ln>
            <a:noFill/>
          </a:ln>
          <a:extLst/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/>
          </a:p>
        </p:txBody>
      </p:sp>
      <p:sp>
        <p:nvSpPr>
          <p:cNvPr id="120" name="TextBox 119"/>
          <p:cNvSpPr txBox="1"/>
          <p:nvPr/>
        </p:nvSpPr>
        <p:spPr>
          <a:xfrm>
            <a:off x="3962400" y="2667000"/>
            <a:ext cx="91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FFC000"/>
                </a:solidFill>
                <a:latin typeface="Lato" panose="020F0502020204030203" pitchFamily="34" charset="0"/>
              </a:rPr>
              <a:t>Германия</a:t>
            </a:r>
            <a:endParaRPr lang="en-US" sz="1200" b="1" dirty="0">
              <a:solidFill>
                <a:srgbClr val="FFC000"/>
              </a:solidFill>
              <a:latin typeface="Lato" panose="020F0502020204030203" pitchFamily="34" charset="0"/>
            </a:endParaRPr>
          </a:p>
        </p:txBody>
      </p:sp>
      <p:sp>
        <p:nvSpPr>
          <p:cNvPr id="121" name="Freeform 151"/>
          <p:cNvSpPr>
            <a:spLocks noEditPoints="1"/>
          </p:cNvSpPr>
          <p:nvPr/>
        </p:nvSpPr>
        <p:spPr bwMode="auto">
          <a:xfrm>
            <a:off x="5029200" y="2514600"/>
            <a:ext cx="152400" cy="314616"/>
          </a:xfrm>
          <a:custGeom>
            <a:avLst/>
            <a:gdLst>
              <a:gd name="T0" fmla="*/ 194 w 198"/>
              <a:gd name="T1" fmla="*/ 72 h 288"/>
              <a:gd name="T2" fmla="*/ 189 w 198"/>
              <a:gd name="T3" fmla="*/ 60 h 288"/>
              <a:gd name="T4" fmla="*/ 98 w 198"/>
              <a:gd name="T5" fmla="*/ 0 h 288"/>
              <a:gd name="T6" fmla="*/ 0 w 198"/>
              <a:gd name="T7" fmla="*/ 89 h 288"/>
              <a:gd name="T8" fmla="*/ 0 w 198"/>
              <a:gd name="T9" fmla="*/ 102 h 288"/>
              <a:gd name="T10" fmla="*/ 0 w 198"/>
              <a:gd name="T11" fmla="*/ 109 h 288"/>
              <a:gd name="T12" fmla="*/ 44 w 198"/>
              <a:gd name="T13" fmla="*/ 197 h 288"/>
              <a:gd name="T14" fmla="*/ 99 w 198"/>
              <a:gd name="T15" fmla="*/ 288 h 288"/>
              <a:gd name="T16" fmla="*/ 134 w 198"/>
              <a:gd name="T17" fmla="*/ 229 h 288"/>
              <a:gd name="T18" fmla="*/ 143 w 198"/>
              <a:gd name="T19" fmla="*/ 212 h 288"/>
              <a:gd name="T20" fmla="*/ 151 w 198"/>
              <a:gd name="T21" fmla="*/ 202 h 288"/>
              <a:gd name="T22" fmla="*/ 198 w 198"/>
              <a:gd name="T23" fmla="*/ 102 h 288"/>
              <a:gd name="T24" fmla="*/ 198 w 198"/>
              <a:gd name="T25" fmla="*/ 89 h 288"/>
              <a:gd name="T26" fmla="*/ 194 w 198"/>
              <a:gd name="T27" fmla="*/ 72 h 288"/>
              <a:gd name="T28" fmla="*/ 99 w 198"/>
              <a:gd name="T29" fmla="*/ 133 h 288"/>
              <a:gd name="T30" fmla="*/ 65 w 198"/>
              <a:gd name="T31" fmla="*/ 109 h 288"/>
              <a:gd name="T32" fmla="*/ 64 w 198"/>
              <a:gd name="T33" fmla="*/ 100 h 288"/>
              <a:gd name="T34" fmla="*/ 64 w 198"/>
              <a:gd name="T35" fmla="*/ 92 h 288"/>
              <a:gd name="T36" fmla="*/ 100 w 198"/>
              <a:gd name="T37" fmla="*/ 60 h 288"/>
              <a:gd name="T38" fmla="*/ 136 w 198"/>
              <a:gd name="T39" fmla="*/ 97 h 288"/>
              <a:gd name="T40" fmla="*/ 99 w 198"/>
              <a:gd name="T41" fmla="*/ 133 h 288"/>
              <a:gd name="T42" fmla="*/ 99 w 198"/>
              <a:gd name="T43" fmla="*/ 133 h 288"/>
              <a:gd name="T44" fmla="*/ 99 w 198"/>
              <a:gd name="T45" fmla="*/ 133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98" h="288">
                <a:moveTo>
                  <a:pt x="194" y="72"/>
                </a:moveTo>
                <a:cubicBezTo>
                  <a:pt x="193" y="68"/>
                  <a:pt x="191" y="64"/>
                  <a:pt x="189" y="60"/>
                </a:cubicBezTo>
                <a:cubicBezTo>
                  <a:pt x="171" y="16"/>
                  <a:pt x="130" y="0"/>
                  <a:pt x="98" y="0"/>
                </a:cubicBezTo>
                <a:cubicBezTo>
                  <a:pt x="54" y="0"/>
                  <a:pt x="6" y="29"/>
                  <a:pt x="0" y="89"/>
                </a:cubicBezTo>
                <a:cubicBezTo>
                  <a:pt x="0" y="102"/>
                  <a:pt x="0" y="102"/>
                  <a:pt x="0" y="102"/>
                </a:cubicBezTo>
                <a:cubicBezTo>
                  <a:pt x="0" y="102"/>
                  <a:pt x="0" y="107"/>
                  <a:pt x="0" y="109"/>
                </a:cubicBezTo>
                <a:cubicBezTo>
                  <a:pt x="4" y="138"/>
                  <a:pt x="27" y="168"/>
                  <a:pt x="44" y="197"/>
                </a:cubicBezTo>
                <a:cubicBezTo>
                  <a:pt x="62" y="228"/>
                  <a:pt x="81" y="258"/>
                  <a:pt x="99" y="288"/>
                </a:cubicBezTo>
                <a:cubicBezTo>
                  <a:pt x="111" y="268"/>
                  <a:pt x="122" y="248"/>
                  <a:pt x="134" y="229"/>
                </a:cubicBezTo>
                <a:cubicBezTo>
                  <a:pt x="137" y="223"/>
                  <a:pt x="140" y="218"/>
                  <a:pt x="143" y="212"/>
                </a:cubicBezTo>
                <a:cubicBezTo>
                  <a:pt x="145" y="209"/>
                  <a:pt x="149" y="205"/>
                  <a:pt x="151" y="202"/>
                </a:cubicBezTo>
                <a:cubicBezTo>
                  <a:pt x="169" y="169"/>
                  <a:pt x="198" y="135"/>
                  <a:pt x="198" y="102"/>
                </a:cubicBezTo>
                <a:cubicBezTo>
                  <a:pt x="198" y="89"/>
                  <a:pt x="198" y="89"/>
                  <a:pt x="198" y="89"/>
                </a:cubicBezTo>
                <a:cubicBezTo>
                  <a:pt x="198" y="85"/>
                  <a:pt x="194" y="72"/>
                  <a:pt x="194" y="72"/>
                </a:cubicBezTo>
                <a:close/>
                <a:moveTo>
                  <a:pt x="99" y="133"/>
                </a:moveTo>
                <a:cubicBezTo>
                  <a:pt x="86" y="133"/>
                  <a:pt x="72" y="127"/>
                  <a:pt x="65" y="109"/>
                </a:cubicBezTo>
                <a:cubicBezTo>
                  <a:pt x="64" y="106"/>
                  <a:pt x="64" y="101"/>
                  <a:pt x="64" y="100"/>
                </a:cubicBezTo>
                <a:cubicBezTo>
                  <a:pt x="64" y="92"/>
                  <a:pt x="64" y="92"/>
                  <a:pt x="64" y="92"/>
                </a:cubicBezTo>
                <a:cubicBezTo>
                  <a:pt x="64" y="70"/>
                  <a:pt x="83" y="60"/>
                  <a:pt x="100" y="60"/>
                </a:cubicBezTo>
                <a:cubicBezTo>
                  <a:pt x="120" y="60"/>
                  <a:pt x="136" y="76"/>
                  <a:pt x="136" y="97"/>
                </a:cubicBezTo>
                <a:cubicBezTo>
                  <a:pt x="136" y="117"/>
                  <a:pt x="119" y="133"/>
                  <a:pt x="99" y="133"/>
                </a:cubicBezTo>
                <a:close/>
                <a:moveTo>
                  <a:pt x="99" y="133"/>
                </a:moveTo>
                <a:cubicBezTo>
                  <a:pt x="99" y="133"/>
                  <a:pt x="99" y="133"/>
                  <a:pt x="99" y="133"/>
                </a:cubicBezTo>
              </a:path>
            </a:pathLst>
          </a:custGeom>
          <a:solidFill>
            <a:srgbClr val="FFC000"/>
          </a:solidFill>
          <a:ln>
            <a:noFill/>
          </a:ln>
          <a:extLst/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/>
          </a:p>
        </p:txBody>
      </p:sp>
      <p:sp>
        <p:nvSpPr>
          <p:cNvPr id="122" name="TextBox 121"/>
          <p:cNvSpPr txBox="1"/>
          <p:nvPr/>
        </p:nvSpPr>
        <p:spPr>
          <a:xfrm>
            <a:off x="5105400" y="2667000"/>
            <a:ext cx="838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FFC000"/>
                </a:solidFill>
                <a:latin typeface="Lato" panose="020F0502020204030203" pitchFamily="34" charset="0"/>
              </a:rPr>
              <a:t>Польша</a:t>
            </a:r>
            <a:endParaRPr lang="en-US" sz="1200" b="1" dirty="0">
              <a:solidFill>
                <a:srgbClr val="FFC000"/>
              </a:solidFill>
              <a:latin typeface="Lato" panose="020F0502020204030203" pitchFamily="34" charset="0"/>
            </a:endParaRPr>
          </a:p>
        </p:txBody>
      </p:sp>
      <p:sp>
        <p:nvSpPr>
          <p:cNvPr id="123" name="Freeform 151"/>
          <p:cNvSpPr>
            <a:spLocks noEditPoints="1"/>
          </p:cNvSpPr>
          <p:nvPr/>
        </p:nvSpPr>
        <p:spPr bwMode="auto">
          <a:xfrm>
            <a:off x="5181600" y="2362200"/>
            <a:ext cx="152400" cy="314616"/>
          </a:xfrm>
          <a:custGeom>
            <a:avLst/>
            <a:gdLst>
              <a:gd name="T0" fmla="*/ 194 w 198"/>
              <a:gd name="T1" fmla="*/ 72 h 288"/>
              <a:gd name="T2" fmla="*/ 189 w 198"/>
              <a:gd name="T3" fmla="*/ 60 h 288"/>
              <a:gd name="T4" fmla="*/ 98 w 198"/>
              <a:gd name="T5" fmla="*/ 0 h 288"/>
              <a:gd name="T6" fmla="*/ 0 w 198"/>
              <a:gd name="T7" fmla="*/ 89 h 288"/>
              <a:gd name="T8" fmla="*/ 0 w 198"/>
              <a:gd name="T9" fmla="*/ 102 h 288"/>
              <a:gd name="T10" fmla="*/ 0 w 198"/>
              <a:gd name="T11" fmla="*/ 109 h 288"/>
              <a:gd name="T12" fmla="*/ 44 w 198"/>
              <a:gd name="T13" fmla="*/ 197 h 288"/>
              <a:gd name="T14" fmla="*/ 99 w 198"/>
              <a:gd name="T15" fmla="*/ 288 h 288"/>
              <a:gd name="T16" fmla="*/ 134 w 198"/>
              <a:gd name="T17" fmla="*/ 229 h 288"/>
              <a:gd name="T18" fmla="*/ 143 w 198"/>
              <a:gd name="T19" fmla="*/ 212 h 288"/>
              <a:gd name="T20" fmla="*/ 151 w 198"/>
              <a:gd name="T21" fmla="*/ 202 h 288"/>
              <a:gd name="T22" fmla="*/ 198 w 198"/>
              <a:gd name="T23" fmla="*/ 102 h 288"/>
              <a:gd name="T24" fmla="*/ 198 w 198"/>
              <a:gd name="T25" fmla="*/ 89 h 288"/>
              <a:gd name="T26" fmla="*/ 194 w 198"/>
              <a:gd name="T27" fmla="*/ 72 h 288"/>
              <a:gd name="T28" fmla="*/ 99 w 198"/>
              <a:gd name="T29" fmla="*/ 133 h 288"/>
              <a:gd name="T30" fmla="*/ 65 w 198"/>
              <a:gd name="T31" fmla="*/ 109 h 288"/>
              <a:gd name="T32" fmla="*/ 64 w 198"/>
              <a:gd name="T33" fmla="*/ 100 h 288"/>
              <a:gd name="T34" fmla="*/ 64 w 198"/>
              <a:gd name="T35" fmla="*/ 92 h 288"/>
              <a:gd name="T36" fmla="*/ 100 w 198"/>
              <a:gd name="T37" fmla="*/ 60 h 288"/>
              <a:gd name="T38" fmla="*/ 136 w 198"/>
              <a:gd name="T39" fmla="*/ 97 h 288"/>
              <a:gd name="T40" fmla="*/ 99 w 198"/>
              <a:gd name="T41" fmla="*/ 133 h 288"/>
              <a:gd name="T42" fmla="*/ 99 w 198"/>
              <a:gd name="T43" fmla="*/ 133 h 288"/>
              <a:gd name="T44" fmla="*/ 99 w 198"/>
              <a:gd name="T45" fmla="*/ 133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98" h="288">
                <a:moveTo>
                  <a:pt x="194" y="72"/>
                </a:moveTo>
                <a:cubicBezTo>
                  <a:pt x="193" y="68"/>
                  <a:pt x="191" y="64"/>
                  <a:pt x="189" y="60"/>
                </a:cubicBezTo>
                <a:cubicBezTo>
                  <a:pt x="171" y="16"/>
                  <a:pt x="130" y="0"/>
                  <a:pt x="98" y="0"/>
                </a:cubicBezTo>
                <a:cubicBezTo>
                  <a:pt x="54" y="0"/>
                  <a:pt x="6" y="29"/>
                  <a:pt x="0" y="89"/>
                </a:cubicBezTo>
                <a:cubicBezTo>
                  <a:pt x="0" y="102"/>
                  <a:pt x="0" y="102"/>
                  <a:pt x="0" y="102"/>
                </a:cubicBezTo>
                <a:cubicBezTo>
                  <a:pt x="0" y="102"/>
                  <a:pt x="0" y="107"/>
                  <a:pt x="0" y="109"/>
                </a:cubicBezTo>
                <a:cubicBezTo>
                  <a:pt x="4" y="138"/>
                  <a:pt x="27" y="168"/>
                  <a:pt x="44" y="197"/>
                </a:cubicBezTo>
                <a:cubicBezTo>
                  <a:pt x="62" y="228"/>
                  <a:pt x="81" y="258"/>
                  <a:pt x="99" y="288"/>
                </a:cubicBezTo>
                <a:cubicBezTo>
                  <a:pt x="111" y="268"/>
                  <a:pt x="122" y="248"/>
                  <a:pt x="134" y="229"/>
                </a:cubicBezTo>
                <a:cubicBezTo>
                  <a:pt x="137" y="223"/>
                  <a:pt x="140" y="218"/>
                  <a:pt x="143" y="212"/>
                </a:cubicBezTo>
                <a:cubicBezTo>
                  <a:pt x="145" y="209"/>
                  <a:pt x="149" y="205"/>
                  <a:pt x="151" y="202"/>
                </a:cubicBezTo>
                <a:cubicBezTo>
                  <a:pt x="169" y="169"/>
                  <a:pt x="198" y="135"/>
                  <a:pt x="198" y="102"/>
                </a:cubicBezTo>
                <a:cubicBezTo>
                  <a:pt x="198" y="89"/>
                  <a:pt x="198" y="89"/>
                  <a:pt x="198" y="89"/>
                </a:cubicBezTo>
                <a:cubicBezTo>
                  <a:pt x="198" y="85"/>
                  <a:pt x="194" y="72"/>
                  <a:pt x="194" y="72"/>
                </a:cubicBezTo>
                <a:close/>
                <a:moveTo>
                  <a:pt x="99" y="133"/>
                </a:moveTo>
                <a:cubicBezTo>
                  <a:pt x="86" y="133"/>
                  <a:pt x="72" y="127"/>
                  <a:pt x="65" y="109"/>
                </a:cubicBezTo>
                <a:cubicBezTo>
                  <a:pt x="64" y="106"/>
                  <a:pt x="64" y="101"/>
                  <a:pt x="64" y="100"/>
                </a:cubicBezTo>
                <a:cubicBezTo>
                  <a:pt x="64" y="92"/>
                  <a:pt x="64" y="92"/>
                  <a:pt x="64" y="92"/>
                </a:cubicBezTo>
                <a:cubicBezTo>
                  <a:pt x="64" y="70"/>
                  <a:pt x="83" y="60"/>
                  <a:pt x="100" y="60"/>
                </a:cubicBezTo>
                <a:cubicBezTo>
                  <a:pt x="120" y="60"/>
                  <a:pt x="136" y="76"/>
                  <a:pt x="136" y="97"/>
                </a:cubicBezTo>
                <a:cubicBezTo>
                  <a:pt x="136" y="117"/>
                  <a:pt x="119" y="133"/>
                  <a:pt x="99" y="133"/>
                </a:cubicBezTo>
                <a:close/>
                <a:moveTo>
                  <a:pt x="99" y="133"/>
                </a:moveTo>
                <a:cubicBezTo>
                  <a:pt x="99" y="133"/>
                  <a:pt x="99" y="133"/>
                  <a:pt x="99" y="133"/>
                </a:cubicBezTo>
              </a:path>
            </a:pathLst>
          </a:custGeom>
          <a:solidFill>
            <a:srgbClr val="FFC000"/>
          </a:solidFill>
          <a:ln>
            <a:noFill/>
          </a:ln>
          <a:extLst/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/>
          </a:p>
        </p:txBody>
      </p:sp>
      <p:sp>
        <p:nvSpPr>
          <p:cNvPr id="124" name="TextBox 123"/>
          <p:cNvSpPr txBox="1"/>
          <p:nvPr/>
        </p:nvSpPr>
        <p:spPr>
          <a:xfrm>
            <a:off x="5257800" y="2438400"/>
            <a:ext cx="685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FFC000"/>
                </a:solidFill>
                <a:latin typeface="Lato" panose="020F0502020204030203" pitchFamily="34" charset="0"/>
              </a:rPr>
              <a:t>Литва</a:t>
            </a:r>
            <a:endParaRPr lang="en-US" sz="1200" b="1" dirty="0">
              <a:solidFill>
                <a:srgbClr val="FFC000"/>
              </a:solidFill>
              <a:latin typeface="Lato" panose="020F0502020204030203" pitchFamily="34" charset="0"/>
            </a:endParaRPr>
          </a:p>
        </p:txBody>
      </p:sp>
      <p:sp>
        <p:nvSpPr>
          <p:cNvPr id="125" name="Freeform 151"/>
          <p:cNvSpPr>
            <a:spLocks noEditPoints="1"/>
          </p:cNvSpPr>
          <p:nvPr/>
        </p:nvSpPr>
        <p:spPr bwMode="auto">
          <a:xfrm>
            <a:off x="4876800" y="2286000"/>
            <a:ext cx="152400" cy="314616"/>
          </a:xfrm>
          <a:custGeom>
            <a:avLst/>
            <a:gdLst>
              <a:gd name="T0" fmla="*/ 194 w 198"/>
              <a:gd name="T1" fmla="*/ 72 h 288"/>
              <a:gd name="T2" fmla="*/ 189 w 198"/>
              <a:gd name="T3" fmla="*/ 60 h 288"/>
              <a:gd name="T4" fmla="*/ 98 w 198"/>
              <a:gd name="T5" fmla="*/ 0 h 288"/>
              <a:gd name="T6" fmla="*/ 0 w 198"/>
              <a:gd name="T7" fmla="*/ 89 h 288"/>
              <a:gd name="T8" fmla="*/ 0 w 198"/>
              <a:gd name="T9" fmla="*/ 102 h 288"/>
              <a:gd name="T10" fmla="*/ 0 w 198"/>
              <a:gd name="T11" fmla="*/ 109 h 288"/>
              <a:gd name="T12" fmla="*/ 44 w 198"/>
              <a:gd name="T13" fmla="*/ 197 h 288"/>
              <a:gd name="T14" fmla="*/ 99 w 198"/>
              <a:gd name="T15" fmla="*/ 288 h 288"/>
              <a:gd name="T16" fmla="*/ 134 w 198"/>
              <a:gd name="T17" fmla="*/ 229 h 288"/>
              <a:gd name="T18" fmla="*/ 143 w 198"/>
              <a:gd name="T19" fmla="*/ 212 h 288"/>
              <a:gd name="T20" fmla="*/ 151 w 198"/>
              <a:gd name="T21" fmla="*/ 202 h 288"/>
              <a:gd name="T22" fmla="*/ 198 w 198"/>
              <a:gd name="T23" fmla="*/ 102 h 288"/>
              <a:gd name="T24" fmla="*/ 198 w 198"/>
              <a:gd name="T25" fmla="*/ 89 h 288"/>
              <a:gd name="T26" fmla="*/ 194 w 198"/>
              <a:gd name="T27" fmla="*/ 72 h 288"/>
              <a:gd name="T28" fmla="*/ 99 w 198"/>
              <a:gd name="T29" fmla="*/ 133 h 288"/>
              <a:gd name="T30" fmla="*/ 65 w 198"/>
              <a:gd name="T31" fmla="*/ 109 h 288"/>
              <a:gd name="T32" fmla="*/ 64 w 198"/>
              <a:gd name="T33" fmla="*/ 100 h 288"/>
              <a:gd name="T34" fmla="*/ 64 w 198"/>
              <a:gd name="T35" fmla="*/ 92 h 288"/>
              <a:gd name="T36" fmla="*/ 100 w 198"/>
              <a:gd name="T37" fmla="*/ 60 h 288"/>
              <a:gd name="T38" fmla="*/ 136 w 198"/>
              <a:gd name="T39" fmla="*/ 97 h 288"/>
              <a:gd name="T40" fmla="*/ 99 w 198"/>
              <a:gd name="T41" fmla="*/ 133 h 288"/>
              <a:gd name="T42" fmla="*/ 99 w 198"/>
              <a:gd name="T43" fmla="*/ 133 h 288"/>
              <a:gd name="T44" fmla="*/ 99 w 198"/>
              <a:gd name="T45" fmla="*/ 133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98" h="288">
                <a:moveTo>
                  <a:pt x="194" y="72"/>
                </a:moveTo>
                <a:cubicBezTo>
                  <a:pt x="193" y="68"/>
                  <a:pt x="191" y="64"/>
                  <a:pt x="189" y="60"/>
                </a:cubicBezTo>
                <a:cubicBezTo>
                  <a:pt x="171" y="16"/>
                  <a:pt x="130" y="0"/>
                  <a:pt x="98" y="0"/>
                </a:cubicBezTo>
                <a:cubicBezTo>
                  <a:pt x="54" y="0"/>
                  <a:pt x="6" y="29"/>
                  <a:pt x="0" y="89"/>
                </a:cubicBezTo>
                <a:cubicBezTo>
                  <a:pt x="0" y="102"/>
                  <a:pt x="0" y="102"/>
                  <a:pt x="0" y="102"/>
                </a:cubicBezTo>
                <a:cubicBezTo>
                  <a:pt x="0" y="102"/>
                  <a:pt x="0" y="107"/>
                  <a:pt x="0" y="109"/>
                </a:cubicBezTo>
                <a:cubicBezTo>
                  <a:pt x="4" y="138"/>
                  <a:pt x="27" y="168"/>
                  <a:pt x="44" y="197"/>
                </a:cubicBezTo>
                <a:cubicBezTo>
                  <a:pt x="62" y="228"/>
                  <a:pt x="81" y="258"/>
                  <a:pt x="99" y="288"/>
                </a:cubicBezTo>
                <a:cubicBezTo>
                  <a:pt x="111" y="268"/>
                  <a:pt x="122" y="248"/>
                  <a:pt x="134" y="229"/>
                </a:cubicBezTo>
                <a:cubicBezTo>
                  <a:pt x="137" y="223"/>
                  <a:pt x="140" y="218"/>
                  <a:pt x="143" y="212"/>
                </a:cubicBezTo>
                <a:cubicBezTo>
                  <a:pt x="145" y="209"/>
                  <a:pt x="149" y="205"/>
                  <a:pt x="151" y="202"/>
                </a:cubicBezTo>
                <a:cubicBezTo>
                  <a:pt x="169" y="169"/>
                  <a:pt x="198" y="135"/>
                  <a:pt x="198" y="102"/>
                </a:cubicBezTo>
                <a:cubicBezTo>
                  <a:pt x="198" y="89"/>
                  <a:pt x="198" y="89"/>
                  <a:pt x="198" y="89"/>
                </a:cubicBezTo>
                <a:cubicBezTo>
                  <a:pt x="198" y="85"/>
                  <a:pt x="194" y="72"/>
                  <a:pt x="194" y="72"/>
                </a:cubicBezTo>
                <a:close/>
                <a:moveTo>
                  <a:pt x="99" y="133"/>
                </a:moveTo>
                <a:cubicBezTo>
                  <a:pt x="86" y="133"/>
                  <a:pt x="72" y="127"/>
                  <a:pt x="65" y="109"/>
                </a:cubicBezTo>
                <a:cubicBezTo>
                  <a:pt x="64" y="106"/>
                  <a:pt x="64" y="101"/>
                  <a:pt x="64" y="100"/>
                </a:cubicBezTo>
                <a:cubicBezTo>
                  <a:pt x="64" y="92"/>
                  <a:pt x="64" y="92"/>
                  <a:pt x="64" y="92"/>
                </a:cubicBezTo>
                <a:cubicBezTo>
                  <a:pt x="64" y="70"/>
                  <a:pt x="83" y="60"/>
                  <a:pt x="100" y="60"/>
                </a:cubicBezTo>
                <a:cubicBezTo>
                  <a:pt x="120" y="60"/>
                  <a:pt x="136" y="76"/>
                  <a:pt x="136" y="97"/>
                </a:cubicBezTo>
                <a:cubicBezTo>
                  <a:pt x="136" y="117"/>
                  <a:pt x="119" y="133"/>
                  <a:pt x="99" y="133"/>
                </a:cubicBezTo>
                <a:close/>
                <a:moveTo>
                  <a:pt x="99" y="133"/>
                </a:moveTo>
                <a:cubicBezTo>
                  <a:pt x="99" y="133"/>
                  <a:pt x="99" y="133"/>
                  <a:pt x="99" y="133"/>
                </a:cubicBezTo>
              </a:path>
            </a:pathLst>
          </a:custGeom>
          <a:solidFill>
            <a:srgbClr val="FFC000"/>
          </a:solidFill>
          <a:ln>
            <a:noFill/>
          </a:ln>
          <a:extLst/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/>
          </a:p>
        </p:txBody>
      </p:sp>
      <p:sp>
        <p:nvSpPr>
          <p:cNvPr id="127" name="TextBox 126"/>
          <p:cNvSpPr txBox="1"/>
          <p:nvPr/>
        </p:nvSpPr>
        <p:spPr>
          <a:xfrm>
            <a:off x="3886200" y="2362200"/>
            <a:ext cx="1066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FFC000"/>
                </a:solidFill>
                <a:latin typeface="Lato" panose="020F0502020204030203" pitchFamily="34" charset="0"/>
              </a:rPr>
              <a:t>Финляндия</a:t>
            </a:r>
            <a:endParaRPr lang="en-US" sz="1200" b="1" dirty="0">
              <a:solidFill>
                <a:srgbClr val="FFC000"/>
              </a:solidFill>
              <a:latin typeface="Lato" panose="020F0502020204030203" pitchFamily="34" charset="0"/>
            </a:endParaRPr>
          </a:p>
        </p:txBody>
      </p:sp>
      <p:sp>
        <p:nvSpPr>
          <p:cNvPr id="128" name="Freeform 151"/>
          <p:cNvSpPr>
            <a:spLocks noEditPoints="1"/>
          </p:cNvSpPr>
          <p:nvPr/>
        </p:nvSpPr>
        <p:spPr bwMode="auto">
          <a:xfrm>
            <a:off x="5334000" y="2971800"/>
            <a:ext cx="152400" cy="314616"/>
          </a:xfrm>
          <a:custGeom>
            <a:avLst/>
            <a:gdLst>
              <a:gd name="T0" fmla="*/ 194 w 198"/>
              <a:gd name="T1" fmla="*/ 72 h 288"/>
              <a:gd name="T2" fmla="*/ 189 w 198"/>
              <a:gd name="T3" fmla="*/ 60 h 288"/>
              <a:gd name="T4" fmla="*/ 98 w 198"/>
              <a:gd name="T5" fmla="*/ 0 h 288"/>
              <a:gd name="T6" fmla="*/ 0 w 198"/>
              <a:gd name="T7" fmla="*/ 89 h 288"/>
              <a:gd name="T8" fmla="*/ 0 w 198"/>
              <a:gd name="T9" fmla="*/ 102 h 288"/>
              <a:gd name="T10" fmla="*/ 0 w 198"/>
              <a:gd name="T11" fmla="*/ 109 h 288"/>
              <a:gd name="T12" fmla="*/ 44 w 198"/>
              <a:gd name="T13" fmla="*/ 197 h 288"/>
              <a:gd name="T14" fmla="*/ 99 w 198"/>
              <a:gd name="T15" fmla="*/ 288 h 288"/>
              <a:gd name="T16" fmla="*/ 134 w 198"/>
              <a:gd name="T17" fmla="*/ 229 h 288"/>
              <a:gd name="T18" fmla="*/ 143 w 198"/>
              <a:gd name="T19" fmla="*/ 212 h 288"/>
              <a:gd name="T20" fmla="*/ 151 w 198"/>
              <a:gd name="T21" fmla="*/ 202 h 288"/>
              <a:gd name="T22" fmla="*/ 198 w 198"/>
              <a:gd name="T23" fmla="*/ 102 h 288"/>
              <a:gd name="T24" fmla="*/ 198 w 198"/>
              <a:gd name="T25" fmla="*/ 89 h 288"/>
              <a:gd name="T26" fmla="*/ 194 w 198"/>
              <a:gd name="T27" fmla="*/ 72 h 288"/>
              <a:gd name="T28" fmla="*/ 99 w 198"/>
              <a:gd name="T29" fmla="*/ 133 h 288"/>
              <a:gd name="T30" fmla="*/ 65 w 198"/>
              <a:gd name="T31" fmla="*/ 109 h 288"/>
              <a:gd name="T32" fmla="*/ 64 w 198"/>
              <a:gd name="T33" fmla="*/ 100 h 288"/>
              <a:gd name="T34" fmla="*/ 64 w 198"/>
              <a:gd name="T35" fmla="*/ 92 h 288"/>
              <a:gd name="T36" fmla="*/ 100 w 198"/>
              <a:gd name="T37" fmla="*/ 60 h 288"/>
              <a:gd name="T38" fmla="*/ 136 w 198"/>
              <a:gd name="T39" fmla="*/ 97 h 288"/>
              <a:gd name="T40" fmla="*/ 99 w 198"/>
              <a:gd name="T41" fmla="*/ 133 h 288"/>
              <a:gd name="T42" fmla="*/ 99 w 198"/>
              <a:gd name="T43" fmla="*/ 133 h 288"/>
              <a:gd name="T44" fmla="*/ 99 w 198"/>
              <a:gd name="T45" fmla="*/ 133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98" h="288">
                <a:moveTo>
                  <a:pt x="194" y="72"/>
                </a:moveTo>
                <a:cubicBezTo>
                  <a:pt x="193" y="68"/>
                  <a:pt x="191" y="64"/>
                  <a:pt x="189" y="60"/>
                </a:cubicBezTo>
                <a:cubicBezTo>
                  <a:pt x="171" y="16"/>
                  <a:pt x="130" y="0"/>
                  <a:pt x="98" y="0"/>
                </a:cubicBezTo>
                <a:cubicBezTo>
                  <a:pt x="54" y="0"/>
                  <a:pt x="6" y="29"/>
                  <a:pt x="0" y="89"/>
                </a:cubicBezTo>
                <a:cubicBezTo>
                  <a:pt x="0" y="102"/>
                  <a:pt x="0" y="102"/>
                  <a:pt x="0" y="102"/>
                </a:cubicBezTo>
                <a:cubicBezTo>
                  <a:pt x="0" y="102"/>
                  <a:pt x="0" y="107"/>
                  <a:pt x="0" y="109"/>
                </a:cubicBezTo>
                <a:cubicBezTo>
                  <a:pt x="4" y="138"/>
                  <a:pt x="27" y="168"/>
                  <a:pt x="44" y="197"/>
                </a:cubicBezTo>
                <a:cubicBezTo>
                  <a:pt x="62" y="228"/>
                  <a:pt x="81" y="258"/>
                  <a:pt x="99" y="288"/>
                </a:cubicBezTo>
                <a:cubicBezTo>
                  <a:pt x="111" y="268"/>
                  <a:pt x="122" y="248"/>
                  <a:pt x="134" y="229"/>
                </a:cubicBezTo>
                <a:cubicBezTo>
                  <a:pt x="137" y="223"/>
                  <a:pt x="140" y="218"/>
                  <a:pt x="143" y="212"/>
                </a:cubicBezTo>
                <a:cubicBezTo>
                  <a:pt x="145" y="209"/>
                  <a:pt x="149" y="205"/>
                  <a:pt x="151" y="202"/>
                </a:cubicBezTo>
                <a:cubicBezTo>
                  <a:pt x="169" y="169"/>
                  <a:pt x="198" y="135"/>
                  <a:pt x="198" y="102"/>
                </a:cubicBezTo>
                <a:cubicBezTo>
                  <a:pt x="198" y="89"/>
                  <a:pt x="198" y="89"/>
                  <a:pt x="198" y="89"/>
                </a:cubicBezTo>
                <a:cubicBezTo>
                  <a:pt x="198" y="85"/>
                  <a:pt x="194" y="72"/>
                  <a:pt x="194" y="72"/>
                </a:cubicBezTo>
                <a:close/>
                <a:moveTo>
                  <a:pt x="99" y="133"/>
                </a:moveTo>
                <a:cubicBezTo>
                  <a:pt x="86" y="133"/>
                  <a:pt x="72" y="127"/>
                  <a:pt x="65" y="109"/>
                </a:cubicBezTo>
                <a:cubicBezTo>
                  <a:pt x="64" y="106"/>
                  <a:pt x="64" y="101"/>
                  <a:pt x="64" y="100"/>
                </a:cubicBezTo>
                <a:cubicBezTo>
                  <a:pt x="64" y="92"/>
                  <a:pt x="64" y="92"/>
                  <a:pt x="64" y="92"/>
                </a:cubicBezTo>
                <a:cubicBezTo>
                  <a:pt x="64" y="70"/>
                  <a:pt x="83" y="60"/>
                  <a:pt x="100" y="60"/>
                </a:cubicBezTo>
                <a:cubicBezTo>
                  <a:pt x="120" y="60"/>
                  <a:pt x="136" y="76"/>
                  <a:pt x="136" y="97"/>
                </a:cubicBezTo>
                <a:cubicBezTo>
                  <a:pt x="136" y="117"/>
                  <a:pt x="119" y="133"/>
                  <a:pt x="99" y="133"/>
                </a:cubicBezTo>
                <a:close/>
                <a:moveTo>
                  <a:pt x="99" y="133"/>
                </a:moveTo>
                <a:cubicBezTo>
                  <a:pt x="99" y="133"/>
                  <a:pt x="99" y="133"/>
                  <a:pt x="99" y="133"/>
                </a:cubicBezTo>
              </a:path>
            </a:pathLst>
          </a:custGeom>
          <a:solidFill>
            <a:srgbClr val="FFC000"/>
          </a:solidFill>
          <a:ln>
            <a:noFill/>
          </a:ln>
          <a:extLst/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/>
          </a:p>
        </p:txBody>
      </p:sp>
      <p:sp>
        <p:nvSpPr>
          <p:cNvPr id="129" name="TextBox 128"/>
          <p:cNvSpPr txBox="1"/>
          <p:nvPr/>
        </p:nvSpPr>
        <p:spPr>
          <a:xfrm>
            <a:off x="5410200" y="2895600"/>
            <a:ext cx="838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FFC000"/>
                </a:solidFill>
                <a:latin typeface="Lato" panose="020F0502020204030203" pitchFamily="34" charset="0"/>
              </a:rPr>
              <a:t>Турция</a:t>
            </a:r>
            <a:endParaRPr lang="en-US" sz="1200" b="1" dirty="0">
              <a:solidFill>
                <a:srgbClr val="FFC000"/>
              </a:solidFill>
              <a:latin typeface="Lato" panose="020F0502020204030203" pitchFamily="34" charset="0"/>
            </a:endParaRPr>
          </a:p>
        </p:txBody>
      </p:sp>
      <p:sp>
        <p:nvSpPr>
          <p:cNvPr id="130" name="Freeform 151"/>
          <p:cNvSpPr>
            <a:spLocks noEditPoints="1"/>
          </p:cNvSpPr>
          <p:nvPr/>
        </p:nvSpPr>
        <p:spPr bwMode="auto">
          <a:xfrm>
            <a:off x="5486400" y="3124200"/>
            <a:ext cx="152400" cy="314616"/>
          </a:xfrm>
          <a:custGeom>
            <a:avLst/>
            <a:gdLst>
              <a:gd name="T0" fmla="*/ 194 w 198"/>
              <a:gd name="T1" fmla="*/ 72 h 288"/>
              <a:gd name="T2" fmla="*/ 189 w 198"/>
              <a:gd name="T3" fmla="*/ 60 h 288"/>
              <a:gd name="T4" fmla="*/ 98 w 198"/>
              <a:gd name="T5" fmla="*/ 0 h 288"/>
              <a:gd name="T6" fmla="*/ 0 w 198"/>
              <a:gd name="T7" fmla="*/ 89 h 288"/>
              <a:gd name="T8" fmla="*/ 0 w 198"/>
              <a:gd name="T9" fmla="*/ 102 h 288"/>
              <a:gd name="T10" fmla="*/ 0 w 198"/>
              <a:gd name="T11" fmla="*/ 109 h 288"/>
              <a:gd name="T12" fmla="*/ 44 w 198"/>
              <a:gd name="T13" fmla="*/ 197 h 288"/>
              <a:gd name="T14" fmla="*/ 99 w 198"/>
              <a:gd name="T15" fmla="*/ 288 h 288"/>
              <a:gd name="T16" fmla="*/ 134 w 198"/>
              <a:gd name="T17" fmla="*/ 229 h 288"/>
              <a:gd name="T18" fmla="*/ 143 w 198"/>
              <a:gd name="T19" fmla="*/ 212 h 288"/>
              <a:gd name="T20" fmla="*/ 151 w 198"/>
              <a:gd name="T21" fmla="*/ 202 h 288"/>
              <a:gd name="T22" fmla="*/ 198 w 198"/>
              <a:gd name="T23" fmla="*/ 102 h 288"/>
              <a:gd name="T24" fmla="*/ 198 w 198"/>
              <a:gd name="T25" fmla="*/ 89 h 288"/>
              <a:gd name="T26" fmla="*/ 194 w 198"/>
              <a:gd name="T27" fmla="*/ 72 h 288"/>
              <a:gd name="T28" fmla="*/ 99 w 198"/>
              <a:gd name="T29" fmla="*/ 133 h 288"/>
              <a:gd name="T30" fmla="*/ 65 w 198"/>
              <a:gd name="T31" fmla="*/ 109 h 288"/>
              <a:gd name="T32" fmla="*/ 64 w 198"/>
              <a:gd name="T33" fmla="*/ 100 h 288"/>
              <a:gd name="T34" fmla="*/ 64 w 198"/>
              <a:gd name="T35" fmla="*/ 92 h 288"/>
              <a:gd name="T36" fmla="*/ 100 w 198"/>
              <a:gd name="T37" fmla="*/ 60 h 288"/>
              <a:gd name="T38" fmla="*/ 136 w 198"/>
              <a:gd name="T39" fmla="*/ 97 h 288"/>
              <a:gd name="T40" fmla="*/ 99 w 198"/>
              <a:gd name="T41" fmla="*/ 133 h 288"/>
              <a:gd name="T42" fmla="*/ 99 w 198"/>
              <a:gd name="T43" fmla="*/ 133 h 288"/>
              <a:gd name="T44" fmla="*/ 99 w 198"/>
              <a:gd name="T45" fmla="*/ 133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98" h="288">
                <a:moveTo>
                  <a:pt x="194" y="72"/>
                </a:moveTo>
                <a:cubicBezTo>
                  <a:pt x="193" y="68"/>
                  <a:pt x="191" y="64"/>
                  <a:pt x="189" y="60"/>
                </a:cubicBezTo>
                <a:cubicBezTo>
                  <a:pt x="171" y="16"/>
                  <a:pt x="130" y="0"/>
                  <a:pt x="98" y="0"/>
                </a:cubicBezTo>
                <a:cubicBezTo>
                  <a:pt x="54" y="0"/>
                  <a:pt x="6" y="29"/>
                  <a:pt x="0" y="89"/>
                </a:cubicBezTo>
                <a:cubicBezTo>
                  <a:pt x="0" y="102"/>
                  <a:pt x="0" y="102"/>
                  <a:pt x="0" y="102"/>
                </a:cubicBezTo>
                <a:cubicBezTo>
                  <a:pt x="0" y="102"/>
                  <a:pt x="0" y="107"/>
                  <a:pt x="0" y="109"/>
                </a:cubicBezTo>
                <a:cubicBezTo>
                  <a:pt x="4" y="138"/>
                  <a:pt x="27" y="168"/>
                  <a:pt x="44" y="197"/>
                </a:cubicBezTo>
                <a:cubicBezTo>
                  <a:pt x="62" y="228"/>
                  <a:pt x="81" y="258"/>
                  <a:pt x="99" y="288"/>
                </a:cubicBezTo>
                <a:cubicBezTo>
                  <a:pt x="111" y="268"/>
                  <a:pt x="122" y="248"/>
                  <a:pt x="134" y="229"/>
                </a:cubicBezTo>
                <a:cubicBezTo>
                  <a:pt x="137" y="223"/>
                  <a:pt x="140" y="218"/>
                  <a:pt x="143" y="212"/>
                </a:cubicBezTo>
                <a:cubicBezTo>
                  <a:pt x="145" y="209"/>
                  <a:pt x="149" y="205"/>
                  <a:pt x="151" y="202"/>
                </a:cubicBezTo>
                <a:cubicBezTo>
                  <a:pt x="169" y="169"/>
                  <a:pt x="198" y="135"/>
                  <a:pt x="198" y="102"/>
                </a:cubicBezTo>
                <a:cubicBezTo>
                  <a:pt x="198" y="89"/>
                  <a:pt x="198" y="89"/>
                  <a:pt x="198" y="89"/>
                </a:cubicBezTo>
                <a:cubicBezTo>
                  <a:pt x="198" y="85"/>
                  <a:pt x="194" y="72"/>
                  <a:pt x="194" y="72"/>
                </a:cubicBezTo>
                <a:close/>
                <a:moveTo>
                  <a:pt x="99" y="133"/>
                </a:moveTo>
                <a:cubicBezTo>
                  <a:pt x="86" y="133"/>
                  <a:pt x="72" y="127"/>
                  <a:pt x="65" y="109"/>
                </a:cubicBezTo>
                <a:cubicBezTo>
                  <a:pt x="64" y="106"/>
                  <a:pt x="64" y="101"/>
                  <a:pt x="64" y="100"/>
                </a:cubicBezTo>
                <a:cubicBezTo>
                  <a:pt x="64" y="92"/>
                  <a:pt x="64" y="92"/>
                  <a:pt x="64" y="92"/>
                </a:cubicBezTo>
                <a:cubicBezTo>
                  <a:pt x="64" y="70"/>
                  <a:pt x="83" y="60"/>
                  <a:pt x="100" y="60"/>
                </a:cubicBezTo>
                <a:cubicBezTo>
                  <a:pt x="120" y="60"/>
                  <a:pt x="136" y="76"/>
                  <a:pt x="136" y="97"/>
                </a:cubicBezTo>
                <a:cubicBezTo>
                  <a:pt x="136" y="117"/>
                  <a:pt x="119" y="133"/>
                  <a:pt x="99" y="133"/>
                </a:cubicBezTo>
                <a:close/>
                <a:moveTo>
                  <a:pt x="99" y="133"/>
                </a:moveTo>
                <a:cubicBezTo>
                  <a:pt x="99" y="133"/>
                  <a:pt x="99" y="133"/>
                  <a:pt x="99" y="133"/>
                </a:cubicBezTo>
              </a:path>
            </a:pathLst>
          </a:custGeom>
          <a:solidFill>
            <a:srgbClr val="FFC000"/>
          </a:solidFill>
          <a:ln>
            <a:noFill/>
          </a:ln>
          <a:extLst/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/>
          </a:p>
        </p:txBody>
      </p:sp>
      <p:sp>
        <p:nvSpPr>
          <p:cNvPr id="131" name="TextBox 130"/>
          <p:cNvSpPr txBox="1"/>
          <p:nvPr/>
        </p:nvSpPr>
        <p:spPr>
          <a:xfrm>
            <a:off x="5486400" y="3200400"/>
            <a:ext cx="838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FFC000"/>
                </a:solidFill>
                <a:latin typeface="Lato" panose="020F0502020204030203" pitchFamily="34" charset="0"/>
              </a:rPr>
              <a:t>Ливан</a:t>
            </a:r>
            <a:endParaRPr lang="en-US" sz="1200" b="1" dirty="0">
              <a:solidFill>
                <a:srgbClr val="FFC000"/>
              </a:solidFill>
              <a:latin typeface="Lato" panose="020F0502020204030203" pitchFamily="34" charset="0"/>
            </a:endParaRPr>
          </a:p>
        </p:txBody>
      </p:sp>
      <p:sp>
        <p:nvSpPr>
          <p:cNvPr id="132" name="Freeform 151"/>
          <p:cNvSpPr>
            <a:spLocks noEditPoints="1"/>
          </p:cNvSpPr>
          <p:nvPr/>
        </p:nvSpPr>
        <p:spPr bwMode="auto">
          <a:xfrm>
            <a:off x="7239000" y="3733800"/>
            <a:ext cx="152400" cy="314616"/>
          </a:xfrm>
          <a:custGeom>
            <a:avLst/>
            <a:gdLst>
              <a:gd name="T0" fmla="*/ 194 w 198"/>
              <a:gd name="T1" fmla="*/ 72 h 288"/>
              <a:gd name="T2" fmla="*/ 189 w 198"/>
              <a:gd name="T3" fmla="*/ 60 h 288"/>
              <a:gd name="T4" fmla="*/ 98 w 198"/>
              <a:gd name="T5" fmla="*/ 0 h 288"/>
              <a:gd name="T6" fmla="*/ 0 w 198"/>
              <a:gd name="T7" fmla="*/ 89 h 288"/>
              <a:gd name="T8" fmla="*/ 0 w 198"/>
              <a:gd name="T9" fmla="*/ 102 h 288"/>
              <a:gd name="T10" fmla="*/ 0 w 198"/>
              <a:gd name="T11" fmla="*/ 109 h 288"/>
              <a:gd name="T12" fmla="*/ 44 w 198"/>
              <a:gd name="T13" fmla="*/ 197 h 288"/>
              <a:gd name="T14" fmla="*/ 99 w 198"/>
              <a:gd name="T15" fmla="*/ 288 h 288"/>
              <a:gd name="T16" fmla="*/ 134 w 198"/>
              <a:gd name="T17" fmla="*/ 229 h 288"/>
              <a:gd name="T18" fmla="*/ 143 w 198"/>
              <a:gd name="T19" fmla="*/ 212 h 288"/>
              <a:gd name="T20" fmla="*/ 151 w 198"/>
              <a:gd name="T21" fmla="*/ 202 h 288"/>
              <a:gd name="T22" fmla="*/ 198 w 198"/>
              <a:gd name="T23" fmla="*/ 102 h 288"/>
              <a:gd name="T24" fmla="*/ 198 w 198"/>
              <a:gd name="T25" fmla="*/ 89 h 288"/>
              <a:gd name="T26" fmla="*/ 194 w 198"/>
              <a:gd name="T27" fmla="*/ 72 h 288"/>
              <a:gd name="T28" fmla="*/ 99 w 198"/>
              <a:gd name="T29" fmla="*/ 133 h 288"/>
              <a:gd name="T30" fmla="*/ 65 w 198"/>
              <a:gd name="T31" fmla="*/ 109 h 288"/>
              <a:gd name="T32" fmla="*/ 64 w 198"/>
              <a:gd name="T33" fmla="*/ 100 h 288"/>
              <a:gd name="T34" fmla="*/ 64 w 198"/>
              <a:gd name="T35" fmla="*/ 92 h 288"/>
              <a:gd name="T36" fmla="*/ 100 w 198"/>
              <a:gd name="T37" fmla="*/ 60 h 288"/>
              <a:gd name="T38" fmla="*/ 136 w 198"/>
              <a:gd name="T39" fmla="*/ 97 h 288"/>
              <a:gd name="T40" fmla="*/ 99 w 198"/>
              <a:gd name="T41" fmla="*/ 133 h 288"/>
              <a:gd name="T42" fmla="*/ 99 w 198"/>
              <a:gd name="T43" fmla="*/ 133 h 288"/>
              <a:gd name="T44" fmla="*/ 99 w 198"/>
              <a:gd name="T45" fmla="*/ 133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98" h="288">
                <a:moveTo>
                  <a:pt x="194" y="72"/>
                </a:moveTo>
                <a:cubicBezTo>
                  <a:pt x="193" y="68"/>
                  <a:pt x="191" y="64"/>
                  <a:pt x="189" y="60"/>
                </a:cubicBezTo>
                <a:cubicBezTo>
                  <a:pt x="171" y="16"/>
                  <a:pt x="130" y="0"/>
                  <a:pt x="98" y="0"/>
                </a:cubicBezTo>
                <a:cubicBezTo>
                  <a:pt x="54" y="0"/>
                  <a:pt x="6" y="29"/>
                  <a:pt x="0" y="89"/>
                </a:cubicBezTo>
                <a:cubicBezTo>
                  <a:pt x="0" y="102"/>
                  <a:pt x="0" y="102"/>
                  <a:pt x="0" y="102"/>
                </a:cubicBezTo>
                <a:cubicBezTo>
                  <a:pt x="0" y="102"/>
                  <a:pt x="0" y="107"/>
                  <a:pt x="0" y="109"/>
                </a:cubicBezTo>
                <a:cubicBezTo>
                  <a:pt x="4" y="138"/>
                  <a:pt x="27" y="168"/>
                  <a:pt x="44" y="197"/>
                </a:cubicBezTo>
                <a:cubicBezTo>
                  <a:pt x="62" y="228"/>
                  <a:pt x="81" y="258"/>
                  <a:pt x="99" y="288"/>
                </a:cubicBezTo>
                <a:cubicBezTo>
                  <a:pt x="111" y="268"/>
                  <a:pt x="122" y="248"/>
                  <a:pt x="134" y="229"/>
                </a:cubicBezTo>
                <a:cubicBezTo>
                  <a:pt x="137" y="223"/>
                  <a:pt x="140" y="218"/>
                  <a:pt x="143" y="212"/>
                </a:cubicBezTo>
                <a:cubicBezTo>
                  <a:pt x="145" y="209"/>
                  <a:pt x="149" y="205"/>
                  <a:pt x="151" y="202"/>
                </a:cubicBezTo>
                <a:cubicBezTo>
                  <a:pt x="169" y="169"/>
                  <a:pt x="198" y="135"/>
                  <a:pt x="198" y="102"/>
                </a:cubicBezTo>
                <a:cubicBezTo>
                  <a:pt x="198" y="89"/>
                  <a:pt x="198" y="89"/>
                  <a:pt x="198" y="89"/>
                </a:cubicBezTo>
                <a:cubicBezTo>
                  <a:pt x="198" y="85"/>
                  <a:pt x="194" y="72"/>
                  <a:pt x="194" y="72"/>
                </a:cubicBezTo>
                <a:close/>
                <a:moveTo>
                  <a:pt x="99" y="133"/>
                </a:moveTo>
                <a:cubicBezTo>
                  <a:pt x="86" y="133"/>
                  <a:pt x="72" y="127"/>
                  <a:pt x="65" y="109"/>
                </a:cubicBezTo>
                <a:cubicBezTo>
                  <a:pt x="64" y="106"/>
                  <a:pt x="64" y="101"/>
                  <a:pt x="64" y="100"/>
                </a:cubicBezTo>
                <a:cubicBezTo>
                  <a:pt x="64" y="92"/>
                  <a:pt x="64" y="92"/>
                  <a:pt x="64" y="92"/>
                </a:cubicBezTo>
                <a:cubicBezTo>
                  <a:pt x="64" y="70"/>
                  <a:pt x="83" y="60"/>
                  <a:pt x="100" y="60"/>
                </a:cubicBezTo>
                <a:cubicBezTo>
                  <a:pt x="120" y="60"/>
                  <a:pt x="136" y="76"/>
                  <a:pt x="136" y="97"/>
                </a:cubicBezTo>
                <a:cubicBezTo>
                  <a:pt x="136" y="117"/>
                  <a:pt x="119" y="133"/>
                  <a:pt x="99" y="133"/>
                </a:cubicBezTo>
                <a:close/>
                <a:moveTo>
                  <a:pt x="99" y="133"/>
                </a:moveTo>
                <a:cubicBezTo>
                  <a:pt x="99" y="133"/>
                  <a:pt x="99" y="133"/>
                  <a:pt x="99" y="133"/>
                </a:cubicBezTo>
              </a:path>
            </a:pathLst>
          </a:custGeom>
          <a:solidFill>
            <a:srgbClr val="FFC000"/>
          </a:solidFill>
          <a:ln>
            <a:noFill/>
          </a:ln>
          <a:extLst/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/>
          </a:p>
        </p:txBody>
      </p:sp>
      <p:sp>
        <p:nvSpPr>
          <p:cNvPr id="133" name="TextBox 132"/>
          <p:cNvSpPr txBox="1"/>
          <p:nvPr/>
        </p:nvSpPr>
        <p:spPr>
          <a:xfrm>
            <a:off x="7315200" y="3810000"/>
            <a:ext cx="838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FFC000"/>
                </a:solidFill>
                <a:latin typeface="Lato" panose="020F0502020204030203" pitchFamily="34" charset="0"/>
              </a:rPr>
              <a:t>Вьетнам</a:t>
            </a:r>
            <a:endParaRPr lang="en-US" sz="1200" b="1" dirty="0">
              <a:solidFill>
                <a:srgbClr val="FFC000"/>
              </a:solidFill>
              <a:latin typeface="Lato" panose="020F0502020204030203" pitchFamily="34" charset="0"/>
            </a:endParaRPr>
          </a:p>
        </p:txBody>
      </p:sp>
      <p:sp>
        <p:nvSpPr>
          <p:cNvPr id="134" name="Freeform 151"/>
          <p:cNvSpPr>
            <a:spLocks noEditPoints="1"/>
          </p:cNvSpPr>
          <p:nvPr/>
        </p:nvSpPr>
        <p:spPr bwMode="auto">
          <a:xfrm>
            <a:off x="7467600" y="4038600"/>
            <a:ext cx="152400" cy="314616"/>
          </a:xfrm>
          <a:custGeom>
            <a:avLst/>
            <a:gdLst>
              <a:gd name="T0" fmla="*/ 194 w 198"/>
              <a:gd name="T1" fmla="*/ 72 h 288"/>
              <a:gd name="T2" fmla="*/ 189 w 198"/>
              <a:gd name="T3" fmla="*/ 60 h 288"/>
              <a:gd name="T4" fmla="*/ 98 w 198"/>
              <a:gd name="T5" fmla="*/ 0 h 288"/>
              <a:gd name="T6" fmla="*/ 0 w 198"/>
              <a:gd name="T7" fmla="*/ 89 h 288"/>
              <a:gd name="T8" fmla="*/ 0 w 198"/>
              <a:gd name="T9" fmla="*/ 102 h 288"/>
              <a:gd name="T10" fmla="*/ 0 w 198"/>
              <a:gd name="T11" fmla="*/ 109 h 288"/>
              <a:gd name="T12" fmla="*/ 44 w 198"/>
              <a:gd name="T13" fmla="*/ 197 h 288"/>
              <a:gd name="T14" fmla="*/ 99 w 198"/>
              <a:gd name="T15" fmla="*/ 288 h 288"/>
              <a:gd name="T16" fmla="*/ 134 w 198"/>
              <a:gd name="T17" fmla="*/ 229 h 288"/>
              <a:gd name="T18" fmla="*/ 143 w 198"/>
              <a:gd name="T19" fmla="*/ 212 h 288"/>
              <a:gd name="T20" fmla="*/ 151 w 198"/>
              <a:gd name="T21" fmla="*/ 202 h 288"/>
              <a:gd name="T22" fmla="*/ 198 w 198"/>
              <a:gd name="T23" fmla="*/ 102 h 288"/>
              <a:gd name="T24" fmla="*/ 198 w 198"/>
              <a:gd name="T25" fmla="*/ 89 h 288"/>
              <a:gd name="T26" fmla="*/ 194 w 198"/>
              <a:gd name="T27" fmla="*/ 72 h 288"/>
              <a:gd name="T28" fmla="*/ 99 w 198"/>
              <a:gd name="T29" fmla="*/ 133 h 288"/>
              <a:gd name="T30" fmla="*/ 65 w 198"/>
              <a:gd name="T31" fmla="*/ 109 h 288"/>
              <a:gd name="T32" fmla="*/ 64 w 198"/>
              <a:gd name="T33" fmla="*/ 100 h 288"/>
              <a:gd name="T34" fmla="*/ 64 w 198"/>
              <a:gd name="T35" fmla="*/ 92 h 288"/>
              <a:gd name="T36" fmla="*/ 100 w 198"/>
              <a:gd name="T37" fmla="*/ 60 h 288"/>
              <a:gd name="T38" fmla="*/ 136 w 198"/>
              <a:gd name="T39" fmla="*/ 97 h 288"/>
              <a:gd name="T40" fmla="*/ 99 w 198"/>
              <a:gd name="T41" fmla="*/ 133 h 288"/>
              <a:gd name="T42" fmla="*/ 99 w 198"/>
              <a:gd name="T43" fmla="*/ 133 h 288"/>
              <a:gd name="T44" fmla="*/ 99 w 198"/>
              <a:gd name="T45" fmla="*/ 133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98" h="288">
                <a:moveTo>
                  <a:pt x="194" y="72"/>
                </a:moveTo>
                <a:cubicBezTo>
                  <a:pt x="193" y="68"/>
                  <a:pt x="191" y="64"/>
                  <a:pt x="189" y="60"/>
                </a:cubicBezTo>
                <a:cubicBezTo>
                  <a:pt x="171" y="16"/>
                  <a:pt x="130" y="0"/>
                  <a:pt x="98" y="0"/>
                </a:cubicBezTo>
                <a:cubicBezTo>
                  <a:pt x="54" y="0"/>
                  <a:pt x="6" y="29"/>
                  <a:pt x="0" y="89"/>
                </a:cubicBezTo>
                <a:cubicBezTo>
                  <a:pt x="0" y="102"/>
                  <a:pt x="0" y="102"/>
                  <a:pt x="0" y="102"/>
                </a:cubicBezTo>
                <a:cubicBezTo>
                  <a:pt x="0" y="102"/>
                  <a:pt x="0" y="107"/>
                  <a:pt x="0" y="109"/>
                </a:cubicBezTo>
                <a:cubicBezTo>
                  <a:pt x="4" y="138"/>
                  <a:pt x="27" y="168"/>
                  <a:pt x="44" y="197"/>
                </a:cubicBezTo>
                <a:cubicBezTo>
                  <a:pt x="62" y="228"/>
                  <a:pt x="81" y="258"/>
                  <a:pt x="99" y="288"/>
                </a:cubicBezTo>
                <a:cubicBezTo>
                  <a:pt x="111" y="268"/>
                  <a:pt x="122" y="248"/>
                  <a:pt x="134" y="229"/>
                </a:cubicBezTo>
                <a:cubicBezTo>
                  <a:pt x="137" y="223"/>
                  <a:pt x="140" y="218"/>
                  <a:pt x="143" y="212"/>
                </a:cubicBezTo>
                <a:cubicBezTo>
                  <a:pt x="145" y="209"/>
                  <a:pt x="149" y="205"/>
                  <a:pt x="151" y="202"/>
                </a:cubicBezTo>
                <a:cubicBezTo>
                  <a:pt x="169" y="169"/>
                  <a:pt x="198" y="135"/>
                  <a:pt x="198" y="102"/>
                </a:cubicBezTo>
                <a:cubicBezTo>
                  <a:pt x="198" y="89"/>
                  <a:pt x="198" y="89"/>
                  <a:pt x="198" y="89"/>
                </a:cubicBezTo>
                <a:cubicBezTo>
                  <a:pt x="198" y="85"/>
                  <a:pt x="194" y="72"/>
                  <a:pt x="194" y="72"/>
                </a:cubicBezTo>
                <a:close/>
                <a:moveTo>
                  <a:pt x="99" y="133"/>
                </a:moveTo>
                <a:cubicBezTo>
                  <a:pt x="86" y="133"/>
                  <a:pt x="72" y="127"/>
                  <a:pt x="65" y="109"/>
                </a:cubicBezTo>
                <a:cubicBezTo>
                  <a:pt x="64" y="106"/>
                  <a:pt x="64" y="101"/>
                  <a:pt x="64" y="100"/>
                </a:cubicBezTo>
                <a:cubicBezTo>
                  <a:pt x="64" y="92"/>
                  <a:pt x="64" y="92"/>
                  <a:pt x="64" y="92"/>
                </a:cubicBezTo>
                <a:cubicBezTo>
                  <a:pt x="64" y="70"/>
                  <a:pt x="83" y="60"/>
                  <a:pt x="100" y="60"/>
                </a:cubicBezTo>
                <a:cubicBezTo>
                  <a:pt x="120" y="60"/>
                  <a:pt x="136" y="76"/>
                  <a:pt x="136" y="97"/>
                </a:cubicBezTo>
                <a:cubicBezTo>
                  <a:pt x="136" y="117"/>
                  <a:pt x="119" y="133"/>
                  <a:pt x="99" y="133"/>
                </a:cubicBezTo>
                <a:close/>
                <a:moveTo>
                  <a:pt x="99" y="133"/>
                </a:moveTo>
                <a:cubicBezTo>
                  <a:pt x="99" y="133"/>
                  <a:pt x="99" y="133"/>
                  <a:pt x="99" y="133"/>
                </a:cubicBezTo>
              </a:path>
            </a:pathLst>
          </a:custGeom>
          <a:solidFill>
            <a:srgbClr val="FFC000"/>
          </a:solidFill>
          <a:ln>
            <a:noFill/>
          </a:ln>
          <a:extLst/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/>
          </a:p>
        </p:txBody>
      </p:sp>
      <p:sp>
        <p:nvSpPr>
          <p:cNvPr id="136" name="TextBox 135"/>
          <p:cNvSpPr txBox="1"/>
          <p:nvPr/>
        </p:nvSpPr>
        <p:spPr>
          <a:xfrm>
            <a:off x="7543800" y="4114800"/>
            <a:ext cx="1066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FFC000"/>
                </a:solidFill>
                <a:latin typeface="Lato" panose="020F0502020204030203" pitchFamily="34" charset="0"/>
              </a:rPr>
              <a:t>Индонезия</a:t>
            </a:r>
            <a:endParaRPr lang="en-US" sz="1200" b="1" dirty="0">
              <a:solidFill>
                <a:srgbClr val="FFC000"/>
              </a:solidFill>
              <a:latin typeface="Lato" panose="020F0502020204030203" pitchFamily="34" charset="0"/>
            </a:endParaRPr>
          </a:p>
        </p:txBody>
      </p:sp>
      <p:sp>
        <p:nvSpPr>
          <p:cNvPr id="137" name="Freeform 151"/>
          <p:cNvSpPr>
            <a:spLocks noEditPoints="1"/>
          </p:cNvSpPr>
          <p:nvPr/>
        </p:nvSpPr>
        <p:spPr bwMode="auto">
          <a:xfrm>
            <a:off x="7162800" y="3048000"/>
            <a:ext cx="152400" cy="314616"/>
          </a:xfrm>
          <a:custGeom>
            <a:avLst/>
            <a:gdLst>
              <a:gd name="T0" fmla="*/ 194 w 198"/>
              <a:gd name="T1" fmla="*/ 72 h 288"/>
              <a:gd name="T2" fmla="*/ 189 w 198"/>
              <a:gd name="T3" fmla="*/ 60 h 288"/>
              <a:gd name="T4" fmla="*/ 98 w 198"/>
              <a:gd name="T5" fmla="*/ 0 h 288"/>
              <a:gd name="T6" fmla="*/ 0 w 198"/>
              <a:gd name="T7" fmla="*/ 89 h 288"/>
              <a:gd name="T8" fmla="*/ 0 w 198"/>
              <a:gd name="T9" fmla="*/ 102 h 288"/>
              <a:gd name="T10" fmla="*/ 0 w 198"/>
              <a:gd name="T11" fmla="*/ 109 h 288"/>
              <a:gd name="T12" fmla="*/ 44 w 198"/>
              <a:gd name="T13" fmla="*/ 197 h 288"/>
              <a:gd name="T14" fmla="*/ 99 w 198"/>
              <a:gd name="T15" fmla="*/ 288 h 288"/>
              <a:gd name="T16" fmla="*/ 134 w 198"/>
              <a:gd name="T17" fmla="*/ 229 h 288"/>
              <a:gd name="T18" fmla="*/ 143 w 198"/>
              <a:gd name="T19" fmla="*/ 212 h 288"/>
              <a:gd name="T20" fmla="*/ 151 w 198"/>
              <a:gd name="T21" fmla="*/ 202 h 288"/>
              <a:gd name="T22" fmla="*/ 198 w 198"/>
              <a:gd name="T23" fmla="*/ 102 h 288"/>
              <a:gd name="T24" fmla="*/ 198 w 198"/>
              <a:gd name="T25" fmla="*/ 89 h 288"/>
              <a:gd name="T26" fmla="*/ 194 w 198"/>
              <a:gd name="T27" fmla="*/ 72 h 288"/>
              <a:gd name="T28" fmla="*/ 99 w 198"/>
              <a:gd name="T29" fmla="*/ 133 h 288"/>
              <a:gd name="T30" fmla="*/ 65 w 198"/>
              <a:gd name="T31" fmla="*/ 109 h 288"/>
              <a:gd name="T32" fmla="*/ 64 w 198"/>
              <a:gd name="T33" fmla="*/ 100 h 288"/>
              <a:gd name="T34" fmla="*/ 64 w 198"/>
              <a:gd name="T35" fmla="*/ 92 h 288"/>
              <a:gd name="T36" fmla="*/ 100 w 198"/>
              <a:gd name="T37" fmla="*/ 60 h 288"/>
              <a:gd name="T38" fmla="*/ 136 w 198"/>
              <a:gd name="T39" fmla="*/ 97 h 288"/>
              <a:gd name="T40" fmla="*/ 99 w 198"/>
              <a:gd name="T41" fmla="*/ 133 h 288"/>
              <a:gd name="T42" fmla="*/ 99 w 198"/>
              <a:gd name="T43" fmla="*/ 133 h 288"/>
              <a:gd name="T44" fmla="*/ 99 w 198"/>
              <a:gd name="T45" fmla="*/ 133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98" h="288">
                <a:moveTo>
                  <a:pt x="194" y="72"/>
                </a:moveTo>
                <a:cubicBezTo>
                  <a:pt x="193" y="68"/>
                  <a:pt x="191" y="64"/>
                  <a:pt x="189" y="60"/>
                </a:cubicBezTo>
                <a:cubicBezTo>
                  <a:pt x="171" y="16"/>
                  <a:pt x="130" y="0"/>
                  <a:pt x="98" y="0"/>
                </a:cubicBezTo>
                <a:cubicBezTo>
                  <a:pt x="54" y="0"/>
                  <a:pt x="6" y="29"/>
                  <a:pt x="0" y="89"/>
                </a:cubicBezTo>
                <a:cubicBezTo>
                  <a:pt x="0" y="102"/>
                  <a:pt x="0" y="102"/>
                  <a:pt x="0" y="102"/>
                </a:cubicBezTo>
                <a:cubicBezTo>
                  <a:pt x="0" y="102"/>
                  <a:pt x="0" y="107"/>
                  <a:pt x="0" y="109"/>
                </a:cubicBezTo>
                <a:cubicBezTo>
                  <a:pt x="4" y="138"/>
                  <a:pt x="27" y="168"/>
                  <a:pt x="44" y="197"/>
                </a:cubicBezTo>
                <a:cubicBezTo>
                  <a:pt x="62" y="228"/>
                  <a:pt x="81" y="258"/>
                  <a:pt x="99" y="288"/>
                </a:cubicBezTo>
                <a:cubicBezTo>
                  <a:pt x="111" y="268"/>
                  <a:pt x="122" y="248"/>
                  <a:pt x="134" y="229"/>
                </a:cubicBezTo>
                <a:cubicBezTo>
                  <a:pt x="137" y="223"/>
                  <a:pt x="140" y="218"/>
                  <a:pt x="143" y="212"/>
                </a:cubicBezTo>
                <a:cubicBezTo>
                  <a:pt x="145" y="209"/>
                  <a:pt x="149" y="205"/>
                  <a:pt x="151" y="202"/>
                </a:cubicBezTo>
                <a:cubicBezTo>
                  <a:pt x="169" y="169"/>
                  <a:pt x="198" y="135"/>
                  <a:pt x="198" y="102"/>
                </a:cubicBezTo>
                <a:cubicBezTo>
                  <a:pt x="198" y="89"/>
                  <a:pt x="198" y="89"/>
                  <a:pt x="198" y="89"/>
                </a:cubicBezTo>
                <a:cubicBezTo>
                  <a:pt x="198" y="85"/>
                  <a:pt x="194" y="72"/>
                  <a:pt x="194" y="72"/>
                </a:cubicBezTo>
                <a:close/>
                <a:moveTo>
                  <a:pt x="99" y="133"/>
                </a:moveTo>
                <a:cubicBezTo>
                  <a:pt x="86" y="133"/>
                  <a:pt x="72" y="127"/>
                  <a:pt x="65" y="109"/>
                </a:cubicBezTo>
                <a:cubicBezTo>
                  <a:pt x="64" y="106"/>
                  <a:pt x="64" y="101"/>
                  <a:pt x="64" y="100"/>
                </a:cubicBezTo>
                <a:cubicBezTo>
                  <a:pt x="64" y="92"/>
                  <a:pt x="64" y="92"/>
                  <a:pt x="64" y="92"/>
                </a:cubicBezTo>
                <a:cubicBezTo>
                  <a:pt x="64" y="70"/>
                  <a:pt x="83" y="60"/>
                  <a:pt x="100" y="60"/>
                </a:cubicBezTo>
                <a:cubicBezTo>
                  <a:pt x="120" y="60"/>
                  <a:pt x="136" y="76"/>
                  <a:pt x="136" y="97"/>
                </a:cubicBezTo>
                <a:cubicBezTo>
                  <a:pt x="136" y="117"/>
                  <a:pt x="119" y="133"/>
                  <a:pt x="99" y="133"/>
                </a:cubicBezTo>
                <a:close/>
                <a:moveTo>
                  <a:pt x="99" y="133"/>
                </a:moveTo>
                <a:cubicBezTo>
                  <a:pt x="99" y="133"/>
                  <a:pt x="99" y="133"/>
                  <a:pt x="99" y="133"/>
                </a:cubicBezTo>
              </a:path>
            </a:pathLst>
          </a:custGeom>
          <a:solidFill>
            <a:srgbClr val="FFC000"/>
          </a:solidFill>
          <a:ln>
            <a:noFill/>
          </a:ln>
          <a:extLst/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/>
          </a:p>
        </p:txBody>
      </p:sp>
      <p:sp>
        <p:nvSpPr>
          <p:cNvPr id="138" name="TextBox 137"/>
          <p:cNvSpPr txBox="1"/>
          <p:nvPr/>
        </p:nvSpPr>
        <p:spPr>
          <a:xfrm>
            <a:off x="6553200" y="3200400"/>
            <a:ext cx="685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FFC000"/>
                </a:solidFill>
                <a:latin typeface="Lato" panose="020F0502020204030203" pitchFamily="34" charset="0"/>
              </a:rPr>
              <a:t>Китай</a:t>
            </a:r>
            <a:endParaRPr lang="en-US" sz="1200" b="1" dirty="0">
              <a:solidFill>
                <a:srgbClr val="FFC000"/>
              </a:solidFill>
              <a:latin typeface="Lato" panose="020F0502020204030203" pitchFamily="34" charset="0"/>
            </a:endParaRPr>
          </a:p>
        </p:txBody>
      </p:sp>
      <p:sp>
        <p:nvSpPr>
          <p:cNvPr id="139" name="Freeform 151"/>
          <p:cNvSpPr>
            <a:spLocks noEditPoints="1"/>
          </p:cNvSpPr>
          <p:nvPr/>
        </p:nvSpPr>
        <p:spPr bwMode="auto">
          <a:xfrm>
            <a:off x="7772400" y="3048000"/>
            <a:ext cx="152400" cy="314616"/>
          </a:xfrm>
          <a:custGeom>
            <a:avLst/>
            <a:gdLst>
              <a:gd name="T0" fmla="*/ 194 w 198"/>
              <a:gd name="T1" fmla="*/ 72 h 288"/>
              <a:gd name="T2" fmla="*/ 189 w 198"/>
              <a:gd name="T3" fmla="*/ 60 h 288"/>
              <a:gd name="T4" fmla="*/ 98 w 198"/>
              <a:gd name="T5" fmla="*/ 0 h 288"/>
              <a:gd name="T6" fmla="*/ 0 w 198"/>
              <a:gd name="T7" fmla="*/ 89 h 288"/>
              <a:gd name="T8" fmla="*/ 0 w 198"/>
              <a:gd name="T9" fmla="*/ 102 h 288"/>
              <a:gd name="T10" fmla="*/ 0 w 198"/>
              <a:gd name="T11" fmla="*/ 109 h 288"/>
              <a:gd name="T12" fmla="*/ 44 w 198"/>
              <a:gd name="T13" fmla="*/ 197 h 288"/>
              <a:gd name="T14" fmla="*/ 99 w 198"/>
              <a:gd name="T15" fmla="*/ 288 h 288"/>
              <a:gd name="T16" fmla="*/ 134 w 198"/>
              <a:gd name="T17" fmla="*/ 229 h 288"/>
              <a:gd name="T18" fmla="*/ 143 w 198"/>
              <a:gd name="T19" fmla="*/ 212 h 288"/>
              <a:gd name="T20" fmla="*/ 151 w 198"/>
              <a:gd name="T21" fmla="*/ 202 h 288"/>
              <a:gd name="T22" fmla="*/ 198 w 198"/>
              <a:gd name="T23" fmla="*/ 102 h 288"/>
              <a:gd name="T24" fmla="*/ 198 w 198"/>
              <a:gd name="T25" fmla="*/ 89 h 288"/>
              <a:gd name="T26" fmla="*/ 194 w 198"/>
              <a:gd name="T27" fmla="*/ 72 h 288"/>
              <a:gd name="T28" fmla="*/ 99 w 198"/>
              <a:gd name="T29" fmla="*/ 133 h 288"/>
              <a:gd name="T30" fmla="*/ 65 w 198"/>
              <a:gd name="T31" fmla="*/ 109 h 288"/>
              <a:gd name="T32" fmla="*/ 64 w 198"/>
              <a:gd name="T33" fmla="*/ 100 h 288"/>
              <a:gd name="T34" fmla="*/ 64 w 198"/>
              <a:gd name="T35" fmla="*/ 92 h 288"/>
              <a:gd name="T36" fmla="*/ 100 w 198"/>
              <a:gd name="T37" fmla="*/ 60 h 288"/>
              <a:gd name="T38" fmla="*/ 136 w 198"/>
              <a:gd name="T39" fmla="*/ 97 h 288"/>
              <a:gd name="T40" fmla="*/ 99 w 198"/>
              <a:gd name="T41" fmla="*/ 133 h 288"/>
              <a:gd name="T42" fmla="*/ 99 w 198"/>
              <a:gd name="T43" fmla="*/ 133 h 288"/>
              <a:gd name="T44" fmla="*/ 99 w 198"/>
              <a:gd name="T45" fmla="*/ 133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98" h="288">
                <a:moveTo>
                  <a:pt x="194" y="72"/>
                </a:moveTo>
                <a:cubicBezTo>
                  <a:pt x="193" y="68"/>
                  <a:pt x="191" y="64"/>
                  <a:pt x="189" y="60"/>
                </a:cubicBezTo>
                <a:cubicBezTo>
                  <a:pt x="171" y="16"/>
                  <a:pt x="130" y="0"/>
                  <a:pt x="98" y="0"/>
                </a:cubicBezTo>
                <a:cubicBezTo>
                  <a:pt x="54" y="0"/>
                  <a:pt x="6" y="29"/>
                  <a:pt x="0" y="89"/>
                </a:cubicBezTo>
                <a:cubicBezTo>
                  <a:pt x="0" y="102"/>
                  <a:pt x="0" y="102"/>
                  <a:pt x="0" y="102"/>
                </a:cubicBezTo>
                <a:cubicBezTo>
                  <a:pt x="0" y="102"/>
                  <a:pt x="0" y="107"/>
                  <a:pt x="0" y="109"/>
                </a:cubicBezTo>
                <a:cubicBezTo>
                  <a:pt x="4" y="138"/>
                  <a:pt x="27" y="168"/>
                  <a:pt x="44" y="197"/>
                </a:cubicBezTo>
                <a:cubicBezTo>
                  <a:pt x="62" y="228"/>
                  <a:pt x="81" y="258"/>
                  <a:pt x="99" y="288"/>
                </a:cubicBezTo>
                <a:cubicBezTo>
                  <a:pt x="111" y="268"/>
                  <a:pt x="122" y="248"/>
                  <a:pt x="134" y="229"/>
                </a:cubicBezTo>
                <a:cubicBezTo>
                  <a:pt x="137" y="223"/>
                  <a:pt x="140" y="218"/>
                  <a:pt x="143" y="212"/>
                </a:cubicBezTo>
                <a:cubicBezTo>
                  <a:pt x="145" y="209"/>
                  <a:pt x="149" y="205"/>
                  <a:pt x="151" y="202"/>
                </a:cubicBezTo>
                <a:cubicBezTo>
                  <a:pt x="169" y="169"/>
                  <a:pt x="198" y="135"/>
                  <a:pt x="198" y="102"/>
                </a:cubicBezTo>
                <a:cubicBezTo>
                  <a:pt x="198" y="89"/>
                  <a:pt x="198" y="89"/>
                  <a:pt x="198" y="89"/>
                </a:cubicBezTo>
                <a:cubicBezTo>
                  <a:pt x="198" y="85"/>
                  <a:pt x="194" y="72"/>
                  <a:pt x="194" y="72"/>
                </a:cubicBezTo>
                <a:close/>
                <a:moveTo>
                  <a:pt x="99" y="133"/>
                </a:moveTo>
                <a:cubicBezTo>
                  <a:pt x="86" y="133"/>
                  <a:pt x="72" y="127"/>
                  <a:pt x="65" y="109"/>
                </a:cubicBezTo>
                <a:cubicBezTo>
                  <a:pt x="64" y="106"/>
                  <a:pt x="64" y="101"/>
                  <a:pt x="64" y="100"/>
                </a:cubicBezTo>
                <a:cubicBezTo>
                  <a:pt x="64" y="92"/>
                  <a:pt x="64" y="92"/>
                  <a:pt x="64" y="92"/>
                </a:cubicBezTo>
                <a:cubicBezTo>
                  <a:pt x="64" y="70"/>
                  <a:pt x="83" y="60"/>
                  <a:pt x="100" y="60"/>
                </a:cubicBezTo>
                <a:cubicBezTo>
                  <a:pt x="120" y="60"/>
                  <a:pt x="136" y="76"/>
                  <a:pt x="136" y="97"/>
                </a:cubicBezTo>
                <a:cubicBezTo>
                  <a:pt x="136" y="117"/>
                  <a:pt x="119" y="133"/>
                  <a:pt x="99" y="133"/>
                </a:cubicBezTo>
                <a:close/>
                <a:moveTo>
                  <a:pt x="99" y="133"/>
                </a:moveTo>
                <a:cubicBezTo>
                  <a:pt x="99" y="133"/>
                  <a:pt x="99" y="133"/>
                  <a:pt x="99" y="133"/>
                </a:cubicBezTo>
              </a:path>
            </a:pathLst>
          </a:custGeom>
          <a:solidFill>
            <a:srgbClr val="FFC000"/>
          </a:solidFill>
          <a:ln>
            <a:noFill/>
          </a:ln>
          <a:extLst/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/>
          </a:p>
        </p:txBody>
      </p:sp>
      <p:sp>
        <p:nvSpPr>
          <p:cNvPr id="140" name="TextBox 139"/>
          <p:cNvSpPr txBox="1"/>
          <p:nvPr/>
        </p:nvSpPr>
        <p:spPr>
          <a:xfrm>
            <a:off x="7848600" y="3200400"/>
            <a:ext cx="1219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FFC000"/>
                </a:solidFill>
                <a:latin typeface="Lato" panose="020F0502020204030203" pitchFamily="34" charset="0"/>
              </a:rPr>
              <a:t>Южная Корея</a:t>
            </a:r>
            <a:endParaRPr lang="en-US" sz="1200" b="1" dirty="0">
              <a:solidFill>
                <a:srgbClr val="FFC000"/>
              </a:solidFill>
              <a:latin typeface="Lato" panose="020F0502020204030203" pitchFamily="34" charset="0"/>
            </a:endParaRPr>
          </a:p>
        </p:txBody>
      </p:sp>
      <p:sp>
        <p:nvSpPr>
          <p:cNvPr id="141" name="Freeform 151"/>
          <p:cNvSpPr>
            <a:spLocks noEditPoints="1"/>
          </p:cNvSpPr>
          <p:nvPr/>
        </p:nvSpPr>
        <p:spPr bwMode="auto">
          <a:xfrm>
            <a:off x="1828800" y="3352800"/>
            <a:ext cx="152400" cy="314616"/>
          </a:xfrm>
          <a:custGeom>
            <a:avLst/>
            <a:gdLst>
              <a:gd name="T0" fmla="*/ 194 w 198"/>
              <a:gd name="T1" fmla="*/ 72 h 288"/>
              <a:gd name="T2" fmla="*/ 189 w 198"/>
              <a:gd name="T3" fmla="*/ 60 h 288"/>
              <a:gd name="T4" fmla="*/ 98 w 198"/>
              <a:gd name="T5" fmla="*/ 0 h 288"/>
              <a:gd name="T6" fmla="*/ 0 w 198"/>
              <a:gd name="T7" fmla="*/ 89 h 288"/>
              <a:gd name="T8" fmla="*/ 0 w 198"/>
              <a:gd name="T9" fmla="*/ 102 h 288"/>
              <a:gd name="T10" fmla="*/ 0 w 198"/>
              <a:gd name="T11" fmla="*/ 109 h 288"/>
              <a:gd name="T12" fmla="*/ 44 w 198"/>
              <a:gd name="T13" fmla="*/ 197 h 288"/>
              <a:gd name="T14" fmla="*/ 99 w 198"/>
              <a:gd name="T15" fmla="*/ 288 h 288"/>
              <a:gd name="T16" fmla="*/ 134 w 198"/>
              <a:gd name="T17" fmla="*/ 229 h 288"/>
              <a:gd name="T18" fmla="*/ 143 w 198"/>
              <a:gd name="T19" fmla="*/ 212 h 288"/>
              <a:gd name="T20" fmla="*/ 151 w 198"/>
              <a:gd name="T21" fmla="*/ 202 h 288"/>
              <a:gd name="T22" fmla="*/ 198 w 198"/>
              <a:gd name="T23" fmla="*/ 102 h 288"/>
              <a:gd name="T24" fmla="*/ 198 w 198"/>
              <a:gd name="T25" fmla="*/ 89 h 288"/>
              <a:gd name="T26" fmla="*/ 194 w 198"/>
              <a:gd name="T27" fmla="*/ 72 h 288"/>
              <a:gd name="T28" fmla="*/ 99 w 198"/>
              <a:gd name="T29" fmla="*/ 133 h 288"/>
              <a:gd name="T30" fmla="*/ 65 w 198"/>
              <a:gd name="T31" fmla="*/ 109 h 288"/>
              <a:gd name="T32" fmla="*/ 64 w 198"/>
              <a:gd name="T33" fmla="*/ 100 h 288"/>
              <a:gd name="T34" fmla="*/ 64 w 198"/>
              <a:gd name="T35" fmla="*/ 92 h 288"/>
              <a:gd name="T36" fmla="*/ 100 w 198"/>
              <a:gd name="T37" fmla="*/ 60 h 288"/>
              <a:gd name="T38" fmla="*/ 136 w 198"/>
              <a:gd name="T39" fmla="*/ 97 h 288"/>
              <a:gd name="T40" fmla="*/ 99 w 198"/>
              <a:gd name="T41" fmla="*/ 133 h 288"/>
              <a:gd name="T42" fmla="*/ 99 w 198"/>
              <a:gd name="T43" fmla="*/ 133 h 288"/>
              <a:gd name="T44" fmla="*/ 99 w 198"/>
              <a:gd name="T45" fmla="*/ 133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98" h="288">
                <a:moveTo>
                  <a:pt x="194" y="72"/>
                </a:moveTo>
                <a:cubicBezTo>
                  <a:pt x="193" y="68"/>
                  <a:pt x="191" y="64"/>
                  <a:pt x="189" y="60"/>
                </a:cubicBezTo>
                <a:cubicBezTo>
                  <a:pt x="171" y="16"/>
                  <a:pt x="130" y="0"/>
                  <a:pt x="98" y="0"/>
                </a:cubicBezTo>
                <a:cubicBezTo>
                  <a:pt x="54" y="0"/>
                  <a:pt x="6" y="29"/>
                  <a:pt x="0" y="89"/>
                </a:cubicBezTo>
                <a:cubicBezTo>
                  <a:pt x="0" y="102"/>
                  <a:pt x="0" y="102"/>
                  <a:pt x="0" y="102"/>
                </a:cubicBezTo>
                <a:cubicBezTo>
                  <a:pt x="0" y="102"/>
                  <a:pt x="0" y="107"/>
                  <a:pt x="0" y="109"/>
                </a:cubicBezTo>
                <a:cubicBezTo>
                  <a:pt x="4" y="138"/>
                  <a:pt x="27" y="168"/>
                  <a:pt x="44" y="197"/>
                </a:cubicBezTo>
                <a:cubicBezTo>
                  <a:pt x="62" y="228"/>
                  <a:pt x="81" y="258"/>
                  <a:pt x="99" y="288"/>
                </a:cubicBezTo>
                <a:cubicBezTo>
                  <a:pt x="111" y="268"/>
                  <a:pt x="122" y="248"/>
                  <a:pt x="134" y="229"/>
                </a:cubicBezTo>
                <a:cubicBezTo>
                  <a:pt x="137" y="223"/>
                  <a:pt x="140" y="218"/>
                  <a:pt x="143" y="212"/>
                </a:cubicBezTo>
                <a:cubicBezTo>
                  <a:pt x="145" y="209"/>
                  <a:pt x="149" y="205"/>
                  <a:pt x="151" y="202"/>
                </a:cubicBezTo>
                <a:cubicBezTo>
                  <a:pt x="169" y="169"/>
                  <a:pt x="198" y="135"/>
                  <a:pt x="198" y="102"/>
                </a:cubicBezTo>
                <a:cubicBezTo>
                  <a:pt x="198" y="89"/>
                  <a:pt x="198" y="89"/>
                  <a:pt x="198" y="89"/>
                </a:cubicBezTo>
                <a:cubicBezTo>
                  <a:pt x="198" y="85"/>
                  <a:pt x="194" y="72"/>
                  <a:pt x="194" y="72"/>
                </a:cubicBezTo>
                <a:close/>
                <a:moveTo>
                  <a:pt x="99" y="133"/>
                </a:moveTo>
                <a:cubicBezTo>
                  <a:pt x="86" y="133"/>
                  <a:pt x="72" y="127"/>
                  <a:pt x="65" y="109"/>
                </a:cubicBezTo>
                <a:cubicBezTo>
                  <a:pt x="64" y="106"/>
                  <a:pt x="64" y="101"/>
                  <a:pt x="64" y="100"/>
                </a:cubicBezTo>
                <a:cubicBezTo>
                  <a:pt x="64" y="92"/>
                  <a:pt x="64" y="92"/>
                  <a:pt x="64" y="92"/>
                </a:cubicBezTo>
                <a:cubicBezTo>
                  <a:pt x="64" y="70"/>
                  <a:pt x="83" y="60"/>
                  <a:pt x="100" y="60"/>
                </a:cubicBezTo>
                <a:cubicBezTo>
                  <a:pt x="120" y="60"/>
                  <a:pt x="136" y="76"/>
                  <a:pt x="136" y="97"/>
                </a:cubicBezTo>
                <a:cubicBezTo>
                  <a:pt x="136" y="117"/>
                  <a:pt x="119" y="133"/>
                  <a:pt x="99" y="133"/>
                </a:cubicBezTo>
                <a:close/>
                <a:moveTo>
                  <a:pt x="99" y="133"/>
                </a:moveTo>
                <a:cubicBezTo>
                  <a:pt x="99" y="133"/>
                  <a:pt x="99" y="133"/>
                  <a:pt x="99" y="133"/>
                </a:cubicBezTo>
              </a:path>
            </a:pathLst>
          </a:custGeom>
          <a:solidFill>
            <a:srgbClr val="FFC000"/>
          </a:solidFill>
          <a:ln>
            <a:noFill/>
          </a:ln>
          <a:extLst/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/>
          </a:p>
        </p:txBody>
      </p:sp>
      <p:sp>
        <p:nvSpPr>
          <p:cNvPr id="142" name="TextBox 141"/>
          <p:cNvSpPr txBox="1"/>
          <p:nvPr/>
        </p:nvSpPr>
        <p:spPr>
          <a:xfrm>
            <a:off x="1905000" y="3505200"/>
            <a:ext cx="838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FFC000"/>
                </a:solidFill>
                <a:latin typeface="Lato" panose="020F0502020204030203" pitchFamily="34" charset="0"/>
              </a:rPr>
              <a:t>Мексика</a:t>
            </a:r>
            <a:endParaRPr lang="en-US" sz="1200" b="1" dirty="0">
              <a:solidFill>
                <a:srgbClr val="FFC000"/>
              </a:solidFill>
              <a:latin typeface="Lato" panose="020F0502020204030203" pitchFamily="34" charset="0"/>
            </a:endParaRPr>
          </a:p>
        </p:txBody>
      </p:sp>
      <p:sp>
        <p:nvSpPr>
          <p:cNvPr id="143" name="Freeform 151"/>
          <p:cNvSpPr>
            <a:spLocks noEditPoints="1"/>
          </p:cNvSpPr>
          <p:nvPr/>
        </p:nvSpPr>
        <p:spPr bwMode="auto">
          <a:xfrm>
            <a:off x="2590800" y="3962400"/>
            <a:ext cx="152400" cy="314616"/>
          </a:xfrm>
          <a:custGeom>
            <a:avLst/>
            <a:gdLst>
              <a:gd name="T0" fmla="*/ 194 w 198"/>
              <a:gd name="T1" fmla="*/ 72 h 288"/>
              <a:gd name="T2" fmla="*/ 189 w 198"/>
              <a:gd name="T3" fmla="*/ 60 h 288"/>
              <a:gd name="T4" fmla="*/ 98 w 198"/>
              <a:gd name="T5" fmla="*/ 0 h 288"/>
              <a:gd name="T6" fmla="*/ 0 w 198"/>
              <a:gd name="T7" fmla="*/ 89 h 288"/>
              <a:gd name="T8" fmla="*/ 0 w 198"/>
              <a:gd name="T9" fmla="*/ 102 h 288"/>
              <a:gd name="T10" fmla="*/ 0 w 198"/>
              <a:gd name="T11" fmla="*/ 109 h 288"/>
              <a:gd name="T12" fmla="*/ 44 w 198"/>
              <a:gd name="T13" fmla="*/ 197 h 288"/>
              <a:gd name="T14" fmla="*/ 99 w 198"/>
              <a:gd name="T15" fmla="*/ 288 h 288"/>
              <a:gd name="T16" fmla="*/ 134 w 198"/>
              <a:gd name="T17" fmla="*/ 229 h 288"/>
              <a:gd name="T18" fmla="*/ 143 w 198"/>
              <a:gd name="T19" fmla="*/ 212 h 288"/>
              <a:gd name="T20" fmla="*/ 151 w 198"/>
              <a:gd name="T21" fmla="*/ 202 h 288"/>
              <a:gd name="T22" fmla="*/ 198 w 198"/>
              <a:gd name="T23" fmla="*/ 102 h 288"/>
              <a:gd name="T24" fmla="*/ 198 w 198"/>
              <a:gd name="T25" fmla="*/ 89 h 288"/>
              <a:gd name="T26" fmla="*/ 194 w 198"/>
              <a:gd name="T27" fmla="*/ 72 h 288"/>
              <a:gd name="T28" fmla="*/ 99 w 198"/>
              <a:gd name="T29" fmla="*/ 133 h 288"/>
              <a:gd name="T30" fmla="*/ 65 w 198"/>
              <a:gd name="T31" fmla="*/ 109 h 288"/>
              <a:gd name="T32" fmla="*/ 64 w 198"/>
              <a:gd name="T33" fmla="*/ 100 h 288"/>
              <a:gd name="T34" fmla="*/ 64 w 198"/>
              <a:gd name="T35" fmla="*/ 92 h 288"/>
              <a:gd name="T36" fmla="*/ 100 w 198"/>
              <a:gd name="T37" fmla="*/ 60 h 288"/>
              <a:gd name="T38" fmla="*/ 136 w 198"/>
              <a:gd name="T39" fmla="*/ 97 h 288"/>
              <a:gd name="T40" fmla="*/ 99 w 198"/>
              <a:gd name="T41" fmla="*/ 133 h 288"/>
              <a:gd name="T42" fmla="*/ 99 w 198"/>
              <a:gd name="T43" fmla="*/ 133 h 288"/>
              <a:gd name="T44" fmla="*/ 99 w 198"/>
              <a:gd name="T45" fmla="*/ 133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98" h="288">
                <a:moveTo>
                  <a:pt x="194" y="72"/>
                </a:moveTo>
                <a:cubicBezTo>
                  <a:pt x="193" y="68"/>
                  <a:pt x="191" y="64"/>
                  <a:pt x="189" y="60"/>
                </a:cubicBezTo>
                <a:cubicBezTo>
                  <a:pt x="171" y="16"/>
                  <a:pt x="130" y="0"/>
                  <a:pt x="98" y="0"/>
                </a:cubicBezTo>
                <a:cubicBezTo>
                  <a:pt x="54" y="0"/>
                  <a:pt x="6" y="29"/>
                  <a:pt x="0" y="89"/>
                </a:cubicBezTo>
                <a:cubicBezTo>
                  <a:pt x="0" y="102"/>
                  <a:pt x="0" y="102"/>
                  <a:pt x="0" y="102"/>
                </a:cubicBezTo>
                <a:cubicBezTo>
                  <a:pt x="0" y="102"/>
                  <a:pt x="0" y="107"/>
                  <a:pt x="0" y="109"/>
                </a:cubicBezTo>
                <a:cubicBezTo>
                  <a:pt x="4" y="138"/>
                  <a:pt x="27" y="168"/>
                  <a:pt x="44" y="197"/>
                </a:cubicBezTo>
                <a:cubicBezTo>
                  <a:pt x="62" y="228"/>
                  <a:pt x="81" y="258"/>
                  <a:pt x="99" y="288"/>
                </a:cubicBezTo>
                <a:cubicBezTo>
                  <a:pt x="111" y="268"/>
                  <a:pt x="122" y="248"/>
                  <a:pt x="134" y="229"/>
                </a:cubicBezTo>
                <a:cubicBezTo>
                  <a:pt x="137" y="223"/>
                  <a:pt x="140" y="218"/>
                  <a:pt x="143" y="212"/>
                </a:cubicBezTo>
                <a:cubicBezTo>
                  <a:pt x="145" y="209"/>
                  <a:pt x="149" y="205"/>
                  <a:pt x="151" y="202"/>
                </a:cubicBezTo>
                <a:cubicBezTo>
                  <a:pt x="169" y="169"/>
                  <a:pt x="198" y="135"/>
                  <a:pt x="198" y="102"/>
                </a:cubicBezTo>
                <a:cubicBezTo>
                  <a:pt x="198" y="89"/>
                  <a:pt x="198" y="89"/>
                  <a:pt x="198" y="89"/>
                </a:cubicBezTo>
                <a:cubicBezTo>
                  <a:pt x="198" y="85"/>
                  <a:pt x="194" y="72"/>
                  <a:pt x="194" y="72"/>
                </a:cubicBezTo>
                <a:close/>
                <a:moveTo>
                  <a:pt x="99" y="133"/>
                </a:moveTo>
                <a:cubicBezTo>
                  <a:pt x="86" y="133"/>
                  <a:pt x="72" y="127"/>
                  <a:pt x="65" y="109"/>
                </a:cubicBezTo>
                <a:cubicBezTo>
                  <a:pt x="64" y="106"/>
                  <a:pt x="64" y="101"/>
                  <a:pt x="64" y="100"/>
                </a:cubicBezTo>
                <a:cubicBezTo>
                  <a:pt x="64" y="92"/>
                  <a:pt x="64" y="92"/>
                  <a:pt x="64" y="92"/>
                </a:cubicBezTo>
                <a:cubicBezTo>
                  <a:pt x="64" y="70"/>
                  <a:pt x="83" y="60"/>
                  <a:pt x="100" y="60"/>
                </a:cubicBezTo>
                <a:cubicBezTo>
                  <a:pt x="120" y="60"/>
                  <a:pt x="136" y="76"/>
                  <a:pt x="136" y="97"/>
                </a:cubicBezTo>
                <a:cubicBezTo>
                  <a:pt x="136" y="117"/>
                  <a:pt x="119" y="133"/>
                  <a:pt x="99" y="133"/>
                </a:cubicBezTo>
                <a:close/>
                <a:moveTo>
                  <a:pt x="99" y="133"/>
                </a:moveTo>
                <a:cubicBezTo>
                  <a:pt x="99" y="133"/>
                  <a:pt x="99" y="133"/>
                  <a:pt x="99" y="133"/>
                </a:cubicBezTo>
              </a:path>
            </a:pathLst>
          </a:custGeom>
          <a:solidFill>
            <a:srgbClr val="FFC000"/>
          </a:solidFill>
          <a:ln>
            <a:noFill/>
          </a:ln>
          <a:extLst/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/>
          </a:p>
        </p:txBody>
      </p:sp>
      <p:sp>
        <p:nvSpPr>
          <p:cNvPr id="144" name="TextBox 143"/>
          <p:cNvSpPr txBox="1"/>
          <p:nvPr/>
        </p:nvSpPr>
        <p:spPr>
          <a:xfrm>
            <a:off x="2667000" y="4114800"/>
            <a:ext cx="1066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FFC000"/>
                </a:solidFill>
                <a:latin typeface="Lato" panose="020F0502020204030203" pitchFamily="34" charset="0"/>
              </a:rPr>
              <a:t>Колумбия</a:t>
            </a:r>
            <a:endParaRPr lang="en-US" sz="1200" b="1" dirty="0">
              <a:solidFill>
                <a:srgbClr val="FFC000"/>
              </a:solidFill>
              <a:latin typeface="Lato" panose="020F0502020204030203" pitchFamily="34" charset="0"/>
            </a:endParaRPr>
          </a:p>
        </p:txBody>
      </p:sp>
      <p:sp>
        <p:nvSpPr>
          <p:cNvPr id="145" name="Freeform 151"/>
          <p:cNvSpPr>
            <a:spLocks noEditPoints="1"/>
          </p:cNvSpPr>
          <p:nvPr/>
        </p:nvSpPr>
        <p:spPr bwMode="auto">
          <a:xfrm>
            <a:off x="2743200" y="5410200"/>
            <a:ext cx="152400" cy="314616"/>
          </a:xfrm>
          <a:custGeom>
            <a:avLst/>
            <a:gdLst>
              <a:gd name="T0" fmla="*/ 194 w 198"/>
              <a:gd name="T1" fmla="*/ 72 h 288"/>
              <a:gd name="T2" fmla="*/ 189 w 198"/>
              <a:gd name="T3" fmla="*/ 60 h 288"/>
              <a:gd name="T4" fmla="*/ 98 w 198"/>
              <a:gd name="T5" fmla="*/ 0 h 288"/>
              <a:gd name="T6" fmla="*/ 0 w 198"/>
              <a:gd name="T7" fmla="*/ 89 h 288"/>
              <a:gd name="T8" fmla="*/ 0 w 198"/>
              <a:gd name="T9" fmla="*/ 102 h 288"/>
              <a:gd name="T10" fmla="*/ 0 w 198"/>
              <a:gd name="T11" fmla="*/ 109 h 288"/>
              <a:gd name="T12" fmla="*/ 44 w 198"/>
              <a:gd name="T13" fmla="*/ 197 h 288"/>
              <a:gd name="T14" fmla="*/ 99 w 198"/>
              <a:gd name="T15" fmla="*/ 288 h 288"/>
              <a:gd name="T16" fmla="*/ 134 w 198"/>
              <a:gd name="T17" fmla="*/ 229 h 288"/>
              <a:gd name="T18" fmla="*/ 143 w 198"/>
              <a:gd name="T19" fmla="*/ 212 h 288"/>
              <a:gd name="T20" fmla="*/ 151 w 198"/>
              <a:gd name="T21" fmla="*/ 202 h 288"/>
              <a:gd name="T22" fmla="*/ 198 w 198"/>
              <a:gd name="T23" fmla="*/ 102 h 288"/>
              <a:gd name="T24" fmla="*/ 198 w 198"/>
              <a:gd name="T25" fmla="*/ 89 h 288"/>
              <a:gd name="T26" fmla="*/ 194 w 198"/>
              <a:gd name="T27" fmla="*/ 72 h 288"/>
              <a:gd name="T28" fmla="*/ 99 w 198"/>
              <a:gd name="T29" fmla="*/ 133 h 288"/>
              <a:gd name="T30" fmla="*/ 65 w 198"/>
              <a:gd name="T31" fmla="*/ 109 h 288"/>
              <a:gd name="T32" fmla="*/ 64 w 198"/>
              <a:gd name="T33" fmla="*/ 100 h 288"/>
              <a:gd name="T34" fmla="*/ 64 w 198"/>
              <a:gd name="T35" fmla="*/ 92 h 288"/>
              <a:gd name="T36" fmla="*/ 100 w 198"/>
              <a:gd name="T37" fmla="*/ 60 h 288"/>
              <a:gd name="T38" fmla="*/ 136 w 198"/>
              <a:gd name="T39" fmla="*/ 97 h 288"/>
              <a:gd name="T40" fmla="*/ 99 w 198"/>
              <a:gd name="T41" fmla="*/ 133 h 288"/>
              <a:gd name="T42" fmla="*/ 99 w 198"/>
              <a:gd name="T43" fmla="*/ 133 h 288"/>
              <a:gd name="T44" fmla="*/ 99 w 198"/>
              <a:gd name="T45" fmla="*/ 133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98" h="288">
                <a:moveTo>
                  <a:pt x="194" y="72"/>
                </a:moveTo>
                <a:cubicBezTo>
                  <a:pt x="193" y="68"/>
                  <a:pt x="191" y="64"/>
                  <a:pt x="189" y="60"/>
                </a:cubicBezTo>
                <a:cubicBezTo>
                  <a:pt x="171" y="16"/>
                  <a:pt x="130" y="0"/>
                  <a:pt x="98" y="0"/>
                </a:cubicBezTo>
                <a:cubicBezTo>
                  <a:pt x="54" y="0"/>
                  <a:pt x="6" y="29"/>
                  <a:pt x="0" y="89"/>
                </a:cubicBezTo>
                <a:cubicBezTo>
                  <a:pt x="0" y="102"/>
                  <a:pt x="0" y="102"/>
                  <a:pt x="0" y="102"/>
                </a:cubicBezTo>
                <a:cubicBezTo>
                  <a:pt x="0" y="102"/>
                  <a:pt x="0" y="107"/>
                  <a:pt x="0" y="109"/>
                </a:cubicBezTo>
                <a:cubicBezTo>
                  <a:pt x="4" y="138"/>
                  <a:pt x="27" y="168"/>
                  <a:pt x="44" y="197"/>
                </a:cubicBezTo>
                <a:cubicBezTo>
                  <a:pt x="62" y="228"/>
                  <a:pt x="81" y="258"/>
                  <a:pt x="99" y="288"/>
                </a:cubicBezTo>
                <a:cubicBezTo>
                  <a:pt x="111" y="268"/>
                  <a:pt x="122" y="248"/>
                  <a:pt x="134" y="229"/>
                </a:cubicBezTo>
                <a:cubicBezTo>
                  <a:pt x="137" y="223"/>
                  <a:pt x="140" y="218"/>
                  <a:pt x="143" y="212"/>
                </a:cubicBezTo>
                <a:cubicBezTo>
                  <a:pt x="145" y="209"/>
                  <a:pt x="149" y="205"/>
                  <a:pt x="151" y="202"/>
                </a:cubicBezTo>
                <a:cubicBezTo>
                  <a:pt x="169" y="169"/>
                  <a:pt x="198" y="135"/>
                  <a:pt x="198" y="102"/>
                </a:cubicBezTo>
                <a:cubicBezTo>
                  <a:pt x="198" y="89"/>
                  <a:pt x="198" y="89"/>
                  <a:pt x="198" y="89"/>
                </a:cubicBezTo>
                <a:cubicBezTo>
                  <a:pt x="198" y="85"/>
                  <a:pt x="194" y="72"/>
                  <a:pt x="194" y="72"/>
                </a:cubicBezTo>
                <a:close/>
                <a:moveTo>
                  <a:pt x="99" y="133"/>
                </a:moveTo>
                <a:cubicBezTo>
                  <a:pt x="86" y="133"/>
                  <a:pt x="72" y="127"/>
                  <a:pt x="65" y="109"/>
                </a:cubicBezTo>
                <a:cubicBezTo>
                  <a:pt x="64" y="106"/>
                  <a:pt x="64" y="101"/>
                  <a:pt x="64" y="100"/>
                </a:cubicBezTo>
                <a:cubicBezTo>
                  <a:pt x="64" y="92"/>
                  <a:pt x="64" y="92"/>
                  <a:pt x="64" y="92"/>
                </a:cubicBezTo>
                <a:cubicBezTo>
                  <a:pt x="64" y="70"/>
                  <a:pt x="83" y="60"/>
                  <a:pt x="100" y="60"/>
                </a:cubicBezTo>
                <a:cubicBezTo>
                  <a:pt x="120" y="60"/>
                  <a:pt x="136" y="76"/>
                  <a:pt x="136" y="97"/>
                </a:cubicBezTo>
                <a:cubicBezTo>
                  <a:pt x="136" y="117"/>
                  <a:pt x="119" y="133"/>
                  <a:pt x="99" y="133"/>
                </a:cubicBezTo>
                <a:close/>
                <a:moveTo>
                  <a:pt x="99" y="133"/>
                </a:moveTo>
                <a:cubicBezTo>
                  <a:pt x="99" y="133"/>
                  <a:pt x="99" y="133"/>
                  <a:pt x="99" y="133"/>
                </a:cubicBezTo>
              </a:path>
            </a:pathLst>
          </a:custGeom>
          <a:solidFill>
            <a:srgbClr val="FFC000"/>
          </a:solidFill>
          <a:ln>
            <a:noFill/>
          </a:ln>
          <a:extLst/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/>
          </a:p>
        </p:txBody>
      </p:sp>
      <p:sp>
        <p:nvSpPr>
          <p:cNvPr id="146" name="TextBox 145"/>
          <p:cNvSpPr txBox="1"/>
          <p:nvPr/>
        </p:nvSpPr>
        <p:spPr>
          <a:xfrm>
            <a:off x="2819400" y="5562600"/>
            <a:ext cx="1066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FFC000"/>
                </a:solidFill>
                <a:latin typeface="Lato" panose="020F0502020204030203" pitchFamily="34" charset="0"/>
              </a:rPr>
              <a:t>Аргентина</a:t>
            </a:r>
            <a:endParaRPr lang="en-US" sz="1200" b="1" dirty="0">
              <a:solidFill>
                <a:srgbClr val="FFC000"/>
              </a:solidFill>
              <a:latin typeface="Lato" panose="020F0502020204030203" pitchFamily="34" charset="0"/>
            </a:endParaRPr>
          </a:p>
        </p:txBody>
      </p:sp>
      <p:sp>
        <p:nvSpPr>
          <p:cNvPr id="147" name="Заголовок 1"/>
          <p:cNvSpPr>
            <a:spLocks noGrp="1"/>
          </p:cNvSpPr>
          <p:nvPr>
            <p:ph type="title"/>
          </p:nvPr>
        </p:nvSpPr>
        <p:spPr>
          <a:xfrm>
            <a:off x="1143000" y="228600"/>
            <a:ext cx="9220200" cy="1107996"/>
          </a:xfrm>
        </p:spPr>
        <p:txBody>
          <a:bodyPr/>
          <a:lstStyle/>
          <a:p>
            <a:pPr algn="ctr"/>
            <a:r>
              <a:rPr lang="ru-RU" sz="2600" b="1" kern="1200" dirty="0" smtClean="0">
                <a:solidFill>
                  <a:srgbClr val="245F91"/>
                </a:solidFill>
                <a:latin typeface="Corbel" pitchFamily="34" charset="0"/>
                <a:ea typeface="+mn-ea"/>
                <a:cs typeface="Verdana"/>
              </a:rPr>
              <a:t>География программ академической мобильности </a:t>
            </a:r>
            <a:br>
              <a:rPr lang="ru-RU" sz="2600" b="1" kern="1200" dirty="0" smtClean="0">
                <a:solidFill>
                  <a:srgbClr val="245F91"/>
                </a:solidFill>
                <a:latin typeface="Corbel" pitchFamily="34" charset="0"/>
                <a:ea typeface="+mn-ea"/>
                <a:cs typeface="Verdana"/>
              </a:rPr>
            </a:br>
            <a:r>
              <a:rPr lang="ru-RU" sz="2600" b="1" kern="1200" dirty="0" smtClean="0">
                <a:solidFill>
                  <a:srgbClr val="245F91"/>
                </a:solidFill>
                <a:latin typeface="Corbel" pitchFamily="34" charset="0"/>
                <a:ea typeface="+mn-ea"/>
                <a:cs typeface="Verdana"/>
              </a:rPr>
              <a:t>на 2 семестр 2019-2020 учебного года</a:t>
            </a:r>
            <a:r>
              <a:rPr lang="ru-RU" sz="2000" kern="1200" dirty="0">
                <a:solidFill>
                  <a:srgbClr val="245F91"/>
                </a:solidFill>
                <a:latin typeface="Corbel" pitchFamily="34" charset="0"/>
                <a:ea typeface="+mn-ea"/>
                <a:cs typeface="Verdana"/>
              </a:rPr>
              <a:t/>
            </a:r>
            <a:br>
              <a:rPr lang="ru-RU" sz="2000" kern="1200" dirty="0">
                <a:solidFill>
                  <a:srgbClr val="245F91"/>
                </a:solidFill>
                <a:latin typeface="Corbel" pitchFamily="34" charset="0"/>
                <a:ea typeface="+mn-ea"/>
                <a:cs typeface="Verdana"/>
              </a:rPr>
            </a:br>
            <a:endParaRPr lang="ru-RU" sz="2000" kern="1200" dirty="0">
              <a:solidFill>
                <a:srgbClr val="245F91"/>
              </a:solidFill>
              <a:latin typeface="Corbel" pitchFamily="34" charset="0"/>
              <a:ea typeface="+mn-ea"/>
              <a:cs typeface="Verdan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2123364" y="414635"/>
            <a:ext cx="6858000" cy="430887"/>
          </a:xfrm>
        </p:spPr>
        <p:txBody>
          <a:bodyPr/>
          <a:lstStyle/>
          <a:p>
            <a:pPr algn="ctr"/>
            <a:r>
              <a:rPr lang="ru-RU" sz="2800" b="1" kern="1200" dirty="0" smtClean="0">
                <a:solidFill>
                  <a:srgbClr val="245F91"/>
                </a:solidFill>
                <a:latin typeface="Corbel" pitchFamily="34" charset="0"/>
                <a:ea typeface="+mn-ea"/>
                <a:cs typeface="Verdana"/>
              </a:rPr>
              <a:t>Испания</a:t>
            </a:r>
            <a:endParaRPr lang="ru-RU" sz="2800" b="1" kern="1200" dirty="0">
              <a:solidFill>
                <a:srgbClr val="C00000"/>
              </a:solidFill>
              <a:latin typeface="Corbel" pitchFamily="34" charset="0"/>
              <a:ea typeface="+mn-ea"/>
              <a:cs typeface="Verdana"/>
            </a:endParaRPr>
          </a:p>
        </p:txBody>
      </p:sp>
      <p:sp>
        <p:nvSpPr>
          <p:cNvPr id="10" name="Pagon 4"/>
          <p:cNvSpPr/>
          <p:nvPr/>
        </p:nvSpPr>
        <p:spPr>
          <a:xfrm>
            <a:off x="1066800" y="3393804"/>
            <a:ext cx="1219200" cy="836264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0" tIns="26670" rIns="0" bIns="26670" numCol="1" spcCol="1270" anchor="ctr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200" b="1" kern="1200" noProof="0" dirty="0">
              <a:solidFill>
                <a:schemeClr val="tx1">
                  <a:lumMod val="75000"/>
                  <a:lumOff val="25000"/>
                </a:schemeClr>
              </a:solidFill>
              <a:latin typeface="Corbel" pitchFamily="34" charset="0"/>
              <a:cs typeface="Arial" pitchFamily="34" charset="0"/>
            </a:endParaRPr>
          </a:p>
        </p:txBody>
      </p:sp>
      <p:sp>
        <p:nvSpPr>
          <p:cNvPr id="26" name="Текст 2"/>
          <p:cNvSpPr>
            <a:spLocks noGrp="1"/>
          </p:cNvSpPr>
          <p:nvPr>
            <p:ph type="body" idx="1"/>
          </p:nvPr>
        </p:nvSpPr>
        <p:spPr>
          <a:xfrm>
            <a:off x="4800600" y="1371600"/>
            <a:ext cx="4421875" cy="5663089"/>
          </a:xfrm>
        </p:spPr>
        <p:txBody>
          <a:bodyPr/>
          <a:lstStyle/>
          <a:p>
            <a:r>
              <a:rPr lang="ru-RU" sz="1400" dirty="0" smtClean="0"/>
              <a:t> </a:t>
            </a:r>
            <a:r>
              <a:rPr lang="ru-RU" sz="1600" dirty="0" smtClean="0"/>
              <a:t>Обучение:</a:t>
            </a:r>
            <a:r>
              <a:rPr lang="ru-RU" sz="1600" b="0" dirty="0" smtClean="0"/>
              <a:t> бесплатно</a:t>
            </a:r>
          </a:p>
          <a:p>
            <a:r>
              <a:rPr lang="ru-RU" sz="1600" dirty="0" smtClean="0"/>
              <a:t>Проживание:</a:t>
            </a:r>
            <a:r>
              <a:rPr lang="ru-RU" sz="1600" b="0" dirty="0" smtClean="0"/>
              <a:t> не предоставляется, однако университет оказывает помощь с поиском квартиры. Ориентировочно 150-230 евро</a:t>
            </a:r>
            <a:r>
              <a:rPr lang="en-US" sz="1600" b="0" dirty="0" smtClean="0"/>
              <a:t>/</a:t>
            </a:r>
            <a:r>
              <a:rPr lang="ru-RU" sz="1600" b="0" dirty="0" smtClean="0"/>
              <a:t>месяц при условии аренды квартиры на несколько человек. </a:t>
            </a:r>
          </a:p>
          <a:p>
            <a:r>
              <a:rPr lang="ru-RU" sz="1600" dirty="0" smtClean="0"/>
              <a:t>Личные расходы: </a:t>
            </a:r>
            <a:r>
              <a:rPr lang="ru-RU" sz="1600" b="0" dirty="0" smtClean="0"/>
              <a:t>ориентировочно 350-400 евро</a:t>
            </a:r>
            <a:r>
              <a:rPr lang="en-US" sz="1600" b="0" dirty="0" smtClean="0"/>
              <a:t>/</a:t>
            </a:r>
            <a:r>
              <a:rPr lang="ru-RU" sz="1600" b="0" dirty="0" smtClean="0"/>
              <a:t>месяц (включая оплату счетов, проживания, затрат на личные нужды)</a:t>
            </a:r>
          </a:p>
          <a:p>
            <a:endParaRPr lang="ru-RU" sz="1600" b="0" dirty="0" smtClean="0"/>
          </a:p>
          <a:p>
            <a:r>
              <a:rPr lang="ru-RU" sz="1600" dirty="0" smtClean="0"/>
              <a:t>Основные группы для студентов в соц.сетях:</a:t>
            </a:r>
          </a:p>
          <a:p>
            <a:r>
              <a:rPr lang="ru-RU" sz="1600" b="0" dirty="0" smtClean="0"/>
              <a:t>Группа </a:t>
            </a:r>
            <a:r>
              <a:rPr lang="ru-RU" sz="1600" b="0" dirty="0"/>
              <a:t>университета </a:t>
            </a:r>
            <a:r>
              <a:rPr lang="ru-RU" sz="1600" b="0" dirty="0" smtClean="0"/>
              <a:t>: </a:t>
            </a:r>
            <a:r>
              <a:rPr lang="ru-RU" sz="1600" b="0" dirty="0">
                <a:hlinkClick r:id="rId2"/>
              </a:rPr>
              <a:t>https://www.facebook.com/InternationalUHU</a:t>
            </a:r>
            <a:r>
              <a:rPr lang="ru-RU" sz="1600" b="0" dirty="0" smtClean="0">
                <a:hlinkClick r:id="rId2"/>
              </a:rPr>
              <a:t>/</a:t>
            </a:r>
            <a:endParaRPr lang="ru-RU" sz="1600" b="0" dirty="0" smtClean="0"/>
          </a:p>
          <a:p>
            <a:endParaRPr lang="ru-RU" sz="1600" b="0" dirty="0"/>
          </a:p>
          <a:p>
            <a:r>
              <a:rPr lang="ru-RU" sz="1600" b="0" dirty="0" err="1"/>
              <a:t>Erasmus</a:t>
            </a:r>
            <a:r>
              <a:rPr lang="ru-RU" sz="1600" b="0" dirty="0"/>
              <a:t> </a:t>
            </a:r>
            <a:r>
              <a:rPr lang="ru-RU" sz="1600" b="0" dirty="0" err="1"/>
              <a:t>Student</a:t>
            </a:r>
            <a:r>
              <a:rPr lang="ru-RU" sz="1600" b="0" dirty="0"/>
              <a:t> </a:t>
            </a:r>
            <a:r>
              <a:rPr lang="ru-RU" sz="1600" b="0" dirty="0" err="1"/>
              <a:t>Network</a:t>
            </a:r>
            <a:r>
              <a:rPr lang="ru-RU" sz="1600" b="0" dirty="0"/>
              <a:t> </a:t>
            </a:r>
            <a:r>
              <a:rPr lang="ru-RU" sz="1600" b="0" dirty="0" err="1"/>
              <a:t>Huelva</a:t>
            </a:r>
            <a:r>
              <a:rPr lang="ru-RU" sz="1600" b="0" dirty="0"/>
              <a:t>: </a:t>
            </a:r>
            <a:r>
              <a:rPr lang="ru-RU" sz="1600" b="0" dirty="0">
                <a:hlinkClick r:id="rId3"/>
              </a:rPr>
              <a:t>https://www.facebook.com/esnhuelva</a:t>
            </a:r>
            <a:r>
              <a:rPr lang="ru-RU" sz="1600" b="0" dirty="0" smtClean="0">
                <a:hlinkClick r:id="rId3"/>
              </a:rPr>
              <a:t>/</a:t>
            </a:r>
            <a:endParaRPr lang="ru-RU" sz="1600" b="0" dirty="0" smtClean="0"/>
          </a:p>
          <a:p>
            <a:endParaRPr lang="ru-RU" sz="1600" b="0" dirty="0"/>
          </a:p>
          <a:p>
            <a:r>
              <a:rPr lang="ru-RU" sz="1600" b="0" dirty="0"/>
              <a:t>Сайт университета: </a:t>
            </a:r>
            <a:r>
              <a:rPr lang="en-US" sz="1600" b="0" dirty="0"/>
              <a:t>http://www.uhu.es/english/index.htm</a:t>
            </a:r>
          </a:p>
          <a:p>
            <a:endParaRPr lang="ru-RU" sz="1600" dirty="0"/>
          </a:p>
          <a:p>
            <a:endParaRPr lang="ru-RU" sz="1600" dirty="0" smtClean="0"/>
          </a:p>
          <a:p>
            <a:endParaRPr lang="ru-RU" sz="1600" dirty="0" smtClean="0"/>
          </a:p>
          <a:p>
            <a:endParaRPr lang="ru-RU" sz="1600" b="0" dirty="0" smtClean="0"/>
          </a:p>
        </p:txBody>
      </p:sp>
      <p:pic>
        <p:nvPicPr>
          <p:cNvPr id="13" name="Рисунок 12" descr="университет уэльвы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1084" y="3581400"/>
            <a:ext cx="3657600" cy="2743200"/>
          </a:xfrm>
          <a:prstGeom prst="rect">
            <a:avLst/>
          </a:prstGeom>
        </p:spPr>
      </p:pic>
      <p:sp>
        <p:nvSpPr>
          <p:cNvPr id="14" name="Текст 2"/>
          <p:cNvSpPr txBox="1">
            <a:spLocks/>
          </p:cNvSpPr>
          <p:nvPr/>
        </p:nvSpPr>
        <p:spPr>
          <a:xfrm>
            <a:off x="457200" y="1299272"/>
            <a:ext cx="4191000" cy="224676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4D6F9C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 </a:t>
            </a: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4D6F9C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University of Huelva </a:t>
            </a:r>
            <a:endParaRPr kumimoji="0" lang="ru-RU" sz="1600" b="1" i="0" u="none" strike="noStrike" kern="0" cap="none" spc="0" normalizeH="0" baseline="0" noProof="0" dirty="0" smtClean="0">
              <a:ln>
                <a:noFill/>
              </a:ln>
              <a:solidFill>
                <a:srgbClr val="4D6F9C"/>
              </a:solidFill>
              <a:effectLst/>
              <a:uLnTx/>
              <a:uFillTx/>
              <a:latin typeface="Corbel"/>
              <a:ea typeface="+mn-ea"/>
              <a:cs typeface="Corbe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4D6F9C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Университет </a:t>
            </a:r>
            <a:r>
              <a:rPr kumimoji="0" lang="ru-RU" sz="1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4D6F9C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Уэльвы</a:t>
            </a:r>
            <a:endParaRPr kumimoji="0" lang="en-US" sz="1600" b="1" i="0" u="none" strike="noStrike" kern="0" cap="none" spc="0" normalizeH="0" baseline="0" noProof="0" dirty="0" smtClean="0">
              <a:ln>
                <a:noFill/>
              </a:ln>
              <a:solidFill>
                <a:srgbClr val="4D6F9C"/>
              </a:solidFill>
              <a:effectLst/>
              <a:uLnTx/>
              <a:uFillTx/>
              <a:latin typeface="Corbel"/>
              <a:ea typeface="+mn-ea"/>
              <a:cs typeface="Corbe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u="sng" kern="0" dirty="0" smtClean="0">
              <a:solidFill>
                <a:srgbClr val="4D6F9C"/>
              </a:solidFill>
              <a:latin typeface="Corbel"/>
              <a:cs typeface="Corbe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1" strike="noStrike" kern="0" cap="none" spc="0" normalizeH="0" baseline="0" noProof="0" dirty="0" smtClean="0">
                <a:ln>
                  <a:noFill/>
                </a:ln>
                <a:solidFill>
                  <a:srgbClr val="4D6F9C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Даты семестра: </a:t>
            </a:r>
            <a:r>
              <a:rPr kumimoji="0" lang="ru-RU" sz="1400" b="1" strike="noStrike" kern="0" cap="none" spc="0" normalizeH="0" baseline="0" noProof="0" dirty="0" smtClean="0">
                <a:ln>
                  <a:noFill/>
                </a:ln>
                <a:solidFill>
                  <a:srgbClr val="4D6F9C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февраль - июнь</a:t>
            </a:r>
            <a:endParaRPr kumimoji="0" lang="ru-RU" sz="1400" u="none" strike="noStrike" kern="0" cap="none" spc="0" normalizeH="0" baseline="0" noProof="0" dirty="0" smtClean="0">
              <a:ln>
                <a:noFill/>
              </a:ln>
              <a:solidFill>
                <a:srgbClr val="4D6F9C"/>
              </a:solidFill>
              <a:effectLst/>
              <a:uLnTx/>
              <a:uFillTx/>
              <a:latin typeface="Corbel"/>
              <a:ea typeface="+mn-ea"/>
              <a:cs typeface="Corbe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i="1" kern="0" noProof="0" dirty="0" smtClean="0">
                <a:solidFill>
                  <a:srgbClr val="4D6F9C"/>
                </a:solidFill>
                <a:latin typeface="Corbel"/>
                <a:cs typeface="Corbel"/>
              </a:rPr>
              <a:t>Подача заявок в университет: </a:t>
            </a:r>
            <a:r>
              <a:rPr lang="ru-RU" sz="1400" b="1" kern="0" noProof="0" dirty="0" smtClean="0">
                <a:solidFill>
                  <a:srgbClr val="4D6F9C"/>
                </a:solidFill>
                <a:latin typeface="Corbel"/>
                <a:cs typeface="Corbel"/>
              </a:rPr>
              <a:t>30 ноября</a:t>
            </a:r>
            <a:endParaRPr lang="ru-RU" sz="1400" kern="0" noProof="0" dirty="0" smtClean="0">
              <a:solidFill>
                <a:srgbClr val="4D6F9C"/>
              </a:solidFill>
              <a:latin typeface="Corbel"/>
              <a:cs typeface="Corbel"/>
            </a:endParaRPr>
          </a:p>
          <a:p>
            <a:pPr lvl="0">
              <a:defRPr/>
            </a:pPr>
            <a:r>
              <a:rPr lang="ru-RU" sz="1400" b="1" i="1" kern="0" dirty="0" smtClean="0">
                <a:solidFill>
                  <a:srgbClr val="C00000"/>
                </a:solidFill>
                <a:latin typeface="Corbel"/>
                <a:cs typeface="Corbel"/>
              </a:rPr>
              <a:t>Крайний срок подачи документов в РГСУ: до 15 октября</a:t>
            </a:r>
            <a:endParaRPr lang="ru-RU" sz="1400" kern="0" noProof="0" dirty="0" smtClean="0">
              <a:solidFill>
                <a:srgbClr val="4D6F9C"/>
              </a:solidFill>
              <a:latin typeface="Corbel"/>
              <a:cs typeface="Corbel"/>
            </a:endParaRPr>
          </a:p>
          <a:p>
            <a:r>
              <a:rPr lang="ru-RU" sz="1400" b="1" i="1" kern="0" dirty="0" smtClean="0">
                <a:solidFill>
                  <a:srgbClr val="4D6F9C"/>
                </a:solidFill>
                <a:latin typeface="Corbel"/>
                <a:cs typeface="Corbel"/>
              </a:rPr>
              <a:t>Количество мест: </a:t>
            </a:r>
            <a:r>
              <a:rPr lang="ru-RU" sz="1400" kern="0" dirty="0" smtClean="0">
                <a:solidFill>
                  <a:srgbClr val="C00000"/>
                </a:solidFill>
                <a:latin typeface="Corbel"/>
                <a:cs typeface="Corbel"/>
              </a:rPr>
              <a:t>5</a:t>
            </a:r>
            <a:r>
              <a:rPr lang="ru-RU" sz="1400" kern="0" dirty="0" smtClean="0">
                <a:solidFill>
                  <a:srgbClr val="4D6F9C"/>
                </a:solidFill>
                <a:latin typeface="Corbel"/>
                <a:cs typeface="Corbel"/>
              </a:rPr>
              <a:t> </a:t>
            </a:r>
            <a:endParaRPr lang="ru-RU" sz="1400" kern="0" noProof="0" dirty="0" smtClean="0">
              <a:solidFill>
                <a:srgbClr val="4D6F9C"/>
              </a:solidFill>
              <a:latin typeface="Corbel"/>
              <a:cs typeface="Corbe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i="1" kern="0" dirty="0" smtClean="0">
                <a:solidFill>
                  <a:srgbClr val="4D6F9C"/>
                </a:solidFill>
                <a:latin typeface="Corbel"/>
                <a:cs typeface="Corbel"/>
              </a:rPr>
              <a:t>Язык обучения: </a:t>
            </a:r>
            <a:r>
              <a:rPr lang="ru-RU" sz="1400" kern="0" dirty="0" smtClean="0">
                <a:solidFill>
                  <a:srgbClr val="4D6F9C"/>
                </a:solidFill>
                <a:latin typeface="Corbel"/>
                <a:cs typeface="Corbel"/>
              </a:rPr>
              <a:t>английский,  испанский</a:t>
            </a:r>
          </a:p>
          <a:p>
            <a:r>
              <a:rPr lang="ru-RU" sz="1400" b="1" i="1" kern="0" dirty="0" smtClean="0">
                <a:solidFill>
                  <a:srgbClr val="4D6F9C"/>
                </a:solidFill>
                <a:latin typeface="Corbel"/>
                <a:cs typeface="Corbel"/>
              </a:rPr>
              <a:t>Программы обучения:</a:t>
            </a:r>
            <a:r>
              <a:rPr lang="ru-RU" sz="1400" i="1" kern="0" dirty="0" smtClean="0">
                <a:solidFill>
                  <a:srgbClr val="4D6F9C"/>
                </a:solidFill>
                <a:latin typeface="Corbel"/>
                <a:cs typeface="Corbel"/>
              </a:rPr>
              <a:t> </a:t>
            </a:r>
            <a:r>
              <a:rPr lang="en-US" sz="1400" kern="0" dirty="0" smtClean="0">
                <a:solidFill>
                  <a:srgbClr val="4D6F9C"/>
                </a:solidFill>
                <a:latin typeface="Corbel"/>
                <a:cs typeface="Corbel"/>
              </a:rPr>
              <a:t>Humanities, Linguistics</a:t>
            </a:r>
            <a:r>
              <a:rPr lang="ru-RU" sz="1400" kern="0" dirty="0" smtClean="0">
                <a:solidFill>
                  <a:srgbClr val="4D6F9C"/>
                </a:solidFill>
                <a:latin typeface="Corbel"/>
                <a:cs typeface="Corbel"/>
              </a:rPr>
              <a:t> 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2"/>
          <p:cNvSpPr>
            <a:spLocks noGrp="1"/>
          </p:cNvSpPr>
          <p:nvPr>
            <p:ph type="body" idx="1"/>
          </p:nvPr>
        </p:nvSpPr>
        <p:spPr>
          <a:xfrm>
            <a:off x="443307" y="1066800"/>
            <a:ext cx="8953500" cy="2985433"/>
          </a:xfrm>
        </p:spPr>
        <p:txBody>
          <a:bodyPr/>
          <a:lstStyle/>
          <a:p>
            <a:pPr algn="just"/>
            <a:r>
              <a:rPr lang="ru-RU" sz="1400" dirty="0" smtClean="0"/>
              <a:t> </a:t>
            </a:r>
          </a:p>
          <a:p>
            <a:pPr algn="just"/>
            <a:r>
              <a:rPr lang="ru-RU" sz="1500" dirty="0" smtClean="0"/>
              <a:t>Университет </a:t>
            </a:r>
            <a:r>
              <a:rPr lang="ru-RU" sz="1500" dirty="0" err="1"/>
              <a:t>Уэльвы</a:t>
            </a:r>
            <a:r>
              <a:rPr lang="ru-RU" sz="1500" dirty="0"/>
              <a:t> - это молодой динамичный </a:t>
            </a:r>
            <a:r>
              <a:rPr lang="ru-RU" sz="1500" dirty="0" smtClean="0"/>
              <a:t>университет, в </a:t>
            </a:r>
            <a:r>
              <a:rPr lang="ru-RU" sz="1500" dirty="0"/>
              <a:t>котором обучается 12 000 студентов. Он ведёт активную международную деятельность и принимает студентов с разных </a:t>
            </a:r>
            <a:r>
              <a:rPr lang="ru-RU" sz="1500" dirty="0" smtClean="0"/>
              <a:t>стран</a:t>
            </a:r>
            <a:r>
              <a:rPr lang="ru-RU" sz="1500" dirty="0"/>
              <a:t>. Для всех иностранных студентов предлагается большое количество предметов, которые можно подобрать исходя из своего учебного </a:t>
            </a:r>
            <a:r>
              <a:rPr lang="ru-RU" sz="1500" dirty="0" smtClean="0"/>
              <a:t>плана. Обучение </a:t>
            </a:r>
            <a:r>
              <a:rPr lang="ru-RU" sz="1500" dirty="0"/>
              <a:t>возможно как на английском, так и на испанском языке. </a:t>
            </a:r>
            <a:endParaRPr lang="ru-RU" sz="1500" dirty="0" smtClean="0"/>
          </a:p>
          <a:p>
            <a:pPr algn="just"/>
            <a:endParaRPr lang="ru-RU" sz="1500" dirty="0"/>
          </a:p>
          <a:p>
            <a:pPr algn="just"/>
            <a:r>
              <a:rPr lang="ru-RU" sz="1500" dirty="0"/>
              <a:t>Университет </a:t>
            </a:r>
            <a:r>
              <a:rPr lang="ru-RU" sz="1500" dirty="0" err="1"/>
              <a:t>Уэльвы</a:t>
            </a:r>
            <a:r>
              <a:rPr lang="ru-RU" sz="1500" dirty="0"/>
              <a:t> находится в одноимённой провинции Испании в небольшом городе недалеко от границы с Португалией. </a:t>
            </a:r>
            <a:r>
              <a:rPr lang="ru-RU" sz="1500" dirty="0" smtClean="0"/>
              <a:t>Уэльва </a:t>
            </a:r>
            <a:r>
              <a:rPr lang="ru-RU" sz="1500" dirty="0"/>
              <a:t>имеет один из самых низких уровней преступности в </a:t>
            </a:r>
            <a:r>
              <a:rPr lang="ru-RU" sz="1500" dirty="0" smtClean="0"/>
              <a:t>Испании. </a:t>
            </a:r>
            <a:r>
              <a:rPr lang="ru-RU" sz="1500" smtClean="0"/>
              <a:t>Город </a:t>
            </a:r>
            <a:r>
              <a:rPr lang="ru-RU" sz="1500" dirty="0" smtClean="0"/>
              <a:t>небольшой, поэтому </a:t>
            </a:r>
            <a:r>
              <a:rPr lang="ru-RU" sz="1500" dirty="0"/>
              <a:t>вы можете </a:t>
            </a:r>
            <a:r>
              <a:rPr lang="ru-RU" sz="1500" dirty="0" smtClean="0"/>
              <a:t>легко </a:t>
            </a:r>
            <a:r>
              <a:rPr lang="ru-RU" sz="1500" dirty="0"/>
              <a:t>дойти от центра до </a:t>
            </a:r>
            <a:r>
              <a:rPr lang="ru-RU" sz="1500" dirty="0" smtClean="0"/>
              <a:t>окраины всего за 40 минут. Уэльва предлагает </a:t>
            </a:r>
            <a:r>
              <a:rPr lang="ru-RU" sz="1500" dirty="0"/>
              <a:t>множество возможностей для отдыха и </a:t>
            </a:r>
            <a:r>
              <a:rPr lang="ru-RU" sz="1500" dirty="0" smtClean="0"/>
              <a:t>развлечений студентов: </a:t>
            </a:r>
            <a:r>
              <a:rPr lang="ru-RU" sz="1500" dirty="0"/>
              <a:t>от кино, концертов и театра до боулинга, ресторанов и </a:t>
            </a:r>
            <a:r>
              <a:rPr lang="ru-RU" sz="1500" dirty="0" err="1"/>
              <a:t>тапас</a:t>
            </a:r>
            <a:r>
              <a:rPr lang="ru-RU" sz="1500" dirty="0"/>
              <a:t>-баров. В часе езды на общественном транспорте находится песчаный пляж Атлантического океана</a:t>
            </a:r>
            <a:r>
              <a:rPr lang="ru-RU" sz="1500" dirty="0" smtClean="0"/>
              <a:t>. В университете можно недорого арендовать велосипед на весь семестр и каждый день ездить на пары, любуясь достопримечательностями города. </a:t>
            </a: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676400" y="457200"/>
            <a:ext cx="6858000" cy="430887"/>
          </a:xfrm>
        </p:spPr>
        <p:txBody>
          <a:bodyPr/>
          <a:lstStyle/>
          <a:p>
            <a:pPr algn="ctr"/>
            <a:r>
              <a:rPr lang="ru-RU" sz="2800" b="1" kern="1200" dirty="0" smtClean="0">
                <a:solidFill>
                  <a:srgbClr val="245F91"/>
                </a:solidFill>
                <a:latin typeface="Corbel" pitchFamily="34" charset="0"/>
                <a:ea typeface="+mn-ea"/>
                <a:cs typeface="Verdana"/>
              </a:rPr>
              <a:t>Университет </a:t>
            </a:r>
            <a:r>
              <a:rPr lang="ru-RU" sz="2800" b="1" kern="1200" dirty="0" err="1" smtClean="0">
                <a:solidFill>
                  <a:srgbClr val="245F91"/>
                </a:solidFill>
                <a:latin typeface="Corbel" pitchFamily="34" charset="0"/>
                <a:ea typeface="+mn-ea"/>
                <a:cs typeface="Verdana"/>
              </a:rPr>
              <a:t>Уэльвы</a:t>
            </a:r>
            <a:endParaRPr lang="ru-RU" sz="2800" b="1" kern="1200" dirty="0">
              <a:solidFill>
                <a:srgbClr val="245F91"/>
              </a:solidFill>
              <a:latin typeface="Corbel" pitchFamily="34" charset="0"/>
              <a:ea typeface="+mn-ea"/>
              <a:cs typeface="Verdana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7822" y="4317804"/>
            <a:ext cx="3318978" cy="221265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4329888"/>
            <a:ext cx="3929457" cy="221032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4D6F9C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4100</TotalTime>
  <Words>4291</Words>
  <Application>Microsoft Office PowerPoint</Application>
  <PresentationFormat>Лист A4 (210x297 мм)</PresentationFormat>
  <Paragraphs>574</Paragraphs>
  <Slides>50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50</vt:i4>
      </vt:variant>
    </vt:vector>
  </HeadingPairs>
  <TitlesOfParts>
    <vt:vector size="51" baseType="lpstr">
      <vt:lpstr>Office Theme</vt:lpstr>
      <vt:lpstr>Слайд 1</vt:lpstr>
      <vt:lpstr>Что дает стажировка за рубежом от РГСУ</vt:lpstr>
      <vt:lpstr>Условия участия в программе  академической мобильности</vt:lpstr>
      <vt:lpstr>Отзывы студентов </vt:lpstr>
      <vt:lpstr>Отзывы студентов </vt:lpstr>
      <vt:lpstr>Отзывы студентов </vt:lpstr>
      <vt:lpstr>География программ академической мобильности  на 2 семестр 2019-2020 учебного года </vt:lpstr>
      <vt:lpstr>Испания</vt:lpstr>
      <vt:lpstr>Университет Уэльвы</vt:lpstr>
      <vt:lpstr>Испания</vt:lpstr>
      <vt:lpstr>Университет Леона</vt:lpstr>
      <vt:lpstr>Италия</vt:lpstr>
      <vt:lpstr>Университет Пармы  </vt:lpstr>
      <vt:lpstr>Германия</vt:lpstr>
      <vt:lpstr>Университет прикладных наук  Вюрцбург-Швайнфурт</vt:lpstr>
      <vt:lpstr>Польша</vt:lpstr>
      <vt:lpstr>Лодзинский университет</vt:lpstr>
      <vt:lpstr>Литва</vt:lpstr>
      <vt:lpstr>Университет Миколаса Ромериса</vt:lpstr>
      <vt:lpstr>Финляндия</vt:lpstr>
      <vt:lpstr>Университет Лапландии</vt:lpstr>
      <vt:lpstr>Турция</vt:lpstr>
      <vt:lpstr>Университет Бейкент</vt:lpstr>
      <vt:lpstr>Ливан</vt:lpstr>
      <vt:lpstr>Католический университет USEK в Каслике</vt:lpstr>
      <vt:lpstr>Китай</vt:lpstr>
      <vt:lpstr>Пекинский технологический институт</vt:lpstr>
      <vt:lpstr>Китай</vt:lpstr>
      <vt:lpstr>Даляньский университет иностранных языков</vt:lpstr>
      <vt:lpstr>Вьетнам</vt:lpstr>
      <vt:lpstr>Национальный университет художественного образования</vt:lpstr>
      <vt:lpstr>Республика Корея</vt:lpstr>
      <vt:lpstr>Университет Каннам</vt:lpstr>
      <vt:lpstr>Республика Корея</vt:lpstr>
      <vt:lpstr>Университет Кёнхи</vt:lpstr>
      <vt:lpstr>Республика Корея</vt:lpstr>
      <vt:lpstr>Университет Пэ Джэ</vt:lpstr>
      <vt:lpstr>Республика Корея</vt:lpstr>
      <vt:lpstr>Университет Аньян </vt:lpstr>
      <vt:lpstr>Колумбия</vt:lpstr>
      <vt:lpstr>Слайд 41</vt:lpstr>
      <vt:lpstr>Колумбия</vt:lpstr>
      <vt:lpstr>Университет Сентраль</vt:lpstr>
      <vt:lpstr>Индонезия</vt:lpstr>
      <vt:lpstr>Институт информатики и бизнеса Дармаджая</vt:lpstr>
      <vt:lpstr>Мексика</vt:lpstr>
      <vt:lpstr>Университет Веракрус</vt:lpstr>
      <vt:lpstr>Список необходимых документов:</vt:lpstr>
      <vt:lpstr>6 шагов на пути к стажировке за рубежом:</vt:lpstr>
      <vt:lpstr>Слайд 50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Кристина Бутакова</dc:creator>
  <cp:lastModifiedBy>ButakovaKV</cp:lastModifiedBy>
  <cp:revision>471</cp:revision>
  <dcterms:created xsi:type="dcterms:W3CDTF">2018-09-05T12:47:53Z</dcterms:created>
  <dcterms:modified xsi:type="dcterms:W3CDTF">2019-09-26T08:18:46Z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2018-04-17T00:00:00Z</vt:filetime>
  </property>
  <property fmtid="{D5CDD505-2E9C-101B-9397-08002B2CF9AE}" pid="3" name="Creator">
    <vt:lpwstr>Microsoft® Office PowerPoint® 2007</vt:lpwstr>
  </property>
  <property fmtid="{D5CDD505-2E9C-101B-9397-08002B2CF9AE}" pid="4" name="LastSaved">
    <vt:filetime>2018-09-05T00:00:00Z</vt:filetime>
  </property>
</Properties>
</file>