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68" r:id="rId2"/>
    <p:sldId id="333" r:id="rId3"/>
    <p:sldId id="329" r:id="rId4"/>
    <p:sldId id="317" r:id="rId5"/>
    <p:sldId id="322" r:id="rId6"/>
    <p:sldId id="338" r:id="rId7"/>
    <p:sldId id="316" r:id="rId8"/>
    <p:sldId id="275" r:id="rId9"/>
    <p:sldId id="339" r:id="rId10"/>
    <p:sldId id="318" r:id="rId11"/>
    <p:sldId id="337" r:id="rId12"/>
    <p:sldId id="336" r:id="rId13"/>
    <p:sldId id="340" r:id="rId14"/>
    <p:sldId id="320" r:id="rId15"/>
    <p:sldId id="331" r:id="rId16"/>
    <p:sldId id="284" r:id="rId17"/>
  </p:sldIdLst>
  <p:sldSz cx="19799300" cy="13679488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955675" indent="-4984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912938" indent="-9985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868613" indent="-1497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3825875" indent="-1997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09">
          <p15:clr>
            <a:srgbClr val="A4A3A4"/>
          </p15:clr>
        </p15:guide>
        <p15:guide id="2" pos="62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Vasilyev" initials="MV" lastIdx="1" clrIdx="0">
    <p:extLst>
      <p:ext uri="{19B8F6BF-5375-455C-9EA6-DF929625EA0E}">
        <p15:presenceInfo xmlns:p15="http://schemas.microsoft.com/office/powerpoint/2012/main" xmlns="" userId="c2226cc5a13e11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FEFE"/>
    <a:srgbClr val="56D956"/>
    <a:srgbClr val="F0F0F0"/>
    <a:srgbClr val="92D050"/>
    <a:srgbClr val="C00000"/>
    <a:srgbClr val="FF6600"/>
    <a:srgbClr val="6C0253"/>
    <a:srgbClr val="A51C30"/>
    <a:srgbClr val="003300"/>
    <a:srgbClr val="1F49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5405" autoAdjust="0"/>
  </p:normalViewPr>
  <p:slideViewPr>
    <p:cSldViewPr>
      <p:cViewPr varScale="1">
        <p:scale>
          <a:sx n="39" d="100"/>
          <a:sy n="39" d="100"/>
        </p:scale>
        <p:origin x="-106" y="-168"/>
      </p:cViewPr>
      <p:guideLst>
        <p:guide orient="horz" pos="4309"/>
        <p:guide pos="62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12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857D0-DCBC-4EA7-AB4F-35AF5BC4B31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1D4A50-49F7-4209-B608-5BC85AB46798}">
      <dgm:prSet phldrT="[Текст]" custT="1"/>
      <dgm:spPr/>
      <dgm:t>
        <a:bodyPr/>
        <a:lstStyle/>
        <a:p>
          <a:r>
            <a:rPr lang="ru-RU" sz="3000" dirty="0" smtClean="0">
              <a:solidFill>
                <a:srgbClr val="FEFEFE"/>
              </a:solidFill>
            </a:rPr>
            <a:t>Гражданам</a:t>
          </a:r>
          <a:endParaRPr lang="ru-RU" sz="3000" dirty="0">
            <a:solidFill>
              <a:srgbClr val="FEFEFE"/>
            </a:solidFill>
          </a:endParaRPr>
        </a:p>
      </dgm:t>
    </dgm:pt>
    <dgm:pt modelId="{7B6ED547-C117-4A34-988F-3640E2C64BDF}" type="parTrans" cxnId="{422F4C63-D9A3-462B-A541-EEC0F403F776}">
      <dgm:prSet/>
      <dgm:spPr/>
      <dgm:t>
        <a:bodyPr/>
        <a:lstStyle/>
        <a:p>
          <a:endParaRPr lang="ru-RU"/>
        </a:p>
      </dgm:t>
    </dgm:pt>
    <dgm:pt modelId="{A770621F-7AA6-4DF8-B2D3-D71A88ADEC24}" type="sibTrans" cxnId="{422F4C63-D9A3-462B-A541-EEC0F403F776}">
      <dgm:prSet/>
      <dgm:spPr/>
      <dgm:t>
        <a:bodyPr/>
        <a:lstStyle/>
        <a:p>
          <a:endParaRPr lang="ru-RU"/>
        </a:p>
      </dgm:t>
    </dgm:pt>
    <dgm:pt modelId="{885659AE-ABB5-4FC4-AEE8-E09242312651}">
      <dgm:prSet phldrT="[Текст]"/>
      <dgm:spPr/>
      <dgm:t>
        <a:bodyPr/>
        <a:lstStyle/>
        <a:p>
          <a:r>
            <a:rPr lang="ru-RU" dirty="0" smtClean="0"/>
            <a:t>позволяют получить представление о сущности работы специалиста, к которому они обращаются, сформировать обоснованные социальные ожидания.</a:t>
          </a:r>
          <a:endParaRPr lang="ru-RU" dirty="0"/>
        </a:p>
      </dgm:t>
    </dgm:pt>
    <dgm:pt modelId="{F6319532-6FD1-4CDE-9799-F611CACEDE84}" type="parTrans" cxnId="{CF7F010C-44A9-44E4-8594-050F34029050}">
      <dgm:prSet/>
      <dgm:spPr/>
      <dgm:t>
        <a:bodyPr/>
        <a:lstStyle/>
        <a:p>
          <a:endParaRPr lang="ru-RU"/>
        </a:p>
      </dgm:t>
    </dgm:pt>
    <dgm:pt modelId="{79A27E05-67B4-4BF4-82C8-9F56E3454C45}" type="sibTrans" cxnId="{CF7F010C-44A9-44E4-8594-050F34029050}">
      <dgm:prSet/>
      <dgm:spPr/>
      <dgm:t>
        <a:bodyPr/>
        <a:lstStyle/>
        <a:p>
          <a:endParaRPr lang="ru-RU"/>
        </a:p>
      </dgm:t>
    </dgm:pt>
    <dgm:pt modelId="{32268B7B-B11B-4A92-9E92-C64322D36A3D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EFEFE"/>
              </a:solidFill>
            </a:rPr>
            <a:t>Работодателям</a:t>
          </a:r>
          <a:endParaRPr lang="ru-RU" sz="3600" dirty="0">
            <a:solidFill>
              <a:srgbClr val="FEFEFE"/>
            </a:solidFill>
          </a:endParaRPr>
        </a:p>
      </dgm:t>
    </dgm:pt>
    <dgm:pt modelId="{37BA9885-D2E6-4E8D-A1E0-755073F97003}" type="parTrans" cxnId="{0CF9C52A-8568-4B28-9D8B-834D7B3B2D9F}">
      <dgm:prSet/>
      <dgm:spPr/>
      <dgm:t>
        <a:bodyPr/>
        <a:lstStyle/>
        <a:p>
          <a:endParaRPr lang="ru-RU"/>
        </a:p>
      </dgm:t>
    </dgm:pt>
    <dgm:pt modelId="{D454930B-4376-41C7-BE9E-4CA6B0841BA4}" type="sibTrans" cxnId="{0CF9C52A-8568-4B28-9D8B-834D7B3B2D9F}">
      <dgm:prSet/>
      <dgm:spPr/>
      <dgm:t>
        <a:bodyPr/>
        <a:lstStyle/>
        <a:p>
          <a:endParaRPr lang="ru-RU"/>
        </a:p>
      </dgm:t>
    </dgm:pt>
    <dgm:pt modelId="{B2A4939A-192E-4D2E-9D6A-F6176FD64192}">
      <dgm:prSet phldrT="[Текст]"/>
      <dgm:spPr/>
      <dgm:t>
        <a:bodyPr/>
        <a:lstStyle/>
        <a:p>
          <a:r>
            <a:rPr lang="ru-RU" dirty="0" smtClean="0"/>
            <a:t>позволяют оценить и повысить профессионализм своих работников, активизировать их мотивацию, добиться повышения эффективности и качества труда.</a:t>
          </a:r>
          <a:endParaRPr lang="ru-RU" dirty="0"/>
        </a:p>
      </dgm:t>
    </dgm:pt>
    <dgm:pt modelId="{C4D7010D-B409-46F3-8619-91FBA1A7B35B}" type="parTrans" cxnId="{1F68F938-3A29-4DF7-BFFC-39FD88E5ADDC}">
      <dgm:prSet/>
      <dgm:spPr/>
      <dgm:t>
        <a:bodyPr/>
        <a:lstStyle/>
        <a:p>
          <a:endParaRPr lang="ru-RU"/>
        </a:p>
      </dgm:t>
    </dgm:pt>
    <dgm:pt modelId="{9D1705E9-A668-4F6B-9DC0-C5D2414E84A9}" type="sibTrans" cxnId="{1F68F938-3A29-4DF7-BFFC-39FD88E5ADDC}">
      <dgm:prSet/>
      <dgm:spPr/>
      <dgm:t>
        <a:bodyPr/>
        <a:lstStyle/>
        <a:p>
          <a:endParaRPr lang="ru-RU"/>
        </a:p>
      </dgm:t>
    </dgm:pt>
    <dgm:pt modelId="{5FCBED2A-2304-44C6-A96F-6C962BF02EC7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EFEFE"/>
              </a:solidFill>
            </a:rPr>
            <a:t>Системе образования</a:t>
          </a:r>
          <a:endParaRPr lang="ru-RU" sz="3600" dirty="0">
            <a:solidFill>
              <a:srgbClr val="FEFEFE"/>
            </a:solidFill>
          </a:endParaRPr>
        </a:p>
      </dgm:t>
    </dgm:pt>
    <dgm:pt modelId="{92B4DE12-A315-44F6-B5E7-E5F555F74248}" type="parTrans" cxnId="{F867FAFB-8F76-4825-BB1F-626F17DD37C1}">
      <dgm:prSet/>
      <dgm:spPr/>
      <dgm:t>
        <a:bodyPr/>
        <a:lstStyle/>
        <a:p>
          <a:endParaRPr lang="ru-RU"/>
        </a:p>
      </dgm:t>
    </dgm:pt>
    <dgm:pt modelId="{D70D9352-2788-4840-B054-5664DCF67927}" type="sibTrans" cxnId="{F867FAFB-8F76-4825-BB1F-626F17DD37C1}">
      <dgm:prSet/>
      <dgm:spPr/>
      <dgm:t>
        <a:bodyPr/>
        <a:lstStyle/>
        <a:p>
          <a:endParaRPr lang="ru-RU"/>
        </a:p>
      </dgm:t>
    </dgm:pt>
    <dgm:pt modelId="{F9E3CCB2-89C5-4CD0-BE82-A931224E53A8}">
      <dgm:prSet phldrT="[Текст]"/>
      <dgm:spPr/>
      <dgm:t>
        <a:bodyPr/>
        <a:lstStyle/>
        <a:p>
          <a:r>
            <a:rPr lang="ru-RU" dirty="0" smtClean="0"/>
            <a:t>позволяют скорректировать образовательные стандарты и образовательные программы , разработку методических материалов и выбор форм и методов обучения, сформулировать реальные и измеримые результаты обучения в системе профессионального образования.</a:t>
          </a:r>
          <a:endParaRPr lang="ru-RU" dirty="0"/>
        </a:p>
      </dgm:t>
    </dgm:pt>
    <dgm:pt modelId="{A81449A8-9299-4566-B0BD-E40A49ECA466}" type="parTrans" cxnId="{5E651C63-6319-4E7A-8A7E-46A9E022E5FA}">
      <dgm:prSet/>
      <dgm:spPr/>
      <dgm:t>
        <a:bodyPr/>
        <a:lstStyle/>
        <a:p>
          <a:endParaRPr lang="ru-RU"/>
        </a:p>
      </dgm:t>
    </dgm:pt>
    <dgm:pt modelId="{6DBBFF63-26D3-420A-82E4-7863054569F8}" type="sibTrans" cxnId="{5E651C63-6319-4E7A-8A7E-46A9E022E5FA}">
      <dgm:prSet/>
      <dgm:spPr/>
      <dgm:t>
        <a:bodyPr/>
        <a:lstStyle/>
        <a:p>
          <a:endParaRPr lang="ru-RU"/>
        </a:p>
      </dgm:t>
    </dgm:pt>
    <dgm:pt modelId="{02C15CDF-D7EF-49AF-AB0F-38BE33A16CA4}">
      <dgm:prSet custT="1"/>
      <dgm:spPr/>
      <dgm:t>
        <a:bodyPr/>
        <a:lstStyle/>
        <a:p>
          <a:r>
            <a:rPr lang="ru-RU" sz="3600" b="0" dirty="0" smtClean="0">
              <a:solidFill>
                <a:srgbClr val="FEFEFE"/>
              </a:solidFill>
            </a:rPr>
            <a:t>Специалистам</a:t>
          </a:r>
          <a:endParaRPr lang="ru-RU" sz="3600" b="0" dirty="0">
            <a:solidFill>
              <a:srgbClr val="FEFEFE"/>
            </a:solidFill>
          </a:endParaRPr>
        </a:p>
      </dgm:t>
    </dgm:pt>
    <dgm:pt modelId="{D08A5032-62F6-4F58-8FD9-FB33351FAA7E}" type="parTrans" cxnId="{356177AB-BEAF-4213-B32F-2057E869ED69}">
      <dgm:prSet/>
      <dgm:spPr/>
      <dgm:t>
        <a:bodyPr/>
        <a:lstStyle/>
        <a:p>
          <a:endParaRPr lang="ru-RU"/>
        </a:p>
      </dgm:t>
    </dgm:pt>
    <dgm:pt modelId="{4CB88AB2-152F-465D-BF36-8351E3C7A78E}" type="sibTrans" cxnId="{356177AB-BEAF-4213-B32F-2057E869ED69}">
      <dgm:prSet/>
      <dgm:spPr/>
      <dgm:t>
        <a:bodyPr/>
        <a:lstStyle/>
        <a:p>
          <a:endParaRPr lang="ru-RU"/>
        </a:p>
      </dgm:t>
    </dgm:pt>
    <dgm:pt modelId="{4CB8568B-05ED-4FBD-B063-6C86F57DF80A}">
      <dgm:prSet/>
      <dgm:spPr/>
      <dgm:t>
        <a:bodyPr/>
        <a:lstStyle/>
        <a:p>
          <a:r>
            <a:rPr lang="ru-RU" dirty="0" smtClean="0"/>
            <a:t>позволяют получить</a:t>
          </a:r>
          <a:r>
            <a:rPr lang="ru-RU" b="1" dirty="0" smtClean="0"/>
            <a:t> </a:t>
          </a:r>
          <a:r>
            <a:rPr lang="ru-RU" dirty="0" smtClean="0"/>
            <a:t>алгоритм профессиональной деятельности, который дает возможность в многообразии индивидуальных особенностей конкретной ситуации найти правильное решение и реализовать адекватные профессионально обоснованные действия.</a:t>
          </a:r>
          <a:endParaRPr lang="ru-RU" dirty="0"/>
        </a:p>
      </dgm:t>
    </dgm:pt>
    <dgm:pt modelId="{DB34CF94-E48B-4E81-A96A-87D3932F6306}" type="parTrans" cxnId="{830C53FB-D9AA-4EB7-9BF8-166C529610F8}">
      <dgm:prSet/>
      <dgm:spPr/>
      <dgm:t>
        <a:bodyPr/>
        <a:lstStyle/>
        <a:p>
          <a:endParaRPr lang="ru-RU"/>
        </a:p>
      </dgm:t>
    </dgm:pt>
    <dgm:pt modelId="{4F1953F7-AD58-486D-925F-F357D6A900B7}" type="sibTrans" cxnId="{830C53FB-D9AA-4EB7-9BF8-166C529610F8}">
      <dgm:prSet/>
      <dgm:spPr/>
      <dgm:t>
        <a:bodyPr/>
        <a:lstStyle/>
        <a:p>
          <a:endParaRPr lang="ru-RU"/>
        </a:p>
      </dgm:t>
    </dgm:pt>
    <dgm:pt modelId="{6B9D8362-C1A3-4037-B4A5-9CB04844B8D3}" type="pres">
      <dgm:prSet presAssocID="{7E2857D0-DCBC-4EA7-AB4F-35AF5BC4B3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B22369-F351-4BB9-AE37-265F37138C0B}" type="pres">
      <dgm:prSet presAssocID="{C01D4A50-49F7-4209-B608-5BC85AB46798}" presName="composite" presStyleCnt="0"/>
      <dgm:spPr/>
    </dgm:pt>
    <dgm:pt modelId="{35A201F4-2C72-4ADF-B83C-E299E5F4AC7B}" type="pres">
      <dgm:prSet presAssocID="{C01D4A50-49F7-4209-B608-5BC85AB46798}" presName="parTx" presStyleLbl="alignNode1" presStyleIdx="0" presStyleCnt="4" custScaleY="115037" custLinFactNeighborX="-166" custLinFactNeighborY="-42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57634-B38C-4A30-B3B8-564451A8B7A6}" type="pres">
      <dgm:prSet presAssocID="{C01D4A50-49F7-4209-B608-5BC85AB46798}" presName="desTx" presStyleLbl="alignAccFollowNode1" presStyleIdx="0" presStyleCnt="4" custScaleY="100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253CA-9E3C-4506-A982-48728EABD868}" type="pres">
      <dgm:prSet presAssocID="{A770621F-7AA6-4DF8-B2D3-D71A88ADEC24}" presName="space" presStyleCnt="0"/>
      <dgm:spPr/>
    </dgm:pt>
    <dgm:pt modelId="{A50DB8F6-1128-49EF-84B5-0D2A58AFD6B2}" type="pres">
      <dgm:prSet presAssocID="{02C15CDF-D7EF-49AF-AB0F-38BE33A16CA4}" presName="composite" presStyleCnt="0"/>
      <dgm:spPr/>
    </dgm:pt>
    <dgm:pt modelId="{E338D1C2-A7E4-43CB-93CD-00D9B825D9FF}" type="pres">
      <dgm:prSet presAssocID="{02C15CDF-D7EF-49AF-AB0F-38BE33A16CA4}" presName="parTx" presStyleLbl="alignNode1" presStyleIdx="1" presStyleCnt="4" custScaleY="120598" custLinFactNeighborX="2136" custLinFactNeighborY="-534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B05C4-EB3F-40EC-BEF2-A501727AE3B9}" type="pres">
      <dgm:prSet presAssocID="{02C15CDF-D7EF-49AF-AB0F-38BE33A16CA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7354A-314D-4033-AD22-F67EA58604BE}" type="pres">
      <dgm:prSet presAssocID="{4CB88AB2-152F-465D-BF36-8351E3C7A78E}" presName="space" presStyleCnt="0"/>
      <dgm:spPr/>
    </dgm:pt>
    <dgm:pt modelId="{3DF7F4D7-7225-498B-97EB-02B8A15A8F29}" type="pres">
      <dgm:prSet presAssocID="{32268B7B-B11B-4A92-9E92-C64322D36A3D}" presName="composite" presStyleCnt="0"/>
      <dgm:spPr/>
    </dgm:pt>
    <dgm:pt modelId="{E20F7831-2B58-435B-9CF5-4C142FE8715C}" type="pres">
      <dgm:prSet presAssocID="{32268B7B-B11B-4A92-9E92-C64322D36A3D}" presName="parTx" presStyleLbl="alignNode1" presStyleIdx="2" presStyleCnt="4" custScaleY="121115" custLinFactNeighborX="-823" custLinFactNeighborY="-55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5283C-0AE7-48D0-BD59-5891BE5120B8}" type="pres">
      <dgm:prSet presAssocID="{32268B7B-B11B-4A92-9E92-C64322D36A3D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A100C-DE8D-4F6E-9B3B-9F813D549727}" type="pres">
      <dgm:prSet presAssocID="{D454930B-4376-41C7-BE9E-4CA6B0841BA4}" presName="space" presStyleCnt="0"/>
      <dgm:spPr/>
    </dgm:pt>
    <dgm:pt modelId="{43554F3E-918A-40A8-9275-D852BEF2BF38}" type="pres">
      <dgm:prSet presAssocID="{5FCBED2A-2304-44C6-A96F-6C962BF02EC7}" presName="composite" presStyleCnt="0"/>
      <dgm:spPr/>
    </dgm:pt>
    <dgm:pt modelId="{98B2D8BB-BDD5-41D2-AF11-B8C569D36CD8}" type="pres">
      <dgm:prSet presAssocID="{5FCBED2A-2304-44C6-A96F-6C962BF02EC7}" presName="parTx" presStyleLbl="alignNode1" presStyleIdx="3" presStyleCnt="4" custScaleY="121155" custLinFactNeighborX="-1152" custLinFactNeighborY="-55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87533-78FA-4476-91D1-D1165BE8E06D}" type="pres">
      <dgm:prSet presAssocID="{5FCBED2A-2304-44C6-A96F-6C962BF02EC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9C52A-8568-4B28-9D8B-834D7B3B2D9F}" srcId="{7E2857D0-DCBC-4EA7-AB4F-35AF5BC4B314}" destId="{32268B7B-B11B-4A92-9E92-C64322D36A3D}" srcOrd="2" destOrd="0" parTransId="{37BA9885-D2E6-4E8D-A1E0-755073F97003}" sibTransId="{D454930B-4376-41C7-BE9E-4CA6B0841BA4}"/>
    <dgm:cxn modelId="{CF7F010C-44A9-44E4-8594-050F34029050}" srcId="{C01D4A50-49F7-4209-B608-5BC85AB46798}" destId="{885659AE-ABB5-4FC4-AEE8-E09242312651}" srcOrd="0" destOrd="0" parTransId="{F6319532-6FD1-4CDE-9799-F611CACEDE84}" sibTransId="{79A27E05-67B4-4BF4-82C8-9F56E3454C45}"/>
    <dgm:cxn modelId="{F867FAFB-8F76-4825-BB1F-626F17DD37C1}" srcId="{7E2857D0-DCBC-4EA7-AB4F-35AF5BC4B314}" destId="{5FCBED2A-2304-44C6-A96F-6C962BF02EC7}" srcOrd="3" destOrd="0" parTransId="{92B4DE12-A315-44F6-B5E7-E5F555F74248}" sibTransId="{D70D9352-2788-4840-B054-5664DCF67927}"/>
    <dgm:cxn modelId="{5E651C63-6319-4E7A-8A7E-46A9E022E5FA}" srcId="{5FCBED2A-2304-44C6-A96F-6C962BF02EC7}" destId="{F9E3CCB2-89C5-4CD0-BE82-A931224E53A8}" srcOrd="0" destOrd="0" parTransId="{A81449A8-9299-4566-B0BD-E40A49ECA466}" sibTransId="{6DBBFF63-26D3-420A-82E4-7863054569F8}"/>
    <dgm:cxn modelId="{422F4C63-D9A3-462B-A541-EEC0F403F776}" srcId="{7E2857D0-DCBC-4EA7-AB4F-35AF5BC4B314}" destId="{C01D4A50-49F7-4209-B608-5BC85AB46798}" srcOrd="0" destOrd="0" parTransId="{7B6ED547-C117-4A34-988F-3640E2C64BDF}" sibTransId="{A770621F-7AA6-4DF8-B2D3-D71A88ADEC24}"/>
    <dgm:cxn modelId="{5956CF61-D192-4C2E-AD9C-BE68BB170BA1}" type="presOf" srcId="{4CB8568B-05ED-4FBD-B063-6C86F57DF80A}" destId="{2B7B05C4-EB3F-40EC-BEF2-A501727AE3B9}" srcOrd="0" destOrd="0" presId="urn:microsoft.com/office/officeart/2005/8/layout/hList1"/>
    <dgm:cxn modelId="{651AF87D-256A-40CE-9330-E1C69F09C905}" type="presOf" srcId="{B2A4939A-192E-4D2E-9D6A-F6176FD64192}" destId="{B0E5283C-0AE7-48D0-BD59-5891BE5120B8}" srcOrd="0" destOrd="0" presId="urn:microsoft.com/office/officeart/2005/8/layout/hList1"/>
    <dgm:cxn modelId="{BAA92AB2-0135-4999-BB01-D5B172E831B6}" type="presOf" srcId="{C01D4A50-49F7-4209-B608-5BC85AB46798}" destId="{35A201F4-2C72-4ADF-B83C-E299E5F4AC7B}" srcOrd="0" destOrd="0" presId="urn:microsoft.com/office/officeart/2005/8/layout/hList1"/>
    <dgm:cxn modelId="{6E7E7BAD-27C4-48CF-B4C8-74F59E2152FF}" type="presOf" srcId="{5FCBED2A-2304-44C6-A96F-6C962BF02EC7}" destId="{98B2D8BB-BDD5-41D2-AF11-B8C569D36CD8}" srcOrd="0" destOrd="0" presId="urn:microsoft.com/office/officeart/2005/8/layout/hList1"/>
    <dgm:cxn modelId="{356177AB-BEAF-4213-B32F-2057E869ED69}" srcId="{7E2857D0-DCBC-4EA7-AB4F-35AF5BC4B314}" destId="{02C15CDF-D7EF-49AF-AB0F-38BE33A16CA4}" srcOrd="1" destOrd="0" parTransId="{D08A5032-62F6-4F58-8FD9-FB33351FAA7E}" sibTransId="{4CB88AB2-152F-465D-BF36-8351E3C7A78E}"/>
    <dgm:cxn modelId="{1329F2AA-31B1-4E1B-B453-EABB97610C33}" type="presOf" srcId="{32268B7B-B11B-4A92-9E92-C64322D36A3D}" destId="{E20F7831-2B58-435B-9CF5-4C142FE8715C}" srcOrd="0" destOrd="0" presId="urn:microsoft.com/office/officeart/2005/8/layout/hList1"/>
    <dgm:cxn modelId="{AADC17FB-B265-4CD1-8DA3-9A762D417943}" type="presOf" srcId="{885659AE-ABB5-4FC4-AEE8-E09242312651}" destId="{E1957634-B38C-4A30-B3B8-564451A8B7A6}" srcOrd="0" destOrd="0" presId="urn:microsoft.com/office/officeart/2005/8/layout/hList1"/>
    <dgm:cxn modelId="{830C53FB-D9AA-4EB7-9BF8-166C529610F8}" srcId="{02C15CDF-D7EF-49AF-AB0F-38BE33A16CA4}" destId="{4CB8568B-05ED-4FBD-B063-6C86F57DF80A}" srcOrd="0" destOrd="0" parTransId="{DB34CF94-E48B-4E81-A96A-87D3932F6306}" sibTransId="{4F1953F7-AD58-486D-925F-F357D6A900B7}"/>
    <dgm:cxn modelId="{1F68F938-3A29-4DF7-BFFC-39FD88E5ADDC}" srcId="{32268B7B-B11B-4A92-9E92-C64322D36A3D}" destId="{B2A4939A-192E-4D2E-9D6A-F6176FD64192}" srcOrd="0" destOrd="0" parTransId="{C4D7010D-B409-46F3-8619-91FBA1A7B35B}" sibTransId="{9D1705E9-A668-4F6B-9DC0-C5D2414E84A9}"/>
    <dgm:cxn modelId="{9E771217-CE2A-4082-AD45-2B8EB89DB8B3}" type="presOf" srcId="{02C15CDF-D7EF-49AF-AB0F-38BE33A16CA4}" destId="{E338D1C2-A7E4-43CB-93CD-00D9B825D9FF}" srcOrd="0" destOrd="0" presId="urn:microsoft.com/office/officeart/2005/8/layout/hList1"/>
    <dgm:cxn modelId="{9583210A-D936-4EF5-8BB2-7D96300CED44}" type="presOf" srcId="{7E2857D0-DCBC-4EA7-AB4F-35AF5BC4B314}" destId="{6B9D8362-C1A3-4037-B4A5-9CB04844B8D3}" srcOrd="0" destOrd="0" presId="urn:microsoft.com/office/officeart/2005/8/layout/hList1"/>
    <dgm:cxn modelId="{B6BC8FB9-DB8B-454F-8E6D-E3A6C9657665}" type="presOf" srcId="{F9E3CCB2-89C5-4CD0-BE82-A931224E53A8}" destId="{1B187533-78FA-4476-91D1-D1165BE8E06D}" srcOrd="0" destOrd="0" presId="urn:microsoft.com/office/officeart/2005/8/layout/hList1"/>
    <dgm:cxn modelId="{964A0FC5-7D53-457F-B5B4-67224EF87AF1}" type="presParOf" srcId="{6B9D8362-C1A3-4037-B4A5-9CB04844B8D3}" destId="{DDB22369-F351-4BB9-AE37-265F37138C0B}" srcOrd="0" destOrd="0" presId="urn:microsoft.com/office/officeart/2005/8/layout/hList1"/>
    <dgm:cxn modelId="{223B4634-3987-423D-9CAA-CC5F54E946B1}" type="presParOf" srcId="{DDB22369-F351-4BB9-AE37-265F37138C0B}" destId="{35A201F4-2C72-4ADF-B83C-E299E5F4AC7B}" srcOrd="0" destOrd="0" presId="urn:microsoft.com/office/officeart/2005/8/layout/hList1"/>
    <dgm:cxn modelId="{CF6199A9-12F7-4595-AFBA-AE276E2F3A19}" type="presParOf" srcId="{DDB22369-F351-4BB9-AE37-265F37138C0B}" destId="{E1957634-B38C-4A30-B3B8-564451A8B7A6}" srcOrd="1" destOrd="0" presId="urn:microsoft.com/office/officeart/2005/8/layout/hList1"/>
    <dgm:cxn modelId="{74955003-95FF-448E-9D32-DD87C82331BE}" type="presParOf" srcId="{6B9D8362-C1A3-4037-B4A5-9CB04844B8D3}" destId="{3CE253CA-9E3C-4506-A982-48728EABD868}" srcOrd="1" destOrd="0" presId="urn:microsoft.com/office/officeart/2005/8/layout/hList1"/>
    <dgm:cxn modelId="{9C64ECEA-4F35-4E2E-98AB-B682045FFD39}" type="presParOf" srcId="{6B9D8362-C1A3-4037-B4A5-9CB04844B8D3}" destId="{A50DB8F6-1128-49EF-84B5-0D2A58AFD6B2}" srcOrd="2" destOrd="0" presId="urn:microsoft.com/office/officeart/2005/8/layout/hList1"/>
    <dgm:cxn modelId="{40709E73-4F4B-4705-9229-8E441D585067}" type="presParOf" srcId="{A50DB8F6-1128-49EF-84B5-0D2A58AFD6B2}" destId="{E338D1C2-A7E4-43CB-93CD-00D9B825D9FF}" srcOrd="0" destOrd="0" presId="urn:microsoft.com/office/officeart/2005/8/layout/hList1"/>
    <dgm:cxn modelId="{81AC4D29-4E1F-4578-92FD-586987833290}" type="presParOf" srcId="{A50DB8F6-1128-49EF-84B5-0D2A58AFD6B2}" destId="{2B7B05C4-EB3F-40EC-BEF2-A501727AE3B9}" srcOrd="1" destOrd="0" presId="urn:microsoft.com/office/officeart/2005/8/layout/hList1"/>
    <dgm:cxn modelId="{8E5DE94B-4350-41BA-9419-F7088D530F0D}" type="presParOf" srcId="{6B9D8362-C1A3-4037-B4A5-9CB04844B8D3}" destId="{5147354A-314D-4033-AD22-F67EA58604BE}" srcOrd="3" destOrd="0" presId="urn:microsoft.com/office/officeart/2005/8/layout/hList1"/>
    <dgm:cxn modelId="{DAB8D00C-65AE-4259-9B19-8E110F3D4D14}" type="presParOf" srcId="{6B9D8362-C1A3-4037-B4A5-9CB04844B8D3}" destId="{3DF7F4D7-7225-498B-97EB-02B8A15A8F29}" srcOrd="4" destOrd="0" presId="urn:microsoft.com/office/officeart/2005/8/layout/hList1"/>
    <dgm:cxn modelId="{86BF72E8-33C5-4A2B-AA74-0308591C2247}" type="presParOf" srcId="{3DF7F4D7-7225-498B-97EB-02B8A15A8F29}" destId="{E20F7831-2B58-435B-9CF5-4C142FE8715C}" srcOrd="0" destOrd="0" presId="urn:microsoft.com/office/officeart/2005/8/layout/hList1"/>
    <dgm:cxn modelId="{FB3D9130-1BDB-4ACA-B11B-5F766D2DB0B4}" type="presParOf" srcId="{3DF7F4D7-7225-498B-97EB-02B8A15A8F29}" destId="{B0E5283C-0AE7-48D0-BD59-5891BE5120B8}" srcOrd="1" destOrd="0" presId="urn:microsoft.com/office/officeart/2005/8/layout/hList1"/>
    <dgm:cxn modelId="{902E4959-380C-4371-91BB-284C8FE7016C}" type="presParOf" srcId="{6B9D8362-C1A3-4037-B4A5-9CB04844B8D3}" destId="{D1FA100C-DE8D-4F6E-9B3B-9F813D549727}" srcOrd="5" destOrd="0" presId="urn:microsoft.com/office/officeart/2005/8/layout/hList1"/>
    <dgm:cxn modelId="{CA2E4B47-1BB4-4972-8764-79383DC54A78}" type="presParOf" srcId="{6B9D8362-C1A3-4037-B4A5-9CB04844B8D3}" destId="{43554F3E-918A-40A8-9275-D852BEF2BF38}" srcOrd="6" destOrd="0" presId="urn:microsoft.com/office/officeart/2005/8/layout/hList1"/>
    <dgm:cxn modelId="{C228FBC2-D41D-4421-9030-27D4E3E5790E}" type="presParOf" srcId="{43554F3E-918A-40A8-9275-D852BEF2BF38}" destId="{98B2D8BB-BDD5-41D2-AF11-B8C569D36CD8}" srcOrd="0" destOrd="0" presId="urn:microsoft.com/office/officeart/2005/8/layout/hList1"/>
    <dgm:cxn modelId="{8F48ADCE-08EE-4EC6-86B0-FAC9C0F20473}" type="presParOf" srcId="{43554F3E-918A-40A8-9275-D852BEF2BF38}" destId="{1B187533-78FA-4476-91D1-D1165BE8E0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2C4BF7-7FD5-4D59-99F4-D3E687135E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0BBC8-FCCD-4EBF-A43D-53CB7842DB06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«Руководитель организации социального обслуживания</a:t>
          </a:r>
          <a:r>
            <a:rPr lang="ru-RU" dirty="0" smtClean="0">
              <a:solidFill>
                <a:srgbClr val="FEFEFE"/>
              </a:solidFill>
            </a:rPr>
            <a:t>» (приказ  № 678н от 18.11.2013)</a:t>
          </a:r>
          <a:endParaRPr lang="ru-RU" dirty="0">
            <a:solidFill>
              <a:srgbClr val="FEFEFE"/>
            </a:solidFill>
          </a:endParaRPr>
        </a:p>
      </dgm:t>
    </dgm:pt>
    <dgm:pt modelId="{CC970549-2C57-4EBC-AD5D-2E49E11F70FB}" type="parTrans" cxnId="{414EFB80-6030-414D-AF77-2C11E154A5B6}">
      <dgm:prSet/>
      <dgm:spPr/>
      <dgm:t>
        <a:bodyPr/>
        <a:lstStyle/>
        <a:p>
          <a:endParaRPr lang="ru-RU"/>
        </a:p>
      </dgm:t>
    </dgm:pt>
    <dgm:pt modelId="{D8020D6E-800E-4D64-9880-873E0D1D196B}" type="sibTrans" cxnId="{414EFB80-6030-414D-AF77-2C11E154A5B6}">
      <dgm:prSet/>
      <dgm:spPr/>
      <dgm:t>
        <a:bodyPr/>
        <a:lstStyle/>
        <a:p>
          <a:endParaRPr lang="ru-RU"/>
        </a:p>
      </dgm:t>
    </dgm:pt>
    <dgm:pt modelId="{80F739DF-8981-481A-8B75-CB3940E161BA}">
      <dgm:prSet phldrT="[Текст]" custT="1"/>
      <dgm:spPr/>
      <dgm:t>
        <a:bodyPr/>
        <a:lstStyle/>
        <a:p>
          <a:r>
            <a:rPr lang="ru-RU" sz="2800" b="1" dirty="0" smtClean="0"/>
            <a:t>Российская академия народного хозяйства и государственной службы при Президенте РФ</a:t>
          </a:r>
          <a:endParaRPr lang="ru-RU" sz="2800" b="1" dirty="0"/>
        </a:p>
      </dgm:t>
    </dgm:pt>
    <dgm:pt modelId="{64DC1AE5-3554-4CC3-B3FA-6A61CEDB7B83}" type="parTrans" cxnId="{F517F622-9EB7-4DF7-959B-ADF9B7140BD7}">
      <dgm:prSet/>
      <dgm:spPr/>
      <dgm:t>
        <a:bodyPr/>
        <a:lstStyle/>
        <a:p>
          <a:endParaRPr lang="ru-RU"/>
        </a:p>
      </dgm:t>
    </dgm:pt>
    <dgm:pt modelId="{E885C51F-37A8-4191-8232-E81D8BD6BE36}" type="sibTrans" cxnId="{F517F622-9EB7-4DF7-959B-ADF9B7140BD7}">
      <dgm:prSet/>
      <dgm:spPr/>
      <dgm:t>
        <a:bodyPr/>
        <a:lstStyle/>
        <a:p>
          <a:endParaRPr lang="ru-RU"/>
        </a:p>
      </dgm:t>
    </dgm:pt>
    <dgm:pt modelId="{C3FB9A32-54CC-480D-9B7D-68D23480BBEE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«Специалист по работе с семьей»  </a:t>
          </a:r>
          <a:r>
            <a:rPr lang="ru-RU" b="0" dirty="0" smtClean="0">
              <a:solidFill>
                <a:srgbClr val="FEFEFE"/>
              </a:solidFill>
            </a:rPr>
            <a:t>(приказ № 683н от 18.11.2013)</a:t>
          </a:r>
          <a:endParaRPr lang="ru-RU" b="0" dirty="0"/>
        </a:p>
      </dgm:t>
    </dgm:pt>
    <dgm:pt modelId="{5D2ABDE9-FE35-4BE3-967D-AE556FB4AF1E}" type="parTrans" cxnId="{6B93281A-C974-4AEE-94E3-89AC39A415DF}">
      <dgm:prSet/>
      <dgm:spPr/>
      <dgm:t>
        <a:bodyPr/>
        <a:lstStyle/>
        <a:p>
          <a:endParaRPr lang="ru-RU"/>
        </a:p>
      </dgm:t>
    </dgm:pt>
    <dgm:pt modelId="{E626BA70-51DD-457E-82CE-DFC9DF65A924}" type="sibTrans" cxnId="{6B93281A-C974-4AEE-94E3-89AC39A415DF}">
      <dgm:prSet/>
      <dgm:spPr/>
      <dgm:t>
        <a:bodyPr/>
        <a:lstStyle/>
        <a:p>
          <a:endParaRPr lang="ru-RU"/>
        </a:p>
      </dgm:t>
    </dgm:pt>
    <dgm:pt modelId="{A10569DE-226F-4F18-9FBA-B97D562D4CA7}">
      <dgm:prSet phldrT="[Текст]" custT="1"/>
      <dgm:spPr/>
      <dgm:t>
        <a:bodyPr/>
        <a:lstStyle/>
        <a:p>
          <a:r>
            <a:rPr lang="ru-RU" sz="2800" b="1" dirty="0" smtClean="0"/>
            <a:t>Московский городской психолого-педагогический университет»</a:t>
          </a:r>
          <a:endParaRPr lang="ru-RU" sz="2800" b="1" dirty="0"/>
        </a:p>
      </dgm:t>
    </dgm:pt>
    <dgm:pt modelId="{FD15DB3E-DB3F-4749-A786-4C1AE91ED2C6}" type="parTrans" cxnId="{CA18003D-0811-4639-9EE1-0D2CC1B0FC94}">
      <dgm:prSet/>
      <dgm:spPr/>
      <dgm:t>
        <a:bodyPr/>
        <a:lstStyle/>
        <a:p>
          <a:endParaRPr lang="ru-RU"/>
        </a:p>
      </dgm:t>
    </dgm:pt>
    <dgm:pt modelId="{C1834914-6B6E-4A78-8C7F-74D84852ABAB}" type="sibTrans" cxnId="{CA18003D-0811-4639-9EE1-0D2CC1B0FC94}">
      <dgm:prSet/>
      <dgm:spPr/>
      <dgm:t>
        <a:bodyPr/>
        <a:lstStyle/>
        <a:p>
          <a:endParaRPr lang="ru-RU"/>
        </a:p>
      </dgm:t>
    </dgm:pt>
    <dgm:pt modelId="{E7C76C87-6DAD-417F-BC9D-6D30B367AE9A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«Специалист по реабилитационной работе в социальной сфере» </a:t>
          </a:r>
          <a:r>
            <a:rPr lang="ru-RU" b="0" dirty="0" smtClean="0">
              <a:solidFill>
                <a:srgbClr val="FEFEFE"/>
              </a:solidFill>
            </a:rPr>
            <a:t>(приказ №681н от 18.11.2013)</a:t>
          </a:r>
          <a:endParaRPr lang="ru-RU" b="0" dirty="0">
            <a:solidFill>
              <a:srgbClr val="FEFEFE"/>
            </a:solidFill>
          </a:endParaRPr>
        </a:p>
      </dgm:t>
    </dgm:pt>
    <dgm:pt modelId="{298C5386-EB8C-44F5-997A-41E19920EF4B}" type="parTrans" cxnId="{A3339426-FFBA-4C49-9BC7-645FEC3602D0}">
      <dgm:prSet/>
      <dgm:spPr/>
      <dgm:t>
        <a:bodyPr/>
        <a:lstStyle/>
        <a:p>
          <a:endParaRPr lang="ru-RU"/>
        </a:p>
      </dgm:t>
    </dgm:pt>
    <dgm:pt modelId="{2C56F329-2791-466E-85D1-6E674CC537A3}" type="sibTrans" cxnId="{A3339426-FFBA-4C49-9BC7-645FEC3602D0}">
      <dgm:prSet/>
      <dgm:spPr/>
      <dgm:t>
        <a:bodyPr/>
        <a:lstStyle/>
        <a:p>
          <a:endParaRPr lang="ru-RU"/>
        </a:p>
      </dgm:t>
    </dgm:pt>
    <dgm:pt modelId="{EAFF3486-B22D-4992-8170-46A34395E19C}">
      <dgm:prSet custT="1"/>
      <dgm:spPr/>
      <dgm:t>
        <a:bodyPr/>
        <a:lstStyle/>
        <a:p>
          <a:r>
            <a:rPr lang="ru-RU" sz="2800" b="1" dirty="0" smtClean="0"/>
            <a:t>Московский городской психолого-педагогический университет</a:t>
          </a:r>
          <a:endParaRPr lang="ru-RU" sz="2800" b="1" dirty="0"/>
        </a:p>
      </dgm:t>
    </dgm:pt>
    <dgm:pt modelId="{0121BFDD-A6A4-4234-BF4F-B1E100E1DD3F}" type="parTrans" cxnId="{2179DE91-00DD-4236-B99D-7303E30E763E}">
      <dgm:prSet/>
      <dgm:spPr/>
      <dgm:t>
        <a:bodyPr/>
        <a:lstStyle/>
        <a:p>
          <a:endParaRPr lang="ru-RU"/>
        </a:p>
      </dgm:t>
    </dgm:pt>
    <dgm:pt modelId="{F0CEEF08-96D6-41CD-8F94-F70084959384}" type="sibTrans" cxnId="{2179DE91-00DD-4236-B99D-7303E30E763E}">
      <dgm:prSet/>
      <dgm:spPr/>
      <dgm:t>
        <a:bodyPr/>
        <a:lstStyle/>
        <a:p>
          <a:endParaRPr lang="ru-RU"/>
        </a:p>
      </dgm:t>
    </dgm:pt>
    <dgm:pt modelId="{48A59897-75AE-4AAC-ADEB-32329B8950C4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»Специалист органа опеки и попечительства в отношении несовершеннолетних»  </a:t>
          </a:r>
          <a:r>
            <a:rPr lang="ru-RU" b="0" dirty="0" smtClean="0">
              <a:solidFill>
                <a:srgbClr val="FEFEFE"/>
              </a:solidFill>
            </a:rPr>
            <a:t>(приказ № 680н от 18.11.</a:t>
          </a:r>
          <a:r>
            <a:rPr lang="en-US" b="0" dirty="0" smtClean="0">
              <a:solidFill>
                <a:srgbClr val="FEFEFE"/>
              </a:solidFill>
            </a:rPr>
            <a:t>20</a:t>
          </a:r>
          <a:r>
            <a:rPr lang="ru-RU" b="0" dirty="0" smtClean="0">
              <a:solidFill>
                <a:srgbClr val="FEFEFE"/>
              </a:solidFill>
            </a:rPr>
            <a:t>13)</a:t>
          </a:r>
          <a:endParaRPr lang="ru-RU" b="0" dirty="0">
            <a:solidFill>
              <a:srgbClr val="FEFEFE"/>
            </a:solidFill>
          </a:endParaRPr>
        </a:p>
      </dgm:t>
    </dgm:pt>
    <dgm:pt modelId="{FB315CB1-EA4D-4755-BA57-6914C22A1661}" type="parTrans" cxnId="{D96BCD2E-578D-41FC-B9FF-3762DCCFE8AC}">
      <dgm:prSet/>
      <dgm:spPr/>
      <dgm:t>
        <a:bodyPr/>
        <a:lstStyle/>
        <a:p>
          <a:endParaRPr lang="ru-RU"/>
        </a:p>
      </dgm:t>
    </dgm:pt>
    <dgm:pt modelId="{66B71EB0-282B-4290-BE39-9C00737460EF}" type="sibTrans" cxnId="{D96BCD2E-578D-41FC-B9FF-3762DCCFE8AC}">
      <dgm:prSet/>
      <dgm:spPr/>
      <dgm:t>
        <a:bodyPr/>
        <a:lstStyle/>
        <a:p>
          <a:endParaRPr lang="ru-RU"/>
        </a:p>
      </dgm:t>
    </dgm:pt>
    <dgm:pt modelId="{723604B8-95EF-4275-97D5-83894676C982}">
      <dgm:prSet custT="1"/>
      <dgm:spPr/>
      <dgm:t>
        <a:bodyPr/>
        <a:lstStyle/>
        <a:p>
          <a:r>
            <a:rPr lang="ru-RU" sz="2800" b="1" dirty="0" smtClean="0"/>
            <a:t>Московский городской психолого-педагогический университет</a:t>
          </a:r>
          <a:endParaRPr lang="ru-RU" sz="2800" b="1" dirty="0"/>
        </a:p>
      </dgm:t>
    </dgm:pt>
    <dgm:pt modelId="{BA4F6D36-E7BC-44D5-B1A5-3618A733BAB9}" type="parTrans" cxnId="{1BBF2591-7FAF-4751-8E1F-589A83E4D822}">
      <dgm:prSet/>
      <dgm:spPr/>
      <dgm:t>
        <a:bodyPr/>
        <a:lstStyle/>
        <a:p>
          <a:endParaRPr lang="ru-RU"/>
        </a:p>
      </dgm:t>
    </dgm:pt>
    <dgm:pt modelId="{2E4E2EF9-946D-4812-A9CF-0AE4B5883C8D}" type="sibTrans" cxnId="{1BBF2591-7FAF-4751-8E1F-589A83E4D822}">
      <dgm:prSet/>
      <dgm:spPr/>
      <dgm:t>
        <a:bodyPr/>
        <a:lstStyle/>
        <a:p>
          <a:endParaRPr lang="ru-RU"/>
        </a:p>
      </dgm:t>
    </dgm:pt>
    <dgm:pt modelId="{CFA2F904-9573-4E9A-99D9-2E530CADA464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«Психолог в социальной сфере</a:t>
          </a:r>
          <a:r>
            <a:rPr lang="ru-RU" dirty="0" smtClean="0">
              <a:solidFill>
                <a:srgbClr val="FEFEFE"/>
              </a:solidFill>
            </a:rPr>
            <a:t>» (приказ № 682н от 18.11.2013)</a:t>
          </a:r>
          <a:endParaRPr lang="ru-RU" dirty="0">
            <a:solidFill>
              <a:srgbClr val="FEFEFE"/>
            </a:solidFill>
          </a:endParaRPr>
        </a:p>
      </dgm:t>
    </dgm:pt>
    <dgm:pt modelId="{68495F53-C5C4-49F7-A503-1DC38956CF3D}" type="parTrans" cxnId="{FF6278ED-53B1-4C6E-8CFB-0C47B9905227}">
      <dgm:prSet/>
      <dgm:spPr/>
      <dgm:t>
        <a:bodyPr/>
        <a:lstStyle/>
        <a:p>
          <a:endParaRPr lang="ru-RU"/>
        </a:p>
      </dgm:t>
    </dgm:pt>
    <dgm:pt modelId="{CA94C033-5916-43E8-89A6-7417D35AEC02}" type="sibTrans" cxnId="{FF6278ED-53B1-4C6E-8CFB-0C47B9905227}">
      <dgm:prSet/>
      <dgm:spPr/>
      <dgm:t>
        <a:bodyPr/>
        <a:lstStyle/>
        <a:p>
          <a:endParaRPr lang="ru-RU"/>
        </a:p>
      </dgm:t>
    </dgm:pt>
    <dgm:pt modelId="{C4D1227C-E551-40B0-91F3-CCB0330B0EAF}">
      <dgm:prSet custT="1"/>
      <dgm:spPr/>
      <dgm:t>
        <a:bodyPr/>
        <a:lstStyle/>
        <a:p>
          <a:r>
            <a:rPr lang="ru-RU" sz="2800" b="1" dirty="0" smtClean="0"/>
            <a:t>Московский городской психолого-педагогический университет</a:t>
          </a:r>
          <a:endParaRPr lang="ru-RU" sz="2800" b="1" dirty="0"/>
        </a:p>
      </dgm:t>
    </dgm:pt>
    <dgm:pt modelId="{17F26A13-995A-45D0-A2EC-6651C16771F8}" type="parTrans" cxnId="{13DA3B1F-A945-4A19-9150-03E4CD40980F}">
      <dgm:prSet/>
      <dgm:spPr/>
      <dgm:t>
        <a:bodyPr/>
        <a:lstStyle/>
        <a:p>
          <a:endParaRPr lang="ru-RU"/>
        </a:p>
      </dgm:t>
    </dgm:pt>
    <dgm:pt modelId="{72CF3C7D-DD67-467D-8E37-0C275029DC68}" type="sibTrans" cxnId="{13DA3B1F-A945-4A19-9150-03E4CD40980F}">
      <dgm:prSet/>
      <dgm:spPr/>
      <dgm:t>
        <a:bodyPr/>
        <a:lstStyle/>
        <a:p>
          <a:endParaRPr lang="ru-RU"/>
        </a:p>
      </dgm:t>
    </dgm:pt>
    <dgm:pt modelId="{AFE2C8C7-1C73-4112-80D6-0A0E3ECD4904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«Социальный работник» </a:t>
          </a:r>
          <a:r>
            <a:rPr lang="ru-RU" b="0" dirty="0" smtClean="0">
              <a:solidFill>
                <a:srgbClr val="FEFEFE"/>
              </a:solidFill>
            </a:rPr>
            <a:t>(приказ № 677н от 18.11.2013)</a:t>
          </a:r>
          <a:r>
            <a:rPr lang="ru-RU" b="0" dirty="0" smtClean="0"/>
            <a:t>»</a:t>
          </a:r>
          <a:endParaRPr lang="ru-RU" b="0" dirty="0"/>
        </a:p>
      </dgm:t>
    </dgm:pt>
    <dgm:pt modelId="{465BBAA1-E9B1-4C3A-B0FE-8FAF60751CA9}" type="parTrans" cxnId="{3E9BC512-AA76-4E63-BD2C-BF05D5473190}">
      <dgm:prSet/>
      <dgm:spPr/>
      <dgm:t>
        <a:bodyPr/>
        <a:lstStyle/>
        <a:p>
          <a:endParaRPr lang="ru-RU"/>
        </a:p>
      </dgm:t>
    </dgm:pt>
    <dgm:pt modelId="{0E5FE480-978B-4CA5-BE93-B4F681E969BC}" type="sibTrans" cxnId="{3E9BC512-AA76-4E63-BD2C-BF05D5473190}">
      <dgm:prSet/>
      <dgm:spPr/>
      <dgm:t>
        <a:bodyPr/>
        <a:lstStyle/>
        <a:p>
          <a:endParaRPr lang="ru-RU"/>
        </a:p>
      </dgm:t>
    </dgm:pt>
    <dgm:pt modelId="{25226B2C-75A5-4D8E-8715-2ECF01B907A5}">
      <dgm:prSet custT="1"/>
      <dgm:spPr/>
      <dgm:t>
        <a:bodyPr/>
        <a:lstStyle/>
        <a:p>
          <a:r>
            <a:rPr lang="ru-RU" sz="2800" b="1" dirty="0" smtClean="0"/>
            <a:t>Российская академия народного хозяйства и государственной службы при Президенте РФ</a:t>
          </a:r>
          <a:endParaRPr lang="ru-RU" sz="2800" b="1" dirty="0"/>
        </a:p>
      </dgm:t>
    </dgm:pt>
    <dgm:pt modelId="{73B72E22-B0C3-4BFD-8475-F14F3559B960}" type="parTrans" cxnId="{8468854C-5157-417D-B5E1-80809E0BE778}">
      <dgm:prSet/>
      <dgm:spPr/>
      <dgm:t>
        <a:bodyPr/>
        <a:lstStyle/>
        <a:p>
          <a:endParaRPr lang="ru-RU"/>
        </a:p>
      </dgm:t>
    </dgm:pt>
    <dgm:pt modelId="{B63A21E6-C773-45FE-90FD-4D060019FC9F}" type="sibTrans" cxnId="{8468854C-5157-417D-B5E1-80809E0BE778}">
      <dgm:prSet/>
      <dgm:spPr/>
      <dgm:t>
        <a:bodyPr/>
        <a:lstStyle/>
        <a:p>
          <a:endParaRPr lang="ru-RU"/>
        </a:p>
      </dgm:t>
    </dgm:pt>
    <dgm:pt modelId="{3DC7A048-D0FA-4FAE-AD4F-90581F164FBF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«Специалист по социальной работе» </a:t>
          </a:r>
          <a:r>
            <a:rPr lang="ru-RU" b="0" dirty="0" smtClean="0">
              <a:solidFill>
                <a:srgbClr val="FEFEFE"/>
              </a:solidFill>
            </a:rPr>
            <a:t>(приказ № 571н от 22.10.2013)</a:t>
          </a:r>
          <a:r>
            <a:rPr lang="ru-RU" b="0" dirty="0" smtClean="0"/>
            <a:t>»</a:t>
          </a:r>
          <a:endParaRPr lang="ru-RU" b="0" dirty="0"/>
        </a:p>
      </dgm:t>
    </dgm:pt>
    <dgm:pt modelId="{9A18E20F-A3B3-40E0-AB68-C7D2E9ADE444}" type="parTrans" cxnId="{08DB70A3-EDCF-40C9-AB98-B1190EF67FF8}">
      <dgm:prSet/>
      <dgm:spPr/>
      <dgm:t>
        <a:bodyPr/>
        <a:lstStyle/>
        <a:p>
          <a:endParaRPr lang="ru-RU"/>
        </a:p>
      </dgm:t>
    </dgm:pt>
    <dgm:pt modelId="{BB83591D-B4DB-4F11-8206-1EB85526CEA8}" type="sibTrans" cxnId="{08DB70A3-EDCF-40C9-AB98-B1190EF67FF8}">
      <dgm:prSet/>
      <dgm:spPr/>
      <dgm:t>
        <a:bodyPr/>
        <a:lstStyle/>
        <a:p>
          <a:endParaRPr lang="ru-RU"/>
        </a:p>
      </dgm:t>
    </dgm:pt>
    <dgm:pt modelId="{B0A188ED-5926-4684-88B3-E69E16D70F8D}">
      <dgm:prSet custT="1"/>
      <dgm:spPr/>
      <dgm:t>
        <a:bodyPr/>
        <a:lstStyle/>
        <a:p>
          <a:r>
            <a:rPr lang="ru-RU" sz="2800" b="1" dirty="0" smtClean="0"/>
            <a:t>Российский государственный социальный университет</a:t>
          </a:r>
          <a:endParaRPr lang="ru-RU" sz="2800" b="1" dirty="0"/>
        </a:p>
      </dgm:t>
    </dgm:pt>
    <dgm:pt modelId="{DAFCC8D9-4C92-4741-862C-432C3E7E96FD}" type="parTrans" cxnId="{7AAB5853-071C-419F-B21E-814410BA89BA}">
      <dgm:prSet/>
      <dgm:spPr/>
      <dgm:t>
        <a:bodyPr/>
        <a:lstStyle/>
        <a:p>
          <a:endParaRPr lang="ru-RU"/>
        </a:p>
      </dgm:t>
    </dgm:pt>
    <dgm:pt modelId="{A290F41F-898C-452D-8053-D5C90A1E919F}" type="sibTrans" cxnId="{7AAB5853-071C-419F-B21E-814410BA89BA}">
      <dgm:prSet/>
      <dgm:spPr/>
      <dgm:t>
        <a:bodyPr/>
        <a:lstStyle/>
        <a:p>
          <a:endParaRPr lang="ru-RU"/>
        </a:p>
      </dgm:t>
    </dgm:pt>
    <dgm:pt modelId="{81ABF44C-D958-4A94-ABFA-09B227AB964C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«Руководитель учреждения медико-социальной экспертизы» </a:t>
          </a:r>
          <a:r>
            <a:rPr lang="ru-RU" b="0" dirty="0" smtClean="0">
              <a:solidFill>
                <a:srgbClr val="FEFEFE"/>
              </a:solidFill>
            </a:rPr>
            <a:t>(приказ № 714н от 05.12.2013)</a:t>
          </a:r>
          <a:endParaRPr lang="ru-RU" b="0" dirty="0">
            <a:solidFill>
              <a:srgbClr val="FEFEFE"/>
            </a:solidFill>
          </a:endParaRPr>
        </a:p>
      </dgm:t>
    </dgm:pt>
    <dgm:pt modelId="{0FDE6EC5-27DA-4CBF-AA70-F93644FDB138}" type="parTrans" cxnId="{826C1F4B-F30B-43F8-B3AF-FF1956BDF3F9}">
      <dgm:prSet/>
      <dgm:spPr/>
      <dgm:t>
        <a:bodyPr/>
        <a:lstStyle/>
        <a:p>
          <a:endParaRPr lang="ru-RU"/>
        </a:p>
      </dgm:t>
    </dgm:pt>
    <dgm:pt modelId="{51657B07-9DCE-49C4-8317-10EFADC0E182}" type="sibTrans" cxnId="{826C1F4B-F30B-43F8-B3AF-FF1956BDF3F9}">
      <dgm:prSet/>
      <dgm:spPr/>
      <dgm:t>
        <a:bodyPr/>
        <a:lstStyle/>
        <a:p>
          <a:endParaRPr lang="ru-RU"/>
        </a:p>
      </dgm:t>
    </dgm:pt>
    <dgm:pt modelId="{186A20CE-6451-4594-9296-97891CB84CAC}">
      <dgm:prSet custT="1"/>
      <dgm:spPr/>
      <dgm:t>
        <a:bodyPr/>
        <a:lstStyle/>
        <a:p>
          <a:r>
            <a:rPr lang="ru-RU" sz="2800" b="1" dirty="0" smtClean="0"/>
            <a:t>Российская академия народного хозяйства и государственной службы при Президенте РФ</a:t>
          </a:r>
          <a:endParaRPr lang="ru-RU" sz="2800" b="1" dirty="0"/>
        </a:p>
      </dgm:t>
    </dgm:pt>
    <dgm:pt modelId="{A471CBB4-CE30-49F7-8C6C-E57EA15429C5}" type="parTrans" cxnId="{0BEFCCF1-FC9E-4EF0-BCC3-055D627D35E0}">
      <dgm:prSet/>
      <dgm:spPr/>
      <dgm:t>
        <a:bodyPr/>
        <a:lstStyle/>
        <a:p>
          <a:endParaRPr lang="ru-RU"/>
        </a:p>
      </dgm:t>
    </dgm:pt>
    <dgm:pt modelId="{F42BD7AB-9787-49E6-A39E-7E8CC0058085}" type="sibTrans" cxnId="{0BEFCCF1-FC9E-4EF0-BCC3-055D627D35E0}">
      <dgm:prSet/>
      <dgm:spPr/>
      <dgm:t>
        <a:bodyPr/>
        <a:lstStyle/>
        <a:p>
          <a:endParaRPr lang="ru-RU"/>
        </a:p>
      </dgm:t>
    </dgm:pt>
    <dgm:pt modelId="{9D5A5D35-8EE7-482B-9BA3-8E96743E2172}">
      <dgm:prSet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ПС «Специалист медико-социальной экспертизы»  </a:t>
          </a:r>
          <a:r>
            <a:rPr lang="ru-RU" b="0" dirty="0" smtClean="0">
              <a:solidFill>
                <a:srgbClr val="FEFEFE"/>
              </a:solidFill>
            </a:rPr>
            <a:t>(приказ №715н от 05.12.2013)</a:t>
          </a:r>
          <a:endParaRPr lang="ru-RU" b="0" dirty="0">
            <a:solidFill>
              <a:srgbClr val="FEFEFE"/>
            </a:solidFill>
          </a:endParaRPr>
        </a:p>
      </dgm:t>
    </dgm:pt>
    <dgm:pt modelId="{D8827D1C-3D4D-49D6-9A4C-940D02793A16}" type="parTrans" cxnId="{26E69E91-BB0E-472F-9825-C8A17C67C640}">
      <dgm:prSet/>
      <dgm:spPr/>
      <dgm:t>
        <a:bodyPr/>
        <a:lstStyle/>
        <a:p>
          <a:endParaRPr lang="ru-RU"/>
        </a:p>
      </dgm:t>
    </dgm:pt>
    <dgm:pt modelId="{63E6CF71-37BA-40B0-B20E-A59FA5965DE6}" type="sibTrans" cxnId="{26E69E91-BB0E-472F-9825-C8A17C67C640}">
      <dgm:prSet/>
      <dgm:spPr/>
      <dgm:t>
        <a:bodyPr/>
        <a:lstStyle/>
        <a:p>
          <a:endParaRPr lang="ru-RU"/>
        </a:p>
      </dgm:t>
    </dgm:pt>
    <dgm:pt modelId="{7D415922-FE29-4902-BCC1-F91620554967}">
      <dgm:prSet custT="1"/>
      <dgm:spPr/>
      <dgm:t>
        <a:bodyPr/>
        <a:lstStyle/>
        <a:p>
          <a:r>
            <a:rPr lang="ru-RU" sz="2800" b="1" dirty="0" smtClean="0"/>
            <a:t>Российская академия народного хозяйства и государственной службы при Президенте РФ</a:t>
          </a:r>
          <a:endParaRPr lang="ru-RU" sz="2800" b="1" dirty="0"/>
        </a:p>
      </dgm:t>
    </dgm:pt>
    <dgm:pt modelId="{924BDA4F-63FF-4D31-80FB-0508E1D27EF5}" type="parTrans" cxnId="{06A63454-9E33-4FC4-A413-7D25FD1D3883}">
      <dgm:prSet/>
      <dgm:spPr/>
      <dgm:t>
        <a:bodyPr/>
        <a:lstStyle/>
        <a:p>
          <a:endParaRPr lang="ru-RU"/>
        </a:p>
      </dgm:t>
    </dgm:pt>
    <dgm:pt modelId="{FCB1D886-7F9E-43CF-B1E6-918B9EA423BA}" type="sibTrans" cxnId="{06A63454-9E33-4FC4-A413-7D25FD1D3883}">
      <dgm:prSet/>
      <dgm:spPr/>
      <dgm:t>
        <a:bodyPr/>
        <a:lstStyle/>
        <a:p>
          <a:endParaRPr lang="ru-RU"/>
        </a:p>
      </dgm:t>
    </dgm:pt>
    <dgm:pt modelId="{537A7046-D536-470A-AD6A-F61DBF45B66D}" type="pres">
      <dgm:prSet presAssocID="{AC2C4BF7-7FD5-4D59-99F4-D3E687135E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C6FEB5-481A-47CB-8A9F-EDF9E12CBC8C}" type="pres">
      <dgm:prSet presAssocID="{0F70BBC8-FCCD-4EBF-A43D-53CB7842DB06}" presName="parentText" presStyleLbl="node1" presStyleIdx="0" presStyleCnt="9" custLinFactNeighborX="-388" custLinFactNeighborY="-171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75DFF-90D3-4E3D-98DD-7E1E026D1B8D}" type="pres">
      <dgm:prSet presAssocID="{0F70BBC8-FCCD-4EBF-A43D-53CB7842DB06}" presName="childText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A44C4-E59D-4212-A8E2-5F41B3213D55}" type="pres">
      <dgm:prSet presAssocID="{3DC7A048-D0FA-4FAE-AD4F-90581F164FBF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EC211-F44D-49BD-BCEC-EA73C70C5A7E}" type="pres">
      <dgm:prSet presAssocID="{3DC7A048-D0FA-4FAE-AD4F-90581F164FBF}" presName="childText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3DDAB-1DCC-4E28-8686-292A73AF16A2}" type="pres">
      <dgm:prSet presAssocID="{AFE2C8C7-1C73-4112-80D6-0A0E3ECD4904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7A410-C8DF-47D7-B7CD-C8D85269ECDB}" type="pres">
      <dgm:prSet presAssocID="{AFE2C8C7-1C73-4112-80D6-0A0E3ECD4904}" presName="childText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B01C3-26A8-4CBE-AA96-5B49BD042D99}" type="pres">
      <dgm:prSet presAssocID="{CFA2F904-9573-4E9A-99D9-2E530CADA464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E97E9-9188-4AF5-A7D5-F839868EAB9D}" type="pres">
      <dgm:prSet presAssocID="{CFA2F904-9573-4E9A-99D9-2E530CADA464}" presName="childText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81C3E-8B98-498A-9198-6872154E06E0}" type="pres">
      <dgm:prSet presAssocID="{48A59897-75AE-4AAC-ADEB-32329B8950C4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392DC-281B-4B04-8E7B-ABEF61E54315}" type="pres">
      <dgm:prSet presAssocID="{48A59897-75AE-4AAC-ADEB-32329B8950C4}" presName="childText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83620-1FB1-4713-92DB-81C3126BFE7E}" type="pres">
      <dgm:prSet presAssocID="{E7C76C87-6DAD-417F-BC9D-6D30B367AE9A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A9592-CC06-416B-A5A0-DCE8B8512D46}" type="pres">
      <dgm:prSet presAssocID="{E7C76C87-6DAD-417F-BC9D-6D30B367AE9A}" presName="childText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40F7F-B670-49E5-8B02-BD588A2E1C1D}" type="pres">
      <dgm:prSet presAssocID="{C3FB9A32-54CC-480D-9B7D-68D23480BBEE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9945A-BFA1-406C-84E9-1C1F2AD0E012}" type="pres">
      <dgm:prSet presAssocID="{C3FB9A32-54CC-480D-9B7D-68D23480BBEE}" presName="childText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2848E-AC3E-4022-9FB7-C155B7E44E9B}" type="pres">
      <dgm:prSet presAssocID="{81ABF44C-D958-4A94-ABFA-09B227AB964C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37AB1-B854-4D87-9753-8C81889AADA4}" type="pres">
      <dgm:prSet presAssocID="{81ABF44C-D958-4A94-ABFA-09B227AB964C}" presName="childText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3CDC4-CAE5-409F-A60A-0D1856EE3612}" type="pres">
      <dgm:prSet presAssocID="{9D5A5D35-8EE7-482B-9BA3-8E96743E2172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8E8AF-1BD9-4B56-A2FF-2AD085A3607B}" type="pres">
      <dgm:prSet presAssocID="{9D5A5D35-8EE7-482B-9BA3-8E96743E2172}" presName="childText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A63454-9E33-4FC4-A413-7D25FD1D3883}" srcId="{9D5A5D35-8EE7-482B-9BA3-8E96743E2172}" destId="{7D415922-FE29-4902-BCC1-F91620554967}" srcOrd="0" destOrd="0" parTransId="{924BDA4F-63FF-4D31-80FB-0508E1D27EF5}" sibTransId="{FCB1D886-7F9E-43CF-B1E6-918B9EA423BA}"/>
    <dgm:cxn modelId="{6124696D-D737-4BC7-B6B5-2CCC64D876A3}" type="presOf" srcId="{AC2C4BF7-7FD5-4D59-99F4-D3E687135EE1}" destId="{537A7046-D536-470A-AD6A-F61DBF45B66D}" srcOrd="0" destOrd="0" presId="urn:microsoft.com/office/officeart/2005/8/layout/vList2"/>
    <dgm:cxn modelId="{C38EFE99-4411-40E0-8B17-3E5F3A80269B}" type="presOf" srcId="{80F739DF-8981-481A-8B75-CB3940E161BA}" destId="{F6C75DFF-90D3-4E3D-98DD-7E1E026D1B8D}" srcOrd="0" destOrd="0" presId="urn:microsoft.com/office/officeart/2005/8/layout/vList2"/>
    <dgm:cxn modelId="{6B93281A-C974-4AEE-94E3-89AC39A415DF}" srcId="{AC2C4BF7-7FD5-4D59-99F4-D3E687135EE1}" destId="{C3FB9A32-54CC-480D-9B7D-68D23480BBEE}" srcOrd="6" destOrd="0" parTransId="{5D2ABDE9-FE35-4BE3-967D-AE556FB4AF1E}" sibTransId="{E626BA70-51DD-457E-82CE-DFC9DF65A924}"/>
    <dgm:cxn modelId="{DEBC2D22-6B39-40A4-B814-8EDCB1FC047F}" type="presOf" srcId="{E7C76C87-6DAD-417F-BC9D-6D30B367AE9A}" destId="{AC583620-1FB1-4713-92DB-81C3126BFE7E}" srcOrd="0" destOrd="0" presId="urn:microsoft.com/office/officeart/2005/8/layout/vList2"/>
    <dgm:cxn modelId="{0BEFCCF1-FC9E-4EF0-BCC3-055D627D35E0}" srcId="{81ABF44C-D958-4A94-ABFA-09B227AB964C}" destId="{186A20CE-6451-4594-9296-97891CB84CAC}" srcOrd="0" destOrd="0" parTransId="{A471CBB4-CE30-49F7-8C6C-E57EA15429C5}" sibTransId="{F42BD7AB-9787-49E6-A39E-7E8CC0058085}"/>
    <dgm:cxn modelId="{826C1F4B-F30B-43F8-B3AF-FF1956BDF3F9}" srcId="{AC2C4BF7-7FD5-4D59-99F4-D3E687135EE1}" destId="{81ABF44C-D958-4A94-ABFA-09B227AB964C}" srcOrd="7" destOrd="0" parTransId="{0FDE6EC5-27DA-4CBF-AA70-F93644FDB138}" sibTransId="{51657B07-9DCE-49C4-8317-10EFADC0E182}"/>
    <dgm:cxn modelId="{08DB70A3-EDCF-40C9-AB98-B1190EF67FF8}" srcId="{AC2C4BF7-7FD5-4D59-99F4-D3E687135EE1}" destId="{3DC7A048-D0FA-4FAE-AD4F-90581F164FBF}" srcOrd="1" destOrd="0" parTransId="{9A18E20F-A3B3-40E0-AB68-C7D2E9ADE444}" sibTransId="{BB83591D-B4DB-4F11-8206-1EB85526CEA8}"/>
    <dgm:cxn modelId="{F517F622-9EB7-4DF7-959B-ADF9B7140BD7}" srcId="{0F70BBC8-FCCD-4EBF-A43D-53CB7842DB06}" destId="{80F739DF-8981-481A-8B75-CB3940E161BA}" srcOrd="0" destOrd="0" parTransId="{64DC1AE5-3554-4CC3-B3FA-6A61CEDB7B83}" sibTransId="{E885C51F-37A8-4191-8232-E81D8BD6BE36}"/>
    <dgm:cxn modelId="{A3339426-FFBA-4C49-9BC7-645FEC3602D0}" srcId="{AC2C4BF7-7FD5-4D59-99F4-D3E687135EE1}" destId="{E7C76C87-6DAD-417F-BC9D-6D30B367AE9A}" srcOrd="5" destOrd="0" parTransId="{298C5386-EB8C-44F5-997A-41E19920EF4B}" sibTransId="{2C56F329-2791-466E-85D1-6E674CC537A3}"/>
    <dgm:cxn modelId="{03DDBD08-F6BB-4B89-A575-DB6407281F69}" type="presOf" srcId="{3DC7A048-D0FA-4FAE-AD4F-90581F164FBF}" destId="{30DA44C4-E59D-4212-A8E2-5F41B3213D55}" srcOrd="0" destOrd="0" presId="urn:microsoft.com/office/officeart/2005/8/layout/vList2"/>
    <dgm:cxn modelId="{EB4DAC9B-D03D-4B49-8442-01A66936BF01}" type="presOf" srcId="{7D415922-FE29-4902-BCC1-F91620554967}" destId="{F338E8AF-1BD9-4B56-A2FF-2AD085A3607B}" srcOrd="0" destOrd="0" presId="urn:microsoft.com/office/officeart/2005/8/layout/vList2"/>
    <dgm:cxn modelId="{FF6278ED-53B1-4C6E-8CFB-0C47B9905227}" srcId="{AC2C4BF7-7FD5-4D59-99F4-D3E687135EE1}" destId="{CFA2F904-9573-4E9A-99D9-2E530CADA464}" srcOrd="3" destOrd="0" parTransId="{68495F53-C5C4-49F7-A503-1DC38956CF3D}" sibTransId="{CA94C033-5916-43E8-89A6-7417D35AEC02}"/>
    <dgm:cxn modelId="{504740E6-ADBF-4BCA-AB70-10AFF8BCDA71}" type="presOf" srcId="{48A59897-75AE-4AAC-ADEB-32329B8950C4}" destId="{F9A81C3E-8B98-498A-9198-6872154E06E0}" srcOrd="0" destOrd="0" presId="urn:microsoft.com/office/officeart/2005/8/layout/vList2"/>
    <dgm:cxn modelId="{D96BCD2E-578D-41FC-B9FF-3762DCCFE8AC}" srcId="{AC2C4BF7-7FD5-4D59-99F4-D3E687135EE1}" destId="{48A59897-75AE-4AAC-ADEB-32329B8950C4}" srcOrd="4" destOrd="0" parTransId="{FB315CB1-EA4D-4755-BA57-6914C22A1661}" sibTransId="{66B71EB0-282B-4290-BE39-9C00737460EF}"/>
    <dgm:cxn modelId="{55B7A3B6-63EE-42B5-B67C-4615E070D7AF}" type="presOf" srcId="{AFE2C8C7-1C73-4112-80D6-0A0E3ECD4904}" destId="{62B3DDAB-1DCC-4E28-8686-292A73AF16A2}" srcOrd="0" destOrd="0" presId="urn:microsoft.com/office/officeart/2005/8/layout/vList2"/>
    <dgm:cxn modelId="{D108B5E6-4B6E-4070-8BB5-97D1109C0D42}" type="presOf" srcId="{25226B2C-75A5-4D8E-8715-2ECF01B907A5}" destId="{B717A410-C8DF-47D7-B7CD-C8D85269ECDB}" srcOrd="0" destOrd="0" presId="urn:microsoft.com/office/officeart/2005/8/layout/vList2"/>
    <dgm:cxn modelId="{9BE47C31-6777-4FA5-8A5A-CABB8B2CCA8E}" type="presOf" srcId="{0F70BBC8-FCCD-4EBF-A43D-53CB7842DB06}" destId="{D2C6FEB5-481A-47CB-8A9F-EDF9E12CBC8C}" srcOrd="0" destOrd="0" presId="urn:microsoft.com/office/officeart/2005/8/layout/vList2"/>
    <dgm:cxn modelId="{CA18003D-0811-4639-9EE1-0D2CC1B0FC94}" srcId="{C3FB9A32-54CC-480D-9B7D-68D23480BBEE}" destId="{A10569DE-226F-4F18-9FBA-B97D562D4CA7}" srcOrd="0" destOrd="0" parTransId="{FD15DB3E-DB3F-4749-A786-4C1AE91ED2C6}" sibTransId="{C1834914-6B6E-4A78-8C7F-74D84852ABAB}"/>
    <dgm:cxn modelId="{87AC8000-647D-4C5B-8034-77B15F3EEDB5}" type="presOf" srcId="{C3FB9A32-54CC-480D-9B7D-68D23480BBEE}" destId="{5B840F7F-B670-49E5-8B02-BD588A2E1C1D}" srcOrd="0" destOrd="0" presId="urn:microsoft.com/office/officeart/2005/8/layout/vList2"/>
    <dgm:cxn modelId="{2ED7D72F-29CA-4E5F-902E-F1C25D15CD0E}" type="presOf" srcId="{C4D1227C-E551-40B0-91F3-CCB0330B0EAF}" destId="{387E97E9-9188-4AF5-A7D5-F839868EAB9D}" srcOrd="0" destOrd="0" presId="urn:microsoft.com/office/officeart/2005/8/layout/vList2"/>
    <dgm:cxn modelId="{3C05357F-83B1-4DC5-A7EB-1076E42D52A7}" type="presOf" srcId="{CFA2F904-9573-4E9A-99D9-2E530CADA464}" destId="{0F4B01C3-26A8-4CBE-AA96-5B49BD042D99}" srcOrd="0" destOrd="0" presId="urn:microsoft.com/office/officeart/2005/8/layout/vList2"/>
    <dgm:cxn modelId="{2179DE91-00DD-4236-B99D-7303E30E763E}" srcId="{E7C76C87-6DAD-417F-BC9D-6D30B367AE9A}" destId="{EAFF3486-B22D-4992-8170-46A34395E19C}" srcOrd="0" destOrd="0" parTransId="{0121BFDD-A6A4-4234-BF4F-B1E100E1DD3F}" sibTransId="{F0CEEF08-96D6-41CD-8F94-F70084959384}"/>
    <dgm:cxn modelId="{414EFB80-6030-414D-AF77-2C11E154A5B6}" srcId="{AC2C4BF7-7FD5-4D59-99F4-D3E687135EE1}" destId="{0F70BBC8-FCCD-4EBF-A43D-53CB7842DB06}" srcOrd="0" destOrd="0" parTransId="{CC970549-2C57-4EBC-AD5D-2E49E11F70FB}" sibTransId="{D8020D6E-800E-4D64-9880-873E0D1D196B}"/>
    <dgm:cxn modelId="{AF91F73F-56A1-4D7F-97EC-2610CEFE55FF}" type="presOf" srcId="{EAFF3486-B22D-4992-8170-46A34395E19C}" destId="{6C2A9592-CC06-416B-A5A0-DCE8B8512D46}" srcOrd="0" destOrd="0" presId="urn:microsoft.com/office/officeart/2005/8/layout/vList2"/>
    <dgm:cxn modelId="{3E9BC512-AA76-4E63-BD2C-BF05D5473190}" srcId="{AC2C4BF7-7FD5-4D59-99F4-D3E687135EE1}" destId="{AFE2C8C7-1C73-4112-80D6-0A0E3ECD4904}" srcOrd="2" destOrd="0" parTransId="{465BBAA1-E9B1-4C3A-B0FE-8FAF60751CA9}" sibTransId="{0E5FE480-978B-4CA5-BE93-B4F681E969BC}"/>
    <dgm:cxn modelId="{2FFC74F1-E57F-427C-868E-72269708073A}" type="presOf" srcId="{723604B8-95EF-4275-97D5-83894676C982}" destId="{8F8392DC-281B-4B04-8E7B-ABEF61E54315}" srcOrd="0" destOrd="0" presId="urn:microsoft.com/office/officeart/2005/8/layout/vList2"/>
    <dgm:cxn modelId="{8468854C-5157-417D-B5E1-80809E0BE778}" srcId="{AFE2C8C7-1C73-4112-80D6-0A0E3ECD4904}" destId="{25226B2C-75A5-4D8E-8715-2ECF01B907A5}" srcOrd="0" destOrd="0" parTransId="{73B72E22-B0C3-4BFD-8475-F14F3559B960}" sibTransId="{B63A21E6-C773-45FE-90FD-4D060019FC9F}"/>
    <dgm:cxn modelId="{13DA3B1F-A945-4A19-9150-03E4CD40980F}" srcId="{CFA2F904-9573-4E9A-99D9-2E530CADA464}" destId="{C4D1227C-E551-40B0-91F3-CCB0330B0EAF}" srcOrd="0" destOrd="0" parTransId="{17F26A13-995A-45D0-A2EC-6651C16771F8}" sibTransId="{72CF3C7D-DD67-467D-8E37-0C275029DC68}"/>
    <dgm:cxn modelId="{8B459BEC-7591-439A-9783-1242CDD60E09}" type="presOf" srcId="{186A20CE-6451-4594-9296-97891CB84CAC}" destId="{EA237AB1-B854-4D87-9753-8C81889AADA4}" srcOrd="0" destOrd="0" presId="urn:microsoft.com/office/officeart/2005/8/layout/vList2"/>
    <dgm:cxn modelId="{B37AF592-425E-4FF8-AE14-5873FFAD330A}" type="presOf" srcId="{A10569DE-226F-4F18-9FBA-B97D562D4CA7}" destId="{2209945A-BFA1-406C-84E9-1C1F2AD0E012}" srcOrd="0" destOrd="0" presId="urn:microsoft.com/office/officeart/2005/8/layout/vList2"/>
    <dgm:cxn modelId="{857ADE5D-D4D7-4D66-9428-DBE55CC79F04}" type="presOf" srcId="{B0A188ED-5926-4684-88B3-E69E16D70F8D}" destId="{682EC211-F44D-49BD-BCEC-EA73C70C5A7E}" srcOrd="0" destOrd="0" presId="urn:microsoft.com/office/officeart/2005/8/layout/vList2"/>
    <dgm:cxn modelId="{26E69E91-BB0E-472F-9825-C8A17C67C640}" srcId="{AC2C4BF7-7FD5-4D59-99F4-D3E687135EE1}" destId="{9D5A5D35-8EE7-482B-9BA3-8E96743E2172}" srcOrd="8" destOrd="0" parTransId="{D8827D1C-3D4D-49D6-9A4C-940D02793A16}" sibTransId="{63E6CF71-37BA-40B0-B20E-A59FA5965DE6}"/>
    <dgm:cxn modelId="{FF4C388C-9FC9-4074-8FC4-56D8A52BA0A6}" type="presOf" srcId="{81ABF44C-D958-4A94-ABFA-09B227AB964C}" destId="{57D2848E-AC3E-4022-9FB7-C155B7E44E9B}" srcOrd="0" destOrd="0" presId="urn:microsoft.com/office/officeart/2005/8/layout/vList2"/>
    <dgm:cxn modelId="{7AAB5853-071C-419F-B21E-814410BA89BA}" srcId="{3DC7A048-D0FA-4FAE-AD4F-90581F164FBF}" destId="{B0A188ED-5926-4684-88B3-E69E16D70F8D}" srcOrd="0" destOrd="0" parTransId="{DAFCC8D9-4C92-4741-862C-432C3E7E96FD}" sibTransId="{A290F41F-898C-452D-8053-D5C90A1E919F}"/>
    <dgm:cxn modelId="{1BBF2591-7FAF-4751-8E1F-589A83E4D822}" srcId="{48A59897-75AE-4AAC-ADEB-32329B8950C4}" destId="{723604B8-95EF-4275-97D5-83894676C982}" srcOrd="0" destOrd="0" parTransId="{BA4F6D36-E7BC-44D5-B1A5-3618A733BAB9}" sibTransId="{2E4E2EF9-946D-4812-A9CF-0AE4B5883C8D}"/>
    <dgm:cxn modelId="{17041E78-E3C0-4A28-8145-6EEC48273FA9}" type="presOf" srcId="{9D5A5D35-8EE7-482B-9BA3-8E96743E2172}" destId="{3293CDC4-CAE5-409F-A60A-0D1856EE3612}" srcOrd="0" destOrd="0" presId="urn:microsoft.com/office/officeart/2005/8/layout/vList2"/>
    <dgm:cxn modelId="{7B5EDD94-F165-4E5C-A421-29823C22D7C2}" type="presParOf" srcId="{537A7046-D536-470A-AD6A-F61DBF45B66D}" destId="{D2C6FEB5-481A-47CB-8A9F-EDF9E12CBC8C}" srcOrd="0" destOrd="0" presId="urn:microsoft.com/office/officeart/2005/8/layout/vList2"/>
    <dgm:cxn modelId="{ABC2C615-E14F-4C15-A753-1F157896B859}" type="presParOf" srcId="{537A7046-D536-470A-AD6A-F61DBF45B66D}" destId="{F6C75DFF-90D3-4E3D-98DD-7E1E026D1B8D}" srcOrd="1" destOrd="0" presId="urn:microsoft.com/office/officeart/2005/8/layout/vList2"/>
    <dgm:cxn modelId="{A8F09D28-5F19-4BE2-BE3C-9E2EE3013BEC}" type="presParOf" srcId="{537A7046-D536-470A-AD6A-F61DBF45B66D}" destId="{30DA44C4-E59D-4212-A8E2-5F41B3213D55}" srcOrd="2" destOrd="0" presId="urn:microsoft.com/office/officeart/2005/8/layout/vList2"/>
    <dgm:cxn modelId="{D2E4BD29-D445-45AD-B4F9-688BC808DCF8}" type="presParOf" srcId="{537A7046-D536-470A-AD6A-F61DBF45B66D}" destId="{682EC211-F44D-49BD-BCEC-EA73C70C5A7E}" srcOrd="3" destOrd="0" presId="urn:microsoft.com/office/officeart/2005/8/layout/vList2"/>
    <dgm:cxn modelId="{E5B3A06D-9453-423C-A28E-DEE6D8716C05}" type="presParOf" srcId="{537A7046-D536-470A-AD6A-F61DBF45B66D}" destId="{62B3DDAB-1DCC-4E28-8686-292A73AF16A2}" srcOrd="4" destOrd="0" presId="urn:microsoft.com/office/officeart/2005/8/layout/vList2"/>
    <dgm:cxn modelId="{1409CFC9-A7FE-4776-8332-7BB010624127}" type="presParOf" srcId="{537A7046-D536-470A-AD6A-F61DBF45B66D}" destId="{B717A410-C8DF-47D7-B7CD-C8D85269ECDB}" srcOrd="5" destOrd="0" presId="urn:microsoft.com/office/officeart/2005/8/layout/vList2"/>
    <dgm:cxn modelId="{BC5EE608-80A3-4894-BD5C-2B3A25AC52C6}" type="presParOf" srcId="{537A7046-D536-470A-AD6A-F61DBF45B66D}" destId="{0F4B01C3-26A8-4CBE-AA96-5B49BD042D99}" srcOrd="6" destOrd="0" presId="urn:microsoft.com/office/officeart/2005/8/layout/vList2"/>
    <dgm:cxn modelId="{9B9FD934-E160-4D84-BFBC-BCEA27CC8B7F}" type="presParOf" srcId="{537A7046-D536-470A-AD6A-F61DBF45B66D}" destId="{387E97E9-9188-4AF5-A7D5-F839868EAB9D}" srcOrd="7" destOrd="0" presId="urn:microsoft.com/office/officeart/2005/8/layout/vList2"/>
    <dgm:cxn modelId="{452C85F3-104E-4E8D-8CA1-6B95370E1E3A}" type="presParOf" srcId="{537A7046-D536-470A-AD6A-F61DBF45B66D}" destId="{F9A81C3E-8B98-498A-9198-6872154E06E0}" srcOrd="8" destOrd="0" presId="urn:microsoft.com/office/officeart/2005/8/layout/vList2"/>
    <dgm:cxn modelId="{49C18F90-EC7B-4654-A12D-C4FEA45D6687}" type="presParOf" srcId="{537A7046-D536-470A-AD6A-F61DBF45B66D}" destId="{8F8392DC-281B-4B04-8E7B-ABEF61E54315}" srcOrd="9" destOrd="0" presId="urn:microsoft.com/office/officeart/2005/8/layout/vList2"/>
    <dgm:cxn modelId="{4157DAD2-F6C0-4FEE-B9F7-186C99633A88}" type="presParOf" srcId="{537A7046-D536-470A-AD6A-F61DBF45B66D}" destId="{AC583620-1FB1-4713-92DB-81C3126BFE7E}" srcOrd="10" destOrd="0" presId="urn:microsoft.com/office/officeart/2005/8/layout/vList2"/>
    <dgm:cxn modelId="{81632F14-6362-4974-8CBD-F24E8C9213E3}" type="presParOf" srcId="{537A7046-D536-470A-AD6A-F61DBF45B66D}" destId="{6C2A9592-CC06-416B-A5A0-DCE8B8512D46}" srcOrd="11" destOrd="0" presId="urn:microsoft.com/office/officeart/2005/8/layout/vList2"/>
    <dgm:cxn modelId="{512DA0BA-E5F4-428B-8135-9AFEA4AE58DB}" type="presParOf" srcId="{537A7046-D536-470A-AD6A-F61DBF45B66D}" destId="{5B840F7F-B670-49E5-8B02-BD588A2E1C1D}" srcOrd="12" destOrd="0" presId="urn:microsoft.com/office/officeart/2005/8/layout/vList2"/>
    <dgm:cxn modelId="{815B4B06-AE3D-42EB-B60B-45C23BEFF02A}" type="presParOf" srcId="{537A7046-D536-470A-AD6A-F61DBF45B66D}" destId="{2209945A-BFA1-406C-84E9-1C1F2AD0E012}" srcOrd="13" destOrd="0" presId="urn:microsoft.com/office/officeart/2005/8/layout/vList2"/>
    <dgm:cxn modelId="{C3A06A8B-C5BF-462B-B8F4-6E1332CED6B0}" type="presParOf" srcId="{537A7046-D536-470A-AD6A-F61DBF45B66D}" destId="{57D2848E-AC3E-4022-9FB7-C155B7E44E9B}" srcOrd="14" destOrd="0" presId="urn:microsoft.com/office/officeart/2005/8/layout/vList2"/>
    <dgm:cxn modelId="{B01C0162-4446-4A77-A44D-377B4D6B2E16}" type="presParOf" srcId="{537A7046-D536-470A-AD6A-F61DBF45B66D}" destId="{EA237AB1-B854-4D87-9753-8C81889AADA4}" srcOrd="15" destOrd="0" presId="urn:microsoft.com/office/officeart/2005/8/layout/vList2"/>
    <dgm:cxn modelId="{831DB919-1B8F-47F3-9CF2-91827D451453}" type="presParOf" srcId="{537A7046-D536-470A-AD6A-F61DBF45B66D}" destId="{3293CDC4-CAE5-409F-A60A-0D1856EE3612}" srcOrd="16" destOrd="0" presId="urn:microsoft.com/office/officeart/2005/8/layout/vList2"/>
    <dgm:cxn modelId="{C8B47CB3-507E-4DB0-8396-D428F81E5969}" type="presParOf" srcId="{537A7046-D536-470A-AD6A-F61DBF45B66D}" destId="{F338E8AF-1BD9-4B56-A2FF-2AD085A3607B}" srcOrd="17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20825B-ABF5-4BE0-BA4E-8E21B7D8707C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FCD8F3B-F336-477D-A758-6EBB67EF7E0A}">
      <dgm:prSet phldrT="[Текст]" phldr="1"/>
      <dgm:spPr/>
      <dgm:t>
        <a:bodyPr/>
        <a:lstStyle/>
        <a:p>
          <a:endParaRPr lang="ru-RU" dirty="0"/>
        </a:p>
      </dgm:t>
    </dgm:pt>
    <dgm:pt modelId="{D9428C44-5365-4827-AC23-70FEFCD27359}" type="parTrans" cxnId="{87E17CC8-D04F-46A4-812B-1912BAEDEEA2}">
      <dgm:prSet/>
      <dgm:spPr/>
      <dgm:t>
        <a:bodyPr/>
        <a:lstStyle/>
        <a:p>
          <a:endParaRPr lang="ru-RU"/>
        </a:p>
      </dgm:t>
    </dgm:pt>
    <dgm:pt modelId="{8B5ABDA1-BAB9-4288-AC06-3C07EB20EFAA}" type="sibTrans" cxnId="{87E17CC8-D04F-46A4-812B-1912BAEDEEA2}">
      <dgm:prSet/>
      <dgm:spPr/>
      <dgm:t>
        <a:bodyPr/>
        <a:lstStyle/>
        <a:p>
          <a:endParaRPr lang="ru-RU"/>
        </a:p>
      </dgm:t>
    </dgm:pt>
    <dgm:pt modelId="{A2BEA3A8-15BF-42BE-8B5B-5FF0B12326A9}">
      <dgm:prSet phldrT="[Текст]"/>
      <dgm:spPr/>
      <dgm:t>
        <a:bodyPr/>
        <a:lstStyle/>
        <a:p>
          <a:r>
            <a:rPr lang="ru-RU" dirty="0" smtClean="0"/>
            <a:t>Необходимость приведения в соответствие уровней квалификации по профессиональным стандартам</a:t>
          </a:r>
          <a:endParaRPr lang="ru-RU" dirty="0"/>
        </a:p>
      </dgm:t>
    </dgm:pt>
    <dgm:pt modelId="{8CD9C086-CB47-484D-9488-28C2EE8013B9}" type="parTrans" cxnId="{60644E7B-998E-4DC3-A919-A9648ECC2345}">
      <dgm:prSet/>
      <dgm:spPr/>
      <dgm:t>
        <a:bodyPr/>
        <a:lstStyle/>
        <a:p>
          <a:endParaRPr lang="ru-RU"/>
        </a:p>
      </dgm:t>
    </dgm:pt>
    <dgm:pt modelId="{25BFEFDD-876A-47F6-AE33-C32BD541521C}" type="sibTrans" cxnId="{60644E7B-998E-4DC3-A919-A9648ECC2345}">
      <dgm:prSet/>
      <dgm:spPr/>
      <dgm:t>
        <a:bodyPr/>
        <a:lstStyle/>
        <a:p>
          <a:endParaRPr lang="ru-RU"/>
        </a:p>
      </dgm:t>
    </dgm:pt>
    <dgm:pt modelId="{6FA9EEC2-899C-4EBA-8954-008843C10700}">
      <dgm:prSet phldrT="[Текст]" phldr="1"/>
      <dgm:spPr/>
      <dgm:t>
        <a:bodyPr/>
        <a:lstStyle/>
        <a:p>
          <a:endParaRPr lang="ru-RU" dirty="0"/>
        </a:p>
      </dgm:t>
    </dgm:pt>
    <dgm:pt modelId="{A9D421C2-D269-42EF-90FD-C92EAB20CD97}" type="parTrans" cxnId="{141FD4DB-2D68-4624-82F7-757C53FB7519}">
      <dgm:prSet/>
      <dgm:spPr/>
      <dgm:t>
        <a:bodyPr/>
        <a:lstStyle/>
        <a:p>
          <a:endParaRPr lang="ru-RU"/>
        </a:p>
      </dgm:t>
    </dgm:pt>
    <dgm:pt modelId="{4ED4B940-9AB0-4B83-A5FC-951D40E45A3B}" type="sibTrans" cxnId="{141FD4DB-2D68-4624-82F7-757C53FB7519}">
      <dgm:prSet/>
      <dgm:spPr/>
      <dgm:t>
        <a:bodyPr/>
        <a:lstStyle/>
        <a:p>
          <a:endParaRPr lang="ru-RU"/>
        </a:p>
      </dgm:t>
    </dgm:pt>
    <dgm:pt modelId="{5D7D9F3E-68AE-4E8A-BC4D-EE161E3F8933}">
      <dgm:prSet phldrT="[Текст]"/>
      <dgm:spPr/>
      <dgm:t>
        <a:bodyPr/>
        <a:lstStyle/>
        <a:p>
          <a:r>
            <a:rPr lang="ru-RU" dirty="0" smtClean="0"/>
            <a:t>Необходимость уточнения необходимых уровней образования для соответствия профессиональному стандарту </a:t>
          </a:r>
          <a:endParaRPr lang="ru-RU" dirty="0"/>
        </a:p>
      </dgm:t>
    </dgm:pt>
    <dgm:pt modelId="{470F265D-3B95-4E8F-90C2-4D3976C5977E}" type="parTrans" cxnId="{5F5B939A-141A-487B-A011-AF25B46B52A9}">
      <dgm:prSet/>
      <dgm:spPr/>
      <dgm:t>
        <a:bodyPr/>
        <a:lstStyle/>
        <a:p>
          <a:endParaRPr lang="ru-RU"/>
        </a:p>
      </dgm:t>
    </dgm:pt>
    <dgm:pt modelId="{01A2F5F1-1589-4E17-9698-69F2AB13A0CB}" type="sibTrans" cxnId="{5F5B939A-141A-487B-A011-AF25B46B52A9}">
      <dgm:prSet/>
      <dgm:spPr/>
      <dgm:t>
        <a:bodyPr/>
        <a:lstStyle/>
        <a:p>
          <a:endParaRPr lang="ru-RU"/>
        </a:p>
      </dgm:t>
    </dgm:pt>
    <dgm:pt modelId="{712E67EF-F518-4B46-9157-B08A2C34E3B0}">
      <dgm:prSet phldrT="[Текст]" phldr="1"/>
      <dgm:spPr/>
      <dgm:t>
        <a:bodyPr/>
        <a:lstStyle/>
        <a:p>
          <a:endParaRPr lang="ru-RU" dirty="0"/>
        </a:p>
      </dgm:t>
    </dgm:pt>
    <dgm:pt modelId="{D21CF451-ECF1-42CD-8C4D-0CFEF48A92E8}" type="parTrans" cxnId="{B6E3AD3F-E379-44D1-B1E2-C3F63C8A51BF}">
      <dgm:prSet/>
      <dgm:spPr/>
      <dgm:t>
        <a:bodyPr/>
        <a:lstStyle/>
        <a:p>
          <a:endParaRPr lang="ru-RU"/>
        </a:p>
      </dgm:t>
    </dgm:pt>
    <dgm:pt modelId="{A0058846-A35B-4F7A-89C1-F775A831C3AF}" type="sibTrans" cxnId="{B6E3AD3F-E379-44D1-B1E2-C3F63C8A51BF}">
      <dgm:prSet/>
      <dgm:spPr/>
      <dgm:t>
        <a:bodyPr/>
        <a:lstStyle/>
        <a:p>
          <a:endParaRPr lang="ru-RU"/>
        </a:p>
      </dgm:t>
    </dgm:pt>
    <dgm:pt modelId="{BDB45230-3F9C-4B60-AA0E-8C3731135BD5}">
      <dgm:prSet phldrT="[Текст]"/>
      <dgm:spPr/>
      <dgm:t>
        <a:bodyPr/>
        <a:lstStyle/>
        <a:p>
          <a:r>
            <a:rPr lang="ru-RU" dirty="0" smtClean="0"/>
            <a:t>Необходимость уточнения наименования должностей, соответствующих разработанному стандарту</a:t>
          </a:r>
          <a:endParaRPr lang="ru-RU" dirty="0"/>
        </a:p>
      </dgm:t>
    </dgm:pt>
    <dgm:pt modelId="{AF5C89C7-C9A8-45A3-B32B-8C44FE431192}" type="parTrans" cxnId="{D5113802-9EC9-4C50-B821-E6B08EAF4399}">
      <dgm:prSet/>
      <dgm:spPr/>
      <dgm:t>
        <a:bodyPr/>
        <a:lstStyle/>
        <a:p>
          <a:endParaRPr lang="ru-RU"/>
        </a:p>
      </dgm:t>
    </dgm:pt>
    <dgm:pt modelId="{0DFD328F-9DFE-4320-A891-88225C334EA6}" type="sibTrans" cxnId="{D5113802-9EC9-4C50-B821-E6B08EAF4399}">
      <dgm:prSet/>
      <dgm:spPr/>
      <dgm:t>
        <a:bodyPr/>
        <a:lstStyle/>
        <a:p>
          <a:endParaRPr lang="ru-RU"/>
        </a:p>
      </dgm:t>
    </dgm:pt>
    <dgm:pt modelId="{C96C168A-BC9C-4659-A41F-F84D0C62A472}">
      <dgm:prSet/>
      <dgm:spPr/>
      <dgm:t>
        <a:bodyPr/>
        <a:lstStyle/>
        <a:p>
          <a:endParaRPr lang="ru-RU" dirty="0"/>
        </a:p>
      </dgm:t>
    </dgm:pt>
    <dgm:pt modelId="{58448DAC-8BC7-4F2E-85B3-054E1F54422C}" type="parTrans" cxnId="{9786D509-07CB-4475-A49E-5F2EE7ED5927}">
      <dgm:prSet/>
      <dgm:spPr/>
      <dgm:t>
        <a:bodyPr/>
        <a:lstStyle/>
        <a:p>
          <a:endParaRPr lang="ru-RU"/>
        </a:p>
      </dgm:t>
    </dgm:pt>
    <dgm:pt modelId="{05A5D670-E9D3-4DDE-803E-10FAAC284CBC}" type="sibTrans" cxnId="{9786D509-07CB-4475-A49E-5F2EE7ED5927}">
      <dgm:prSet/>
      <dgm:spPr/>
      <dgm:t>
        <a:bodyPr/>
        <a:lstStyle/>
        <a:p>
          <a:endParaRPr lang="ru-RU"/>
        </a:p>
      </dgm:t>
    </dgm:pt>
    <dgm:pt modelId="{CB40B65D-6A07-4D64-A484-18F297A1FEB9}">
      <dgm:prSet/>
      <dgm:spPr/>
      <dgm:t>
        <a:bodyPr/>
        <a:lstStyle/>
        <a:p>
          <a:r>
            <a:rPr lang="ru-RU" dirty="0" smtClean="0"/>
            <a:t>Необходимость укрупнения (уточнения) трудовых действий</a:t>
          </a:r>
          <a:endParaRPr lang="ru-RU" dirty="0"/>
        </a:p>
      </dgm:t>
    </dgm:pt>
    <dgm:pt modelId="{AD0EB6D9-0ECD-4056-8285-12ABE741CF68}" type="parTrans" cxnId="{082E0F93-AD8B-4ACC-8CFC-D74CFCBDE963}">
      <dgm:prSet/>
      <dgm:spPr/>
      <dgm:t>
        <a:bodyPr/>
        <a:lstStyle/>
        <a:p>
          <a:endParaRPr lang="ru-RU"/>
        </a:p>
      </dgm:t>
    </dgm:pt>
    <dgm:pt modelId="{CCD785BD-EDA3-4B80-A874-2E14784E1AB4}" type="sibTrans" cxnId="{082E0F93-AD8B-4ACC-8CFC-D74CFCBDE963}">
      <dgm:prSet/>
      <dgm:spPr/>
      <dgm:t>
        <a:bodyPr/>
        <a:lstStyle/>
        <a:p>
          <a:endParaRPr lang="ru-RU"/>
        </a:p>
      </dgm:t>
    </dgm:pt>
    <dgm:pt modelId="{6300757D-69C6-496D-A109-AE7647BAAEDF}">
      <dgm:prSet/>
      <dgm:spPr/>
      <dgm:t>
        <a:bodyPr/>
        <a:lstStyle/>
        <a:p>
          <a:endParaRPr lang="ru-RU" dirty="0"/>
        </a:p>
      </dgm:t>
    </dgm:pt>
    <dgm:pt modelId="{455B8DCD-AC27-4BA5-B7A5-D1149218B004}" type="parTrans" cxnId="{29E3AD1A-AE3C-41C8-9EE2-34137E2BB0D7}">
      <dgm:prSet/>
      <dgm:spPr/>
      <dgm:t>
        <a:bodyPr/>
        <a:lstStyle/>
        <a:p>
          <a:endParaRPr lang="ru-RU"/>
        </a:p>
      </dgm:t>
    </dgm:pt>
    <dgm:pt modelId="{D5594DE6-15D9-4244-976F-B065BB739115}" type="sibTrans" cxnId="{29E3AD1A-AE3C-41C8-9EE2-34137E2BB0D7}">
      <dgm:prSet/>
      <dgm:spPr/>
      <dgm:t>
        <a:bodyPr/>
        <a:lstStyle/>
        <a:p>
          <a:endParaRPr lang="ru-RU"/>
        </a:p>
      </dgm:t>
    </dgm:pt>
    <dgm:pt modelId="{2E05E96B-6A42-4F49-9774-CE3536D0D821}">
      <dgm:prSet/>
      <dgm:spPr/>
      <dgm:t>
        <a:bodyPr/>
        <a:lstStyle/>
        <a:p>
          <a:r>
            <a:rPr lang="ru-RU" dirty="0" smtClean="0"/>
            <a:t>Необходимость приведения в соответствие с новым законодательством терминологии и функций специалистов системы социальной защиты населения</a:t>
          </a:r>
          <a:endParaRPr lang="ru-RU" dirty="0"/>
        </a:p>
      </dgm:t>
    </dgm:pt>
    <dgm:pt modelId="{95D3B54C-F323-4E02-8EC6-AB6FBB3DBEB6}" type="parTrans" cxnId="{28AD2B41-3B0F-4ACD-8818-F68191F38FC9}">
      <dgm:prSet/>
      <dgm:spPr/>
      <dgm:t>
        <a:bodyPr/>
        <a:lstStyle/>
        <a:p>
          <a:endParaRPr lang="ru-RU"/>
        </a:p>
      </dgm:t>
    </dgm:pt>
    <dgm:pt modelId="{EFEE0540-07A4-4E67-BC74-AEB77E92DA1C}" type="sibTrans" cxnId="{28AD2B41-3B0F-4ACD-8818-F68191F38FC9}">
      <dgm:prSet/>
      <dgm:spPr/>
      <dgm:t>
        <a:bodyPr/>
        <a:lstStyle/>
        <a:p>
          <a:endParaRPr lang="ru-RU"/>
        </a:p>
      </dgm:t>
    </dgm:pt>
    <dgm:pt modelId="{15DD5D09-6ED4-4EBE-AFE1-31C028F94296}">
      <dgm:prSet/>
      <dgm:spPr/>
      <dgm:t>
        <a:bodyPr/>
        <a:lstStyle/>
        <a:p>
          <a:endParaRPr lang="ru-RU" dirty="0"/>
        </a:p>
      </dgm:t>
    </dgm:pt>
    <dgm:pt modelId="{92D4C9DA-434B-4485-8B0C-6CEB5C377469}" type="parTrans" cxnId="{19859EFA-3146-4B70-A751-952C3B587BC0}">
      <dgm:prSet/>
      <dgm:spPr/>
    </dgm:pt>
    <dgm:pt modelId="{70F019FA-6C5A-4205-9A39-98E8D74D823F}" type="sibTrans" cxnId="{19859EFA-3146-4B70-A751-952C3B587BC0}">
      <dgm:prSet/>
      <dgm:spPr/>
    </dgm:pt>
    <dgm:pt modelId="{110FBD7C-2849-4850-8611-D03B3606CB7F}">
      <dgm:prSet/>
      <dgm:spPr/>
      <dgm:t>
        <a:bodyPr/>
        <a:lstStyle/>
        <a:p>
          <a:r>
            <a:rPr lang="ru-RU" b="0" dirty="0" smtClean="0"/>
            <a:t>Появление новых векторов деятельности</a:t>
          </a:r>
          <a:endParaRPr lang="ru-RU" b="0" dirty="0"/>
        </a:p>
      </dgm:t>
    </dgm:pt>
    <dgm:pt modelId="{5D388E44-34B6-4EA1-8262-18E7F04E6905}" type="parTrans" cxnId="{360F24D3-377B-432E-9A0C-A7C12D5CC028}">
      <dgm:prSet/>
      <dgm:spPr/>
    </dgm:pt>
    <dgm:pt modelId="{721004EA-DAA9-4070-B3A4-EB29AFC03733}" type="sibTrans" cxnId="{360F24D3-377B-432E-9A0C-A7C12D5CC028}">
      <dgm:prSet/>
      <dgm:spPr/>
    </dgm:pt>
    <dgm:pt modelId="{187CE4B3-BF31-4D72-A657-FF9DAD89F0E2}" type="pres">
      <dgm:prSet presAssocID="{FD20825B-ABF5-4BE0-BA4E-8E21B7D870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C8E314-8FFF-4EDB-9E69-21DBDB22BD5A}" type="pres">
      <dgm:prSet presAssocID="{6300757D-69C6-496D-A109-AE7647BAAEDF}" presName="composite" presStyleCnt="0"/>
      <dgm:spPr/>
    </dgm:pt>
    <dgm:pt modelId="{0E9FFC3E-7AB0-44A3-8EEC-EE5A3FD1919E}" type="pres">
      <dgm:prSet presAssocID="{6300757D-69C6-496D-A109-AE7647BAAEDF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7F2B0-C0BD-4F98-8E32-F6502BFB1D9A}" type="pres">
      <dgm:prSet presAssocID="{6300757D-69C6-496D-A109-AE7647BAAEDF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D9ECF-E614-49F2-A025-27A60D7387C7}" type="pres">
      <dgm:prSet presAssocID="{D5594DE6-15D9-4244-976F-B065BB739115}" presName="sp" presStyleCnt="0"/>
      <dgm:spPr/>
    </dgm:pt>
    <dgm:pt modelId="{8462EA48-141E-4DA7-8821-A793BCE82ED6}" type="pres">
      <dgm:prSet presAssocID="{2FCD8F3B-F336-477D-A758-6EBB67EF7E0A}" presName="composite" presStyleCnt="0"/>
      <dgm:spPr/>
    </dgm:pt>
    <dgm:pt modelId="{F953BDA8-1928-48F3-B8A1-1D5D1E4FD874}" type="pres">
      <dgm:prSet presAssocID="{2FCD8F3B-F336-477D-A758-6EBB67EF7E0A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D34A8-9946-4160-94FE-7D479B0392FC}" type="pres">
      <dgm:prSet presAssocID="{2FCD8F3B-F336-477D-A758-6EBB67EF7E0A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9F645-C370-4E14-A768-B11AFB23BE13}" type="pres">
      <dgm:prSet presAssocID="{8B5ABDA1-BAB9-4288-AC06-3C07EB20EFAA}" presName="sp" presStyleCnt="0"/>
      <dgm:spPr/>
    </dgm:pt>
    <dgm:pt modelId="{797BD71C-6DB2-490D-B9C0-795DAE9D3B23}" type="pres">
      <dgm:prSet presAssocID="{6FA9EEC2-899C-4EBA-8954-008843C10700}" presName="composite" presStyleCnt="0"/>
      <dgm:spPr/>
    </dgm:pt>
    <dgm:pt modelId="{AC5A3294-E5D5-4EDF-B549-F9953D85AB68}" type="pres">
      <dgm:prSet presAssocID="{6FA9EEC2-899C-4EBA-8954-008843C10700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FFC2B-CF31-44F7-8FEC-D0554F35DCD2}" type="pres">
      <dgm:prSet presAssocID="{6FA9EEC2-899C-4EBA-8954-008843C10700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D2911-8F78-4891-8886-B94DE5BE85C7}" type="pres">
      <dgm:prSet presAssocID="{4ED4B940-9AB0-4B83-A5FC-951D40E45A3B}" presName="sp" presStyleCnt="0"/>
      <dgm:spPr/>
    </dgm:pt>
    <dgm:pt modelId="{299A2576-F3E8-4A61-BEE6-062B4C03A32A}" type="pres">
      <dgm:prSet presAssocID="{15DD5D09-6ED4-4EBE-AFE1-31C028F94296}" presName="composite" presStyleCnt="0"/>
      <dgm:spPr/>
    </dgm:pt>
    <dgm:pt modelId="{246B11F4-8FAA-4375-9C8F-CC2C9A35953E}" type="pres">
      <dgm:prSet presAssocID="{15DD5D09-6ED4-4EBE-AFE1-31C028F9429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7C128-3B8B-4F80-850B-F99778065242}" type="pres">
      <dgm:prSet presAssocID="{15DD5D09-6ED4-4EBE-AFE1-31C028F9429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40A9D-A70F-4C06-94C4-742EE7D5EB7C}" type="pres">
      <dgm:prSet presAssocID="{70F019FA-6C5A-4205-9A39-98E8D74D823F}" presName="sp" presStyleCnt="0"/>
      <dgm:spPr/>
    </dgm:pt>
    <dgm:pt modelId="{7E64D1DE-6993-4FEC-8CBF-79ADC572609E}" type="pres">
      <dgm:prSet presAssocID="{712E67EF-F518-4B46-9157-B08A2C34E3B0}" presName="composite" presStyleCnt="0"/>
      <dgm:spPr/>
    </dgm:pt>
    <dgm:pt modelId="{E25F85B8-040F-462B-9FA2-8921BD442298}" type="pres">
      <dgm:prSet presAssocID="{712E67EF-F518-4B46-9157-B08A2C34E3B0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DF066-C6F1-4369-BB11-BDBD532E4DD3}" type="pres">
      <dgm:prSet presAssocID="{712E67EF-F518-4B46-9157-B08A2C34E3B0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8F4CC-48DE-431C-A483-B2DD188EF8BF}" type="pres">
      <dgm:prSet presAssocID="{A0058846-A35B-4F7A-89C1-F775A831C3AF}" presName="sp" presStyleCnt="0"/>
      <dgm:spPr/>
    </dgm:pt>
    <dgm:pt modelId="{2B1887D0-F702-4D2F-8FC0-46607ABEF039}" type="pres">
      <dgm:prSet presAssocID="{C96C168A-BC9C-4659-A41F-F84D0C62A472}" presName="composite" presStyleCnt="0"/>
      <dgm:spPr/>
    </dgm:pt>
    <dgm:pt modelId="{79980098-2A08-4037-BFBB-7991D4D399EA}" type="pres">
      <dgm:prSet presAssocID="{C96C168A-BC9C-4659-A41F-F84D0C62A472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B8D9A-9AA7-4836-BEFD-6BCB219A9F6E}" type="pres">
      <dgm:prSet presAssocID="{C96C168A-BC9C-4659-A41F-F84D0C62A47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2D1906-74DB-4A26-BAFA-F48AAAFF29F5}" type="presOf" srcId="{C96C168A-BC9C-4659-A41F-F84D0C62A472}" destId="{79980098-2A08-4037-BFBB-7991D4D399EA}" srcOrd="0" destOrd="0" presId="urn:microsoft.com/office/officeart/2005/8/layout/chevron2"/>
    <dgm:cxn modelId="{B8F0D3C7-C71A-4B01-B9CC-913B5A33ADA3}" type="presOf" srcId="{110FBD7C-2849-4850-8611-D03B3606CB7F}" destId="{C8E7C128-3B8B-4F80-850B-F99778065242}" srcOrd="0" destOrd="0" presId="urn:microsoft.com/office/officeart/2005/8/layout/chevron2"/>
    <dgm:cxn modelId="{082E0F93-AD8B-4ACC-8CFC-D74CFCBDE963}" srcId="{C96C168A-BC9C-4659-A41F-F84D0C62A472}" destId="{CB40B65D-6A07-4D64-A484-18F297A1FEB9}" srcOrd="0" destOrd="0" parTransId="{AD0EB6D9-0ECD-4056-8285-12ABE741CF68}" sibTransId="{CCD785BD-EDA3-4B80-A874-2E14784E1AB4}"/>
    <dgm:cxn modelId="{8573DB18-4AAE-4ED3-8648-67AAD780AABC}" type="presOf" srcId="{CB40B65D-6A07-4D64-A484-18F297A1FEB9}" destId="{A97B8D9A-9AA7-4836-BEFD-6BCB219A9F6E}" srcOrd="0" destOrd="0" presId="urn:microsoft.com/office/officeart/2005/8/layout/chevron2"/>
    <dgm:cxn modelId="{A6E519A2-E87F-4AC1-9538-4A8FDC8B032D}" type="presOf" srcId="{A2BEA3A8-15BF-42BE-8B5B-5FF0B12326A9}" destId="{E13D34A8-9946-4160-94FE-7D479B0392FC}" srcOrd="0" destOrd="0" presId="urn:microsoft.com/office/officeart/2005/8/layout/chevron2"/>
    <dgm:cxn modelId="{28AD2B41-3B0F-4ACD-8818-F68191F38FC9}" srcId="{6300757D-69C6-496D-A109-AE7647BAAEDF}" destId="{2E05E96B-6A42-4F49-9774-CE3536D0D821}" srcOrd="0" destOrd="0" parTransId="{95D3B54C-F323-4E02-8EC6-AB6FBB3DBEB6}" sibTransId="{EFEE0540-07A4-4E67-BC74-AEB77E92DA1C}"/>
    <dgm:cxn modelId="{2D6E3B32-B88C-486E-827E-1EAAD91B87BE}" type="presOf" srcId="{6300757D-69C6-496D-A109-AE7647BAAEDF}" destId="{0E9FFC3E-7AB0-44A3-8EEC-EE5A3FD1919E}" srcOrd="0" destOrd="0" presId="urn:microsoft.com/office/officeart/2005/8/layout/chevron2"/>
    <dgm:cxn modelId="{19859EFA-3146-4B70-A751-952C3B587BC0}" srcId="{FD20825B-ABF5-4BE0-BA4E-8E21B7D8707C}" destId="{15DD5D09-6ED4-4EBE-AFE1-31C028F94296}" srcOrd="3" destOrd="0" parTransId="{92D4C9DA-434B-4485-8B0C-6CEB5C377469}" sibTransId="{70F019FA-6C5A-4205-9A39-98E8D74D823F}"/>
    <dgm:cxn modelId="{29E3AD1A-AE3C-41C8-9EE2-34137E2BB0D7}" srcId="{FD20825B-ABF5-4BE0-BA4E-8E21B7D8707C}" destId="{6300757D-69C6-496D-A109-AE7647BAAEDF}" srcOrd="0" destOrd="0" parTransId="{455B8DCD-AC27-4BA5-B7A5-D1149218B004}" sibTransId="{D5594DE6-15D9-4244-976F-B065BB739115}"/>
    <dgm:cxn modelId="{9786D509-07CB-4475-A49E-5F2EE7ED5927}" srcId="{FD20825B-ABF5-4BE0-BA4E-8E21B7D8707C}" destId="{C96C168A-BC9C-4659-A41F-F84D0C62A472}" srcOrd="5" destOrd="0" parTransId="{58448DAC-8BC7-4F2E-85B3-054E1F54422C}" sibTransId="{05A5D670-E9D3-4DDE-803E-10FAAC284CBC}"/>
    <dgm:cxn modelId="{60644E7B-998E-4DC3-A919-A9648ECC2345}" srcId="{2FCD8F3B-F336-477D-A758-6EBB67EF7E0A}" destId="{A2BEA3A8-15BF-42BE-8B5B-5FF0B12326A9}" srcOrd="0" destOrd="0" parTransId="{8CD9C086-CB47-484D-9488-28C2EE8013B9}" sibTransId="{25BFEFDD-876A-47F6-AE33-C32BD541521C}"/>
    <dgm:cxn modelId="{360F24D3-377B-432E-9A0C-A7C12D5CC028}" srcId="{15DD5D09-6ED4-4EBE-AFE1-31C028F94296}" destId="{110FBD7C-2849-4850-8611-D03B3606CB7F}" srcOrd="0" destOrd="0" parTransId="{5D388E44-34B6-4EA1-8262-18E7F04E6905}" sibTransId="{721004EA-DAA9-4070-B3A4-EB29AFC03733}"/>
    <dgm:cxn modelId="{A0D88A55-3706-4288-ADAA-34840E5E46F1}" type="presOf" srcId="{2FCD8F3B-F336-477D-A758-6EBB67EF7E0A}" destId="{F953BDA8-1928-48F3-B8A1-1D5D1E4FD874}" srcOrd="0" destOrd="0" presId="urn:microsoft.com/office/officeart/2005/8/layout/chevron2"/>
    <dgm:cxn modelId="{BB158C6A-3FB7-4AEC-B1BE-C71EB94266CE}" type="presOf" srcId="{BDB45230-3F9C-4B60-AA0E-8C3731135BD5}" destId="{B36DF066-C6F1-4369-BB11-BDBD532E4DD3}" srcOrd="0" destOrd="0" presId="urn:microsoft.com/office/officeart/2005/8/layout/chevron2"/>
    <dgm:cxn modelId="{141FD4DB-2D68-4624-82F7-757C53FB7519}" srcId="{FD20825B-ABF5-4BE0-BA4E-8E21B7D8707C}" destId="{6FA9EEC2-899C-4EBA-8954-008843C10700}" srcOrd="2" destOrd="0" parTransId="{A9D421C2-D269-42EF-90FD-C92EAB20CD97}" sibTransId="{4ED4B940-9AB0-4B83-A5FC-951D40E45A3B}"/>
    <dgm:cxn modelId="{68C7E0E3-36E6-4CE0-8289-007D908544E5}" type="presOf" srcId="{712E67EF-F518-4B46-9157-B08A2C34E3B0}" destId="{E25F85B8-040F-462B-9FA2-8921BD442298}" srcOrd="0" destOrd="0" presId="urn:microsoft.com/office/officeart/2005/8/layout/chevron2"/>
    <dgm:cxn modelId="{D5113802-9EC9-4C50-B821-E6B08EAF4399}" srcId="{712E67EF-F518-4B46-9157-B08A2C34E3B0}" destId="{BDB45230-3F9C-4B60-AA0E-8C3731135BD5}" srcOrd="0" destOrd="0" parTransId="{AF5C89C7-C9A8-45A3-B32B-8C44FE431192}" sibTransId="{0DFD328F-9DFE-4320-A891-88225C334EA6}"/>
    <dgm:cxn modelId="{49B83F1F-9538-4BCC-9E24-3111A53AA1EC}" type="presOf" srcId="{15DD5D09-6ED4-4EBE-AFE1-31C028F94296}" destId="{246B11F4-8FAA-4375-9C8F-CC2C9A35953E}" srcOrd="0" destOrd="0" presId="urn:microsoft.com/office/officeart/2005/8/layout/chevron2"/>
    <dgm:cxn modelId="{ED91DEA3-3C9F-464F-8513-64F458867767}" type="presOf" srcId="{5D7D9F3E-68AE-4E8A-BC4D-EE161E3F8933}" destId="{123FFC2B-CF31-44F7-8FEC-D0554F35DCD2}" srcOrd="0" destOrd="0" presId="urn:microsoft.com/office/officeart/2005/8/layout/chevron2"/>
    <dgm:cxn modelId="{B6E3AD3F-E379-44D1-B1E2-C3F63C8A51BF}" srcId="{FD20825B-ABF5-4BE0-BA4E-8E21B7D8707C}" destId="{712E67EF-F518-4B46-9157-B08A2C34E3B0}" srcOrd="4" destOrd="0" parTransId="{D21CF451-ECF1-42CD-8C4D-0CFEF48A92E8}" sibTransId="{A0058846-A35B-4F7A-89C1-F775A831C3AF}"/>
    <dgm:cxn modelId="{7BBC2B5C-F071-4292-B348-8AE777988107}" type="presOf" srcId="{FD20825B-ABF5-4BE0-BA4E-8E21B7D8707C}" destId="{187CE4B3-BF31-4D72-A657-FF9DAD89F0E2}" srcOrd="0" destOrd="0" presId="urn:microsoft.com/office/officeart/2005/8/layout/chevron2"/>
    <dgm:cxn modelId="{C7926D71-413B-44F8-A9D8-39B6B93552D9}" type="presOf" srcId="{6FA9EEC2-899C-4EBA-8954-008843C10700}" destId="{AC5A3294-E5D5-4EDF-B549-F9953D85AB68}" srcOrd="0" destOrd="0" presId="urn:microsoft.com/office/officeart/2005/8/layout/chevron2"/>
    <dgm:cxn modelId="{5F5B939A-141A-487B-A011-AF25B46B52A9}" srcId="{6FA9EEC2-899C-4EBA-8954-008843C10700}" destId="{5D7D9F3E-68AE-4E8A-BC4D-EE161E3F8933}" srcOrd="0" destOrd="0" parTransId="{470F265D-3B95-4E8F-90C2-4D3976C5977E}" sibTransId="{01A2F5F1-1589-4E17-9698-69F2AB13A0CB}"/>
    <dgm:cxn modelId="{2DB23760-EFAD-4179-8C98-001DE76D9494}" type="presOf" srcId="{2E05E96B-6A42-4F49-9774-CE3536D0D821}" destId="{2737F2B0-C0BD-4F98-8E32-F6502BFB1D9A}" srcOrd="0" destOrd="0" presId="urn:microsoft.com/office/officeart/2005/8/layout/chevron2"/>
    <dgm:cxn modelId="{87E17CC8-D04F-46A4-812B-1912BAEDEEA2}" srcId="{FD20825B-ABF5-4BE0-BA4E-8E21B7D8707C}" destId="{2FCD8F3B-F336-477D-A758-6EBB67EF7E0A}" srcOrd="1" destOrd="0" parTransId="{D9428C44-5365-4827-AC23-70FEFCD27359}" sibTransId="{8B5ABDA1-BAB9-4288-AC06-3C07EB20EFAA}"/>
    <dgm:cxn modelId="{4E783F12-9ABD-4A6F-865D-538E1C016D03}" type="presParOf" srcId="{187CE4B3-BF31-4D72-A657-FF9DAD89F0E2}" destId="{84C8E314-8FFF-4EDB-9E69-21DBDB22BD5A}" srcOrd="0" destOrd="0" presId="urn:microsoft.com/office/officeart/2005/8/layout/chevron2"/>
    <dgm:cxn modelId="{5F9D01CA-B625-4E35-BD67-FA96671B5838}" type="presParOf" srcId="{84C8E314-8FFF-4EDB-9E69-21DBDB22BD5A}" destId="{0E9FFC3E-7AB0-44A3-8EEC-EE5A3FD1919E}" srcOrd="0" destOrd="0" presId="urn:microsoft.com/office/officeart/2005/8/layout/chevron2"/>
    <dgm:cxn modelId="{16C182DB-770B-4FC9-9FCF-1D8529C8B1CF}" type="presParOf" srcId="{84C8E314-8FFF-4EDB-9E69-21DBDB22BD5A}" destId="{2737F2B0-C0BD-4F98-8E32-F6502BFB1D9A}" srcOrd="1" destOrd="0" presId="urn:microsoft.com/office/officeart/2005/8/layout/chevron2"/>
    <dgm:cxn modelId="{97B04936-85A5-49BB-9811-8C2E47A5C411}" type="presParOf" srcId="{187CE4B3-BF31-4D72-A657-FF9DAD89F0E2}" destId="{775D9ECF-E614-49F2-A025-27A60D7387C7}" srcOrd="1" destOrd="0" presId="urn:microsoft.com/office/officeart/2005/8/layout/chevron2"/>
    <dgm:cxn modelId="{3C14B112-CAE4-4130-893E-A6F6774A847A}" type="presParOf" srcId="{187CE4B3-BF31-4D72-A657-FF9DAD89F0E2}" destId="{8462EA48-141E-4DA7-8821-A793BCE82ED6}" srcOrd="2" destOrd="0" presId="urn:microsoft.com/office/officeart/2005/8/layout/chevron2"/>
    <dgm:cxn modelId="{BD595854-5D32-4917-A885-E1AD494B9798}" type="presParOf" srcId="{8462EA48-141E-4DA7-8821-A793BCE82ED6}" destId="{F953BDA8-1928-48F3-B8A1-1D5D1E4FD874}" srcOrd="0" destOrd="0" presId="urn:microsoft.com/office/officeart/2005/8/layout/chevron2"/>
    <dgm:cxn modelId="{2A7F682B-281B-4838-B695-9FC53A6C333E}" type="presParOf" srcId="{8462EA48-141E-4DA7-8821-A793BCE82ED6}" destId="{E13D34A8-9946-4160-94FE-7D479B0392FC}" srcOrd="1" destOrd="0" presId="urn:microsoft.com/office/officeart/2005/8/layout/chevron2"/>
    <dgm:cxn modelId="{07709734-2C07-478B-8F78-501D55B2DC70}" type="presParOf" srcId="{187CE4B3-BF31-4D72-A657-FF9DAD89F0E2}" destId="{5BF9F645-C370-4E14-A768-B11AFB23BE13}" srcOrd="3" destOrd="0" presId="urn:microsoft.com/office/officeart/2005/8/layout/chevron2"/>
    <dgm:cxn modelId="{C3D69C62-F2D2-4031-AD2C-594AA095D131}" type="presParOf" srcId="{187CE4B3-BF31-4D72-A657-FF9DAD89F0E2}" destId="{797BD71C-6DB2-490D-B9C0-795DAE9D3B23}" srcOrd="4" destOrd="0" presId="urn:microsoft.com/office/officeart/2005/8/layout/chevron2"/>
    <dgm:cxn modelId="{E45E3786-0101-4D9E-A739-A5C18DA95E6A}" type="presParOf" srcId="{797BD71C-6DB2-490D-B9C0-795DAE9D3B23}" destId="{AC5A3294-E5D5-4EDF-B549-F9953D85AB68}" srcOrd="0" destOrd="0" presId="urn:microsoft.com/office/officeart/2005/8/layout/chevron2"/>
    <dgm:cxn modelId="{DDB7B000-B03C-4AF2-9B03-C7D4DFBD820E}" type="presParOf" srcId="{797BD71C-6DB2-490D-B9C0-795DAE9D3B23}" destId="{123FFC2B-CF31-44F7-8FEC-D0554F35DCD2}" srcOrd="1" destOrd="0" presId="urn:microsoft.com/office/officeart/2005/8/layout/chevron2"/>
    <dgm:cxn modelId="{E014F90A-4FDD-4847-8974-F89595CA77AD}" type="presParOf" srcId="{187CE4B3-BF31-4D72-A657-FF9DAD89F0E2}" destId="{6DDD2911-8F78-4891-8886-B94DE5BE85C7}" srcOrd="5" destOrd="0" presId="urn:microsoft.com/office/officeart/2005/8/layout/chevron2"/>
    <dgm:cxn modelId="{91649525-C748-416E-8B12-706FB9032968}" type="presParOf" srcId="{187CE4B3-BF31-4D72-A657-FF9DAD89F0E2}" destId="{299A2576-F3E8-4A61-BEE6-062B4C03A32A}" srcOrd="6" destOrd="0" presId="urn:microsoft.com/office/officeart/2005/8/layout/chevron2"/>
    <dgm:cxn modelId="{5E1B4533-CBB5-40B6-BD16-A69592954051}" type="presParOf" srcId="{299A2576-F3E8-4A61-BEE6-062B4C03A32A}" destId="{246B11F4-8FAA-4375-9C8F-CC2C9A35953E}" srcOrd="0" destOrd="0" presId="urn:microsoft.com/office/officeart/2005/8/layout/chevron2"/>
    <dgm:cxn modelId="{BA882803-6518-4A0E-A927-2866E342BCD2}" type="presParOf" srcId="{299A2576-F3E8-4A61-BEE6-062B4C03A32A}" destId="{C8E7C128-3B8B-4F80-850B-F99778065242}" srcOrd="1" destOrd="0" presId="urn:microsoft.com/office/officeart/2005/8/layout/chevron2"/>
    <dgm:cxn modelId="{D677156C-25A2-4776-8E56-791FDC4F25E2}" type="presParOf" srcId="{187CE4B3-BF31-4D72-A657-FF9DAD89F0E2}" destId="{1F740A9D-A70F-4C06-94C4-742EE7D5EB7C}" srcOrd="7" destOrd="0" presId="urn:microsoft.com/office/officeart/2005/8/layout/chevron2"/>
    <dgm:cxn modelId="{6633D3CC-FEB3-490F-98C8-AAEF19A9FABF}" type="presParOf" srcId="{187CE4B3-BF31-4D72-A657-FF9DAD89F0E2}" destId="{7E64D1DE-6993-4FEC-8CBF-79ADC572609E}" srcOrd="8" destOrd="0" presId="urn:microsoft.com/office/officeart/2005/8/layout/chevron2"/>
    <dgm:cxn modelId="{1A57ADEA-F4CF-4AAB-9B09-C765E8B9CD2C}" type="presParOf" srcId="{7E64D1DE-6993-4FEC-8CBF-79ADC572609E}" destId="{E25F85B8-040F-462B-9FA2-8921BD442298}" srcOrd="0" destOrd="0" presId="urn:microsoft.com/office/officeart/2005/8/layout/chevron2"/>
    <dgm:cxn modelId="{CD849713-E391-4427-BA5F-C28A94C0EDF9}" type="presParOf" srcId="{7E64D1DE-6993-4FEC-8CBF-79ADC572609E}" destId="{B36DF066-C6F1-4369-BB11-BDBD532E4DD3}" srcOrd="1" destOrd="0" presId="urn:microsoft.com/office/officeart/2005/8/layout/chevron2"/>
    <dgm:cxn modelId="{D6720292-3CB0-4413-AB1A-68298BCA1847}" type="presParOf" srcId="{187CE4B3-BF31-4D72-A657-FF9DAD89F0E2}" destId="{60E8F4CC-48DE-431C-A483-B2DD188EF8BF}" srcOrd="9" destOrd="0" presId="urn:microsoft.com/office/officeart/2005/8/layout/chevron2"/>
    <dgm:cxn modelId="{7DD3B48A-6555-4956-B6FF-231C9F3DB15E}" type="presParOf" srcId="{187CE4B3-BF31-4D72-A657-FF9DAD89F0E2}" destId="{2B1887D0-F702-4D2F-8FC0-46607ABEF039}" srcOrd="10" destOrd="0" presId="urn:microsoft.com/office/officeart/2005/8/layout/chevron2"/>
    <dgm:cxn modelId="{FBEFC48A-EC0F-495C-8DF7-D106FED40C4A}" type="presParOf" srcId="{2B1887D0-F702-4D2F-8FC0-46607ABEF039}" destId="{79980098-2A08-4037-BFBB-7991D4D399EA}" srcOrd="0" destOrd="0" presId="urn:microsoft.com/office/officeart/2005/8/layout/chevron2"/>
    <dgm:cxn modelId="{93F2B315-CC69-4329-9CA5-A732D6BC4D15}" type="presParOf" srcId="{2B1887D0-F702-4D2F-8FC0-46607ABEF039}" destId="{A97B8D9A-9AA7-4836-BEFD-6BCB219A9F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7F12A5-ADD6-404D-A02A-69FD075C446F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8B9E4BE-B9E8-495E-A672-33576FC280B2}">
      <dgm:prSet phldrT="[Текст]" phldr="1"/>
      <dgm:spPr/>
      <dgm:t>
        <a:bodyPr/>
        <a:lstStyle/>
        <a:p>
          <a:endParaRPr lang="ru-RU" dirty="0"/>
        </a:p>
      </dgm:t>
    </dgm:pt>
    <dgm:pt modelId="{84D1F67F-A30E-498C-9E8A-B4802D6A7C2C}" type="parTrans" cxnId="{705F78C1-4769-4F58-BDD1-2F23A7D78EED}">
      <dgm:prSet/>
      <dgm:spPr/>
      <dgm:t>
        <a:bodyPr/>
        <a:lstStyle/>
        <a:p>
          <a:endParaRPr lang="ru-RU"/>
        </a:p>
      </dgm:t>
    </dgm:pt>
    <dgm:pt modelId="{B4248AED-E766-4B97-A590-510EE433EA4D}" type="sibTrans" cxnId="{705F78C1-4769-4F58-BDD1-2F23A7D78EED}">
      <dgm:prSet/>
      <dgm:spPr/>
      <dgm:t>
        <a:bodyPr/>
        <a:lstStyle/>
        <a:p>
          <a:endParaRPr lang="ru-RU"/>
        </a:p>
      </dgm:t>
    </dgm:pt>
    <dgm:pt modelId="{91DD0EBD-01F0-4313-8F83-14360D7CE9A3}">
      <dgm:prSet phldrT="[Текст]" custT="1"/>
      <dgm:spPr/>
      <dgm:t>
        <a:bodyPr/>
        <a:lstStyle/>
        <a:p>
          <a:r>
            <a:rPr lang="ru-RU" sz="2800" b="1" dirty="0" smtClean="0"/>
            <a:t>Скорректированы области и объекты профессиональной деятельности</a:t>
          </a:r>
          <a:endParaRPr lang="ru-RU" sz="2800" b="1" dirty="0"/>
        </a:p>
      </dgm:t>
    </dgm:pt>
    <dgm:pt modelId="{EC546C7B-98C5-4431-9908-9ABE9EA2E67F}" type="parTrans" cxnId="{D6001CAB-1B6D-414F-A6E6-CFCB874B0886}">
      <dgm:prSet/>
      <dgm:spPr/>
      <dgm:t>
        <a:bodyPr/>
        <a:lstStyle/>
        <a:p>
          <a:endParaRPr lang="ru-RU"/>
        </a:p>
      </dgm:t>
    </dgm:pt>
    <dgm:pt modelId="{3CFC32B2-D488-4DFB-8D40-B274D6D0B58F}" type="sibTrans" cxnId="{D6001CAB-1B6D-414F-A6E6-CFCB874B0886}">
      <dgm:prSet/>
      <dgm:spPr/>
      <dgm:t>
        <a:bodyPr/>
        <a:lstStyle/>
        <a:p>
          <a:endParaRPr lang="ru-RU"/>
        </a:p>
      </dgm:t>
    </dgm:pt>
    <dgm:pt modelId="{2A888144-6C8E-404B-AF56-C059797F7220}">
      <dgm:prSet phldrT="[Текст]" phldr="1"/>
      <dgm:spPr/>
      <dgm:t>
        <a:bodyPr/>
        <a:lstStyle/>
        <a:p>
          <a:endParaRPr lang="ru-RU" dirty="0"/>
        </a:p>
      </dgm:t>
    </dgm:pt>
    <dgm:pt modelId="{B68EAE19-0076-4B4A-8C67-0707C315E7A3}" type="parTrans" cxnId="{92AE0DB2-9426-4354-83BE-E6171CD2EC70}">
      <dgm:prSet/>
      <dgm:spPr/>
      <dgm:t>
        <a:bodyPr/>
        <a:lstStyle/>
        <a:p>
          <a:endParaRPr lang="ru-RU"/>
        </a:p>
      </dgm:t>
    </dgm:pt>
    <dgm:pt modelId="{1B50C996-2B2F-470A-8ECA-FEE60DFFAC91}" type="sibTrans" cxnId="{92AE0DB2-9426-4354-83BE-E6171CD2EC70}">
      <dgm:prSet/>
      <dgm:spPr/>
      <dgm:t>
        <a:bodyPr/>
        <a:lstStyle/>
        <a:p>
          <a:endParaRPr lang="ru-RU"/>
        </a:p>
      </dgm:t>
    </dgm:pt>
    <dgm:pt modelId="{1035CECB-4069-41D3-80F5-0D8B8FC13067}">
      <dgm:prSet phldrT="[Текст]"/>
      <dgm:spPr/>
      <dgm:t>
        <a:bodyPr/>
        <a:lstStyle/>
        <a:p>
          <a:pPr marL="285750" indent="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300" dirty="0"/>
        </a:p>
      </dgm:t>
    </dgm:pt>
    <dgm:pt modelId="{DED98781-A434-4539-8BE5-7740B9BFFC2D}" type="parTrans" cxnId="{AAEBF609-7628-49D0-8A43-C20A232F9A0D}">
      <dgm:prSet/>
      <dgm:spPr/>
      <dgm:t>
        <a:bodyPr/>
        <a:lstStyle/>
        <a:p>
          <a:endParaRPr lang="ru-RU"/>
        </a:p>
      </dgm:t>
    </dgm:pt>
    <dgm:pt modelId="{F0ADC46D-C599-47F3-ADB1-9F4F521C39DF}" type="sibTrans" cxnId="{AAEBF609-7628-49D0-8A43-C20A232F9A0D}">
      <dgm:prSet/>
      <dgm:spPr/>
      <dgm:t>
        <a:bodyPr/>
        <a:lstStyle/>
        <a:p>
          <a:endParaRPr lang="ru-RU"/>
        </a:p>
      </dgm:t>
    </dgm:pt>
    <dgm:pt modelId="{777C1A2E-05EC-4F60-A800-E32310A0BF70}">
      <dgm:prSet phldrT="[Текст]" custT="1"/>
      <dgm:spPr/>
      <dgm:t>
        <a:bodyPr/>
        <a:lstStyle/>
        <a:p>
          <a:pPr marL="285750" indent="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800" b="1" dirty="0" smtClean="0"/>
            <a:t>Скорректированы виды профессиональной деятельности</a:t>
          </a:r>
          <a:endParaRPr lang="ru-RU" sz="2800" b="1" dirty="0"/>
        </a:p>
      </dgm:t>
    </dgm:pt>
    <dgm:pt modelId="{F6CC0A5B-08AD-43DE-AFC8-55F7111D759D}" type="parTrans" cxnId="{8251D91E-95BF-43DB-A6A1-B719D1CCC9FC}">
      <dgm:prSet/>
      <dgm:spPr/>
      <dgm:t>
        <a:bodyPr/>
        <a:lstStyle/>
        <a:p>
          <a:endParaRPr lang="ru-RU"/>
        </a:p>
      </dgm:t>
    </dgm:pt>
    <dgm:pt modelId="{02215AC2-8EA6-4F10-9687-F37D78231394}" type="sibTrans" cxnId="{8251D91E-95BF-43DB-A6A1-B719D1CCC9FC}">
      <dgm:prSet/>
      <dgm:spPr/>
      <dgm:t>
        <a:bodyPr/>
        <a:lstStyle/>
        <a:p>
          <a:endParaRPr lang="ru-RU"/>
        </a:p>
      </dgm:t>
    </dgm:pt>
    <dgm:pt modelId="{5F331840-F126-4FE5-A29A-7315F665FFC2}">
      <dgm:prSet phldrT="[Текст]" phldr="1"/>
      <dgm:spPr/>
      <dgm:t>
        <a:bodyPr/>
        <a:lstStyle/>
        <a:p>
          <a:endParaRPr lang="ru-RU" dirty="0"/>
        </a:p>
      </dgm:t>
    </dgm:pt>
    <dgm:pt modelId="{69E84A8D-1F2A-470E-A4F4-AC1B2C5C2FAE}" type="parTrans" cxnId="{DAE01617-1577-4486-A8DB-59AA61A55232}">
      <dgm:prSet/>
      <dgm:spPr/>
      <dgm:t>
        <a:bodyPr/>
        <a:lstStyle/>
        <a:p>
          <a:endParaRPr lang="ru-RU"/>
        </a:p>
      </dgm:t>
    </dgm:pt>
    <dgm:pt modelId="{94F0C63F-CB13-4DF4-8C8F-C18C00504CE2}" type="sibTrans" cxnId="{DAE01617-1577-4486-A8DB-59AA61A55232}">
      <dgm:prSet/>
      <dgm:spPr/>
      <dgm:t>
        <a:bodyPr/>
        <a:lstStyle/>
        <a:p>
          <a:endParaRPr lang="ru-RU"/>
        </a:p>
      </dgm:t>
    </dgm:pt>
    <dgm:pt modelId="{317CD405-E89F-48D4-B625-82AA06CD41BF}">
      <dgm:prSet phldrT="[Текст]" custT="1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2800" b="1" dirty="0" smtClean="0"/>
            <a:t>Компетенции, являющиеся результатом обучения:</a:t>
          </a:r>
          <a:endParaRPr lang="ru-RU" sz="2800" b="1" dirty="0"/>
        </a:p>
      </dgm:t>
    </dgm:pt>
    <dgm:pt modelId="{AEEE7B14-B8EF-428A-8C15-B3F68B44FCDB}" type="parTrans" cxnId="{036242F9-B8C1-43CB-A05A-7E75138D3625}">
      <dgm:prSet/>
      <dgm:spPr/>
      <dgm:t>
        <a:bodyPr/>
        <a:lstStyle/>
        <a:p>
          <a:endParaRPr lang="ru-RU"/>
        </a:p>
      </dgm:t>
    </dgm:pt>
    <dgm:pt modelId="{718C0E47-4ECC-4DFD-A3F6-B41C5072DC64}" type="sibTrans" cxnId="{036242F9-B8C1-43CB-A05A-7E75138D3625}">
      <dgm:prSet/>
      <dgm:spPr/>
      <dgm:t>
        <a:bodyPr/>
        <a:lstStyle/>
        <a:p>
          <a:endParaRPr lang="ru-RU"/>
        </a:p>
      </dgm:t>
    </dgm:pt>
    <dgm:pt modelId="{FA0FAFD3-6B14-41C0-9FFA-8EE11253538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300" dirty="0" smtClean="0"/>
        </a:p>
        <a:p>
          <a:endParaRPr lang="ru-RU" sz="2300" dirty="0"/>
        </a:p>
      </dgm:t>
    </dgm:pt>
    <dgm:pt modelId="{BFF7AFF4-AA08-47AB-B1E7-CA903755F788}" type="parTrans" cxnId="{1E0E70DE-5617-4BEE-B25B-F92C5BA56A54}">
      <dgm:prSet/>
      <dgm:spPr/>
    </dgm:pt>
    <dgm:pt modelId="{8DAF582A-E4CD-4B6E-A898-5370A3373E44}" type="sibTrans" cxnId="{1E0E70DE-5617-4BEE-B25B-F92C5BA56A54}">
      <dgm:prSet/>
      <dgm:spPr/>
    </dgm:pt>
    <dgm:pt modelId="{FFD090AA-FD02-4CAA-949C-8F8E9FD3F7B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Приведены в соответствие с профессиональными стандартами</a:t>
          </a:r>
          <a:endParaRPr lang="ru-RU" sz="2800" dirty="0"/>
        </a:p>
      </dgm:t>
    </dgm:pt>
    <dgm:pt modelId="{6385C2AB-A56D-4216-810A-8BB67B2249DD}" type="parTrans" cxnId="{86F2700B-C2F0-4D82-9E26-92A8000F59D9}">
      <dgm:prSet/>
      <dgm:spPr/>
    </dgm:pt>
    <dgm:pt modelId="{99146B23-BF58-41F0-AD91-BAFB46F5F943}" type="sibTrans" cxnId="{86F2700B-C2F0-4D82-9E26-92A8000F59D9}">
      <dgm:prSet/>
      <dgm:spPr/>
    </dgm:pt>
    <dgm:pt modelId="{7390B640-6CBF-47A7-BF76-AFEA4E4C6F2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Уточнены, укрупнены и конкретизированы</a:t>
          </a:r>
          <a:endParaRPr lang="ru-RU" sz="2800" dirty="0"/>
        </a:p>
      </dgm:t>
    </dgm:pt>
    <dgm:pt modelId="{A62A1D6E-6D0B-4364-918C-67DC3DED6730}" type="parTrans" cxnId="{2BB383C8-7775-4F51-83A5-352D81846088}">
      <dgm:prSet/>
      <dgm:spPr/>
    </dgm:pt>
    <dgm:pt modelId="{FD0BDF9E-3AD0-48F9-9FBE-09BF98117ED7}" type="sibTrans" cxnId="{2BB383C8-7775-4F51-83A5-352D81846088}">
      <dgm:prSet/>
      <dgm:spPr/>
    </dgm:pt>
    <dgm:pt modelId="{678A2E31-B8E5-4E33-8739-5E8EA6F14C95}">
      <dgm:prSet phldrT="[Текст]" custT="1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F0AFA26C-FD07-4F4E-842D-1316145E8BEA}" type="parTrans" cxnId="{5AF3A7FE-47E8-479F-84F4-94BA28F060F4}">
      <dgm:prSet/>
      <dgm:spPr/>
    </dgm:pt>
    <dgm:pt modelId="{89CD95B6-4DE4-4AAC-85E2-48A0F80F3AB6}" type="sibTrans" cxnId="{5AF3A7FE-47E8-479F-84F4-94BA28F060F4}">
      <dgm:prSet/>
      <dgm:spPr/>
    </dgm:pt>
    <dgm:pt modelId="{DB1ACB1F-2C2C-4F30-B4CA-4F0CD90ECC7D}" type="pres">
      <dgm:prSet presAssocID="{B47F12A5-ADD6-404D-A02A-69FD075C44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DCFB7A-2C0A-4478-BF43-261C077D01B2}" type="pres">
      <dgm:prSet presAssocID="{68B9E4BE-B9E8-495E-A672-33576FC280B2}" presName="composite" presStyleCnt="0"/>
      <dgm:spPr/>
    </dgm:pt>
    <dgm:pt modelId="{588B2B50-63F1-499F-8ADA-EEE4F1154B78}" type="pres">
      <dgm:prSet presAssocID="{68B9E4BE-B9E8-495E-A672-33576FC280B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D94A2-1767-4229-A79A-5552111992F9}" type="pres">
      <dgm:prSet presAssocID="{68B9E4BE-B9E8-495E-A672-33576FC280B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09B10-7EC7-44E4-AEE6-A124EE97F23B}" type="pres">
      <dgm:prSet presAssocID="{B4248AED-E766-4B97-A590-510EE433EA4D}" presName="sp" presStyleCnt="0"/>
      <dgm:spPr/>
    </dgm:pt>
    <dgm:pt modelId="{045D55D1-5B41-4CCE-9133-301A3148C6FA}" type="pres">
      <dgm:prSet presAssocID="{2A888144-6C8E-404B-AF56-C059797F7220}" presName="composite" presStyleCnt="0"/>
      <dgm:spPr/>
    </dgm:pt>
    <dgm:pt modelId="{9C141B64-2564-490E-8718-144FAE46DA04}" type="pres">
      <dgm:prSet presAssocID="{2A888144-6C8E-404B-AF56-C059797F722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D04C5-ACEE-4815-BB3B-40ECBFD0CCB5}" type="pres">
      <dgm:prSet presAssocID="{2A888144-6C8E-404B-AF56-C059797F722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F522E-F999-40F5-8144-863614858429}" type="pres">
      <dgm:prSet presAssocID="{1B50C996-2B2F-470A-8ECA-FEE60DFFAC91}" presName="sp" presStyleCnt="0"/>
      <dgm:spPr/>
    </dgm:pt>
    <dgm:pt modelId="{54D1A166-1AAD-4D40-8D2D-5F9D8C813031}" type="pres">
      <dgm:prSet presAssocID="{5F331840-F126-4FE5-A29A-7315F665FFC2}" presName="composite" presStyleCnt="0"/>
      <dgm:spPr/>
    </dgm:pt>
    <dgm:pt modelId="{09F00FA3-A675-4396-99A5-450E76CDE671}" type="pres">
      <dgm:prSet presAssocID="{5F331840-F126-4FE5-A29A-7315F665FFC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EB772-CF4B-474D-B219-C706134A4D3B}" type="pres">
      <dgm:prSet presAssocID="{5F331840-F126-4FE5-A29A-7315F665FFC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DF76DE-C92D-489F-8569-1C88439E9977}" type="presOf" srcId="{91DD0EBD-01F0-4313-8F83-14360D7CE9A3}" destId="{EABD94A2-1767-4229-A79A-5552111992F9}" srcOrd="0" destOrd="0" presId="urn:microsoft.com/office/officeart/2005/8/layout/chevron2"/>
    <dgm:cxn modelId="{528DC9AB-814C-4429-A046-282A436C63B8}" type="presOf" srcId="{FA0FAFD3-6B14-41C0-9FFA-8EE11253538D}" destId="{F3BEB772-CF4B-474D-B219-C706134A4D3B}" srcOrd="0" destOrd="4" presId="urn:microsoft.com/office/officeart/2005/8/layout/chevron2"/>
    <dgm:cxn modelId="{6D74FB3A-9BFD-47DE-85C7-96E099327238}" type="presOf" srcId="{678A2E31-B8E5-4E33-8739-5E8EA6F14C95}" destId="{F3BEB772-CF4B-474D-B219-C706134A4D3B}" srcOrd="0" destOrd="0" presId="urn:microsoft.com/office/officeart/2005/8/layout/chevron2"/>
    <dgm:cxn modelId="{86F2700B-C2F0-4D82-9E26-92A8000F59D9}" srcId="{5F331840-F126-4FE5-A29A-7315F665FFC2}" destId="{FFD090AA-FD02-4CAA-949C-8F8E9FD3F7B8}" srcOrd="2" destOrd="0" parTransId="{6385C2AB-A56D-4216-810A-8BB67B2249DD}" sibTransId="{99146B23-BF58-41F0-AD91-BAFB46F5F943}"/>
    <dgm:cxn modelId="{2BB383C8-7775-4F51-83A5-352D81846088}" srcId="{5F331840-F126-4FE5-A29A-7315F665FFC2}" destId="{7390B640-6CBF-47A7-BF76-AFEA4E4C6F2B}" srcOrd="3" destOrd="0" parTransId="{A62A1D6E-6D0B-4364-918C-67DC3DED6730}" sibTransId="{FD0BDF9E-3AD0-48F9-9FBE-09BF98117ED7}"/>
    <dgm:cxn modelId="{30203638-EEB1-4044-8D9F-47D1DFBADDE6}" type="presOf" srcId="{2A888144-6C8E-404B-AF56-C059797F7220}" destId="{9C141B64-2564-490E-8718-144FAE46DA04}" srcOrd="0" destOrd="0" presId="urn:microsoft.com/office/officeart/2005/8/layout/chevron2"/>
    <dgm:cxn modelId="{DAE01617-1577-4486-A8DB-59AA61A55232}" srcId="{B47F12A5-ADD6-404D-A02A-69FD075C446F}" destId="{5F331840-F126-4FE5-A29A-7315F665FFC2}" srcOrd="2" destOrd="0" parTransId="{69E84A8D-1F2A-470E-A4F4-AC1B2C5C2FAE}" sibTransId="{94F0C63F-CB13-4DF4-8C8F-C18C00504CE2}"/>
    <dgm:cxn modelId="{4429A7A7-D4C8-4F71-912E-513F4F6DA691}" type="presOf" srcId="{68B9E4BE-B9E8-495E-A672-33576FC280B2}" destId="{588B2B50-63F1-499F-8ADA-EEE4F1154B78}" srcOrd="0" destOrd="0" presId="urn:microsoft.com/office/officeart/2005/8/layout/chevron2"/>
    <dgm:cxn modelId="{036242F9-B8C1-43CB-A05A-7E75138D3625}" srcId="{5F331840-F126-4FE5-A29A-7315F665FFC2}" destId="{317CD405-E89F-48D4-B625-82AA06CD41BF}" srcOrd="1" destOrd="0" parTransId="{AEEE7B14-B8EF-428A-8C15-B3F68B44FCDB}" sibTransId="{718C0E47-4ECC-4DFD-A3F6-B41C5072DC64}"/>
    <dgm:cxn modelId="{2D405B3F-1372-418F-911A-6B864A8D8FEE}" type="presOf" srcId="{7390B640-6CBF-47A7-BF76-AFEA4E4C6F2B}" destId="{F3BEB772-CF4B-474D-B219-C706134A4D3B}" srcOrd="0" destOrd="3" presId="urn:microsoft.com/office/officeart/2005/8/layout/chevron2"/>
    <dgm:cxn modelId="{705F78C1-4769-4F58-BDD1-2F23A7D78EED}" srcId="{B47F12A5-ADD6-404D-A02A-69FD075C446F}" destId="{68B9E4BE-B9E8-495E-A672-33576FC280B2}" srcOrd="0" destOrd="0" parTransId="{84D1F67F-A30E-498C-9E8A-B4802D6A7C2C}" sibTransId="{B4248AED-E766-4B97-A590-510EE433EA4D}"/>
    <dgm:cxn modelId="{20BC12CD-E1F0-44BA-8B95-3A52D6879885}" type="presOf" srcId="{5F331840-F126-4FE5-A29A-7315F665FFC2}" destId="{09F00FA3-A675-4396-99A5-450E76CDE671}" srcOrd="0" destOrd="0" presId="urn:microsoft.com/office/officeart/2005/8/layout/chevron2"/>
    <dgm:cxn modelId="{D6001CAB-1B6D-414F-A6E6-CFCB874B0886}" srcId="{68B9E4BE-B9E8-495E-A672-33576FC280B2}" destId="{91DD0EBD-01F0-4313-8F83-14360D7CE9A3}" srcOrd="0" destOrd="0" parTransId="{EC546C7B-98C5-4431-9908-9ABE9EA2E67F}" sibTransId="{3CFC32B2-D488-4DFB-8D40-B274D6D0B58F}"/>
    <dgm:cxn modelId="{15CE2B11-185E-43FC-9439-B4CB650F86BB}" type="presOf" srcId="{777C1A2E-05EC-4F60-A800-E32310A0BF70}" destId="{071D04C5-ACEE-4815-BB3B-40ECBFD0CCB5}" srcOrd="0" destOrd="1" presId="urn:microsoft.com/office/officeart/2005/8/layout/chevron2"/>
    <dgm:cxn modelId="{C1715EC2-00F9-4061-ACE3-F6BD2B7931DE}" type="presOf" srcId="{FFD090AA-FD02-4CAA-949C-8F8E9FD3F7B8}" destId="{F3BEB772-CF4B-474D-B219-C706134A4D3B}" srcOrd="0" destOrd="2" presId="urn:microsoft.com/office/officeart/2005/8/layout/chevron2"/>
    <dgm:cxn modelId="{1E0E70DE-5617-4BEE-B25B-F92C5BA56A54}" srcId="{5F331840-F126-4FE5-A29A-7315F665FFC2}" destId="{FA0FAFD3-6B14-41C0-9FFA-8EE11253538D}" srcOrd="4" destOrd="0" parTransId="{BFF7AFF4-AA08-47AB-B1E7-CA903755F788}" sibTransId="{8DAF582A-E4CD-4B6E-A898-5370A3373E44}"/>
    <dgm:cxn modelId="{D5519C79-9B9F-47B4-BC77-2DE9BA7D9A12}" type="presOf" srcId="{1035CECB-4069-41D3-80F5-0D8B8FC13067}" destId="{071D04C5-ACEE-4815-BB3B-40ECBFD0CCB5}" srcOrd="0" destOrd="0" presId="urn:microsoft.com/office/officeart/2005/8/layout/chevron2"/>
    <dgm:cxn modelId="{AAEBF609-7628-49D0-8A43-C20A232F9A0D}" srcId="{2A888144-6C8E-404B-AF56-C059797F7220}" destId="{1035CECB-4069-41D3-80F5-0D8B8FC13067}" srcOrd="0" destOrd="0" parTransId="{DED98781-A434-4539-8BE5-7740B9BFFC2D}" sibTransId="{F0ADC46D-C599-47F3-ADB1-9F4F521C39DF}"/>
    <dgm:cxn modelId="{5AF3A7FE-47E8-479F-84F4-94BA28F060F4}" srcId="{5F331840-F126-4FE5-A29A-7315F665FFC2}" destId="{678A2E31-B8E5-4E33-8739-5E8EA6F14C95}" srcOrd="0" destOrd="0" parTransId="{F0AFA26C-FD07-4F4E-842D-1316145E8BEA}" sibTransId="{89CD95B6-4DE4-4AAC-85E2-48A0F80F3AB6}"/>
    <dgm:cxn modelId="{C2B42102-9833-4E4A-9F70-86E7038B571D}" type="presOf" srcId="{317CD405-E89F-48D4-B625-82AA06CD41BF}" destId="{F3BEB772-CF4B-474D-B219-C706134A4D3B}" srcOrd="0" destOrd="1" presId="urn:microsoft.com/office/officeart/2005/8/layout/chevron2"/>
    <dgm:cxn modelId="{92AE0DB2-9426-4354-83BE-E6171CD2EC70}" srcId="{B47F12A5-ADD6-404D-A02A-69FD075C446F}" destId="{2A888144-6C8E-404B-AF56-C059797F7220}" srcOrd="1" destOrd="0" parTransId="{B68EAE19-0076-4B4A-8C67-0707C315E7A3}" sibTransId="{1B50C996-2B2F-470A-8ECA-FEE60DFFAC91}"/>
    <dgm:cxn modelId="{8251D91E-95BF-43DB-A6A1-B719D1CCC9FC}" srcId="{2A888144-6C8E-404B-AF56-C059797F7220}" destId="{777C1A2E-05EC-4F60-A800-E32310A0BF70}" srcOrd="1" destOrd="0" parTransId="{F6CC0A5B-08AD-43DE-AFC8-55F7111D759D}" sibTransId="{02215AC2-8EA6-4F10-9687-F37D78231394}"/>
    <dgm:cxn modelId="{C191713B-3641-4366-98F3-07CFA20369F9}" type="presOf" srcId="{B47F12A5-ADD6-404D-A02A-69FD075C446F}" destId="{DB1ACB1F-2C2C-4F30-B4CA-4F0CD90ECC7D}" srcOrd="0" destOrd="0" presId="urn:microsoft.com/office/officeart/2005/8/layout/chevron2"/>
    <dgm:cxn modelId="{5D55E6DA-DCD0-418F-A9F2-37942EA82311}" type="presParOf" srcId="{DB1ACB1F-2C2C-4F30-B4CA-4F0CD90ECC7D}" destId="{AADCFB7A-2C0A-4478-BF43-261C077D01B2}" srcOrd="0" destOrd="0" presId="urn:microsoft.com/office/officeart/2005/8/layout/chevron2"/>
    <dgm:cxn modelId="{2461777C-1A0D-48BC-A5AF-F176B3E8E09D}" type="presParOf" srcId="{AADCFB7A-2C0A-4478-BF43-261C077D01B2}" destId="{588B2B50-63F1-499F-8ADA-EEE4F1154B78}" srcOrd="0" destOrd="0" presId="urn:microsoft.com/office/officeart/2005/8/layout/chevron2"/>
    <dgm:cxn modelId="{C2E28947-FCBC-4CB2-BE3F-E1AD6E11885B}" type="presParOf" srcId="{AADCFB7A-2C0A-4478-BF43-261C077D01B2}" destId="{EABD94A2-1767-4229-A79A-5552111992F9}" srcOrd="1" destOrd="0" presId="urn:microsoft.com/office/officeart/2005/8/layout/chevron2"/>
    <dgm:cxn modelId="{B3AB6B1A-A978-459F-8CC1-497B71BAC33C}" type="presParOf" srcId="{DB1ACB1F-2C2C-4F30-B4CA-4F0CD90ECC7D}" destId="{AF409B10-7EC7-44E4-AEE6-A124EE97F23B}" srcOrd="1" destOrd="0" presId="urn:microsoft.com/office/officeart/2005/8/layout/chevron2"/>
    <dgm:cxn modelId="{5C5F2A66-56EC-4BCA-B3B6-11F2459AC014}" type="presParOf" srcId="{DB1ACB1F-2C2C-4F30-B4CA-4F0CD90ECC7D}" destId="{045D55D1-5B41-4CCE-9133-301A3148C6FA}" srcOrd="2" destOrd="0" presId="urn:microsoft.com/office/officeart/2005/8/layout/chevron2"/>
    <dgm:cxn modelId="{E1A6D6D8-BCE7-493D-A6F3-4C4F5D043DA0}" type="presParOf" srcId="{045D55D1-5B41-4CCE-9133-301A3148C6FA}" destId="{9C141B64-2564-490E-8718-144FAE46DA04}" srcOrd="0" destOrd="0" presId="urn:microsoft.com/office/officeart/2005/8/layout/chevron2"/>
    <dgm:cxn modelId="{5991B156-72FB-4418-9AFF-A52A6D925E7F}" type="presParOf" srcId="{045D55D1-5B41-4CCE-9133-301A3148C6FA}" destId="{071D04C5-ACEE-4815-BB3B-40ECBFD0CCB5}" srcOrd="1" destOrd="0" presId="urn:microsoft.com/office/officeart/2005/8/layout/chevron2"/>
    <dgm:cxn modelId="{5F0C7C1F-23F4-43AD-83CE-3206DCECE20B}" type="presParOf" srcId="{DB1ACB1F-2C2C-4F30-B4CA-4F0CD90ECC7D}" destId="{BE5F522E-F999-40F5-8144-863614858429}" srcOrd="3" destOrd="0" presId="urn:microsoft.com/office/officeart/2005/8/layout/chevron2"/>
    <dgm:cxn modelId="{C77F140B-9517-468D-9921-D16C57BFAD89}" type="presParOf" srcId="{DB1ACB1F-2C2C-4F30-B4CA-4F0CD90ECC7D}" destId="{54D1A166-1AAD-4D40-8D2D-5F9D8C813031}" srcOrd="4" destOrd="0" presId="urn:microsoft.com/office/officeart/2005/8/layout/chevron2"/>
    <dgm:cxn modelId="{CEA65865-92E6-4256-9E68-195025E7DA42}" type="presParOf" srcId="{54D1A166-1AAD-4D40-8D2D-5F9D8C813031}" destId="{09F00FA3-A675-4396-99A5-450E76CDE671}" srcOrd="0" destOrd="0" presId="urn:microsoft.com/office/officeart/2005/8/layout/chevron2"/>
    <dgm:cxn modelId="{EFBA4A25-2BEA-4FC0-8878-66BD4A40A030}" type="presParOf" srcId="{54D1A166-1AAD-4D40-8D2D-5F9D8C813031}" destId="{F3BEB772-CF4B-474D-B219-C706134A4D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93006-C5A8-4B04-8319-7A6CCB939DC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158224-DBAE-41C8-8ABF-011F2B59CB42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1 ЭТАП</a:t>
          </a:r>
          <a:endParaRPr lang="ru-RU" b="1" dirty="0">
            <a:solidFill>
              <a:srgbClr val="FEFEFE"/>
            </a:solidFill>
          </a:endParaRPr>
        </a:p>
      </dgm:t>
    </dgm:pt>
    <dgm:pt modelId="{58297863-388E-425D-9582-D97843AD6B89}" type="parTrans" cxnId="{39FAFB4B-1B2A-408B-A9D1-534F593DA1A3}">
      <dgm:prSet/>
      <dgm:spPr/>
      <dgm:t>
        <a:bodyPr/>
        <a:lstStyle/>
        <a:p>
          <a:endParaRPr lang="ru-RU"/>
        </a:p>
      </dgm:t>
    </dgm:pt>
    <dgm:pt modelId="{CCD0FC4A-A770-43BD-8CC3-B4B4958C8935}" type="sibTrans" cxnId="{39FAFB4B-1B2A-408B-A9D1-534F593DA1A3}">
      <dgm:prSet/>
      <dgm:spPr/>
      <dgm:t>
        <a:bodyPr/>
        <a:lstStyle/>
        <a:p>
          <a:endParaRPr lang="ru-RU"/>
        </a:p>
      </dgm:t>
    </dgm:pt>
    <dgm:pt modelId="{389ABD24-CAE4-43E9-B3C1-8BE9752648B1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Январь – апрель  2015 года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A3040FEF-DD64-4D47-9FE8-2086DFC08020}" type="parTrans" cxnId="{1832927E-C1EB-43FC-89F2-967FB4604403}">
      <dgm:prSet/>
      <dgm:spPr/>
      <dgm:t>
        <a:bodyPr/>
        <a:lstStyle/>
        <a:p>
          <a:endParaRPr lang="ru-RU"/>
        </a:p>
      </dgm:t>
    </dgm:pt>
    <dgm:pt modelId="{63BAF3E3-BB46-4FB2-862B-4F7640F43261}" type="sibTrans" cxnId="{1832927E-C1EB-43FC-89F2-967FB4604403}">
      <dgm:prSet/>
      <dgm:spPr/>
      <dgm:t>
        <a:bodyPr/>
        <a:lstStyle/>
        <a:p>
          <a:endParaRPr lang="ru-RU"/>
        </a:p>
      </dgm:t>
    </dgm:pt>
    <dgm:pt modelId="{777A317D-26D7-4F04-8C1F-47ADC7CAA639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Заседания экспертных групп, разработка и адаптация анкеты, создание интерактивной страницы, рассылка анкеты по регионам, получение данных по 72 регионам (более 800 анкет)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813B999D-1009-4DA3-9ADB-B8EE9FABFD76}" type="parTrans" cxnId="{90C4E985-0AA9-444D-A8DB-878E8E4B097F}">
      <dgm:prSet/>
      <dgm:spPr/>
      <dgm:t>
        <a:bodyPr/>
        <a:lstStyle/>
        <a:p>
          <a:endParaRPr lang="ru-RU"/>
        </a:p>
      </dgm:t>
    </dgm:pt>
    <dgm:pt modelId="{64262BFC-0FA7-4891-8750-559E1EE6AE1E}" type="sibTrans" cxnId="{90C4E985-0AA9-444D-A8DB-878E8E4B097F}">
      <dgm:prSet/>
      <dgm:spPr/>
      <dgm:t>
        <a:bodyPr/>
        <a:lstStyle/>
        <a:p>
          <a:endParaRPr lang="ru-RU"/>
        </a:p>
      </dgm:t>
    </dgm:pt>
    <dgm:pt modelId="{93723DF7-4306-49F0-BF10-3470B995B014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2</a:t>
          </a:r>
          <a:r>
            <a:rPr lang="ru-RU" b="1" dirty="0" smtClean="0"/>
            <a:t> </a:t>
          </a:r>
          <a:r>
            <a:rPr lang="ru-RU" b="1" dirty="0" smtClean="0">
              <a:solidFill>
                <a:srgbClr val="FEFEFE"/>
              </a:solidFill>
            </a:rPr>
            <a:t>ЭТАП</a:t>
          </a:r>
          <a:endParaRPr lang="ru-RU" b="1" dirty="0">
            <a:solidFill>
              <a:srgbClr val="FEFEFE"/>
            </a:solidFill>
          </a:endParaRPr>
        </a:p>
      </dgm:t>
    </dgm:pt>
    <dgm:pt modelId="{08DE20B4-C3BE-4CC0-BB23-EC20F94C59A0}" type="parTrans" cxnId="{156F1515-B43B-43B4-BCB8-1F99C9886277}">
      <dgm:prSet/>
      <dgm:spPr/>
      <dgm:t>
        <a:bodyPr/>
        <a:lstStyle/>
        <a:p>
          <a:endParaRPr lang="ru-RU"/>
        </a:p>
      </dgm:t>
    </dgm:pt>
    <dgm:pt modelId="{7B0AF078-7553-4D10-8459-2EDDC6AF5D1D}" type="sibTrans" cxnId="{156F1515-B43B-43B4-BCB8-1F99C9886277}">
      <dgm:prSet/>
      <dgm:spPr/>
      <dgm:t>
        <a:bodyPr/>
        <a:lstStyle/>
        <a:p>
          <a:endParaRPr lang="ru-RU"/>
        </a:p>
      </dgm:t>
    </dgm:pt>
    <dgm:pt modelId="{955C39C5-D5DC-4C80-B2A5-A29FF5BE23C3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Июнь 2015 года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A898333E-A7C1-4485-A2E3-4EDA2FCAD771}" type="parTrans" cxnId="{67548678-B02D-4B3C-9C9A-21477E68E941}">
      <dgm:prSet/>
      <dgm:spPr/>
      <dgm:t>
        <a:bodyPr/>
        <a:lstStyle/>
        <a:p>
          <a:endParaRPr lang="ru-RU"/>
        </a:p>
      </dgm:t>
    </dgm:pt>
    <dgm:pt modelId="{378565F1-6799-43AA-95A5-351AFFF0E4DD}" type="sibTrans" cxnId="{67548678-B02D-4B3C-9C9A-21477E68E941}">
      <dgm:prSet/>
      <dgm:spPr/>
      <dgm:t>
        <a:bodyPr/>
        <a:lstStyle/>
        <a:p>
          <a:endParaRPr lang="ru-RU"/>
        </a:p>
      </dgm:t>
    </dgm:pt>
    <dgm:pt modelId="{A464A382-60F3-4543-A8BD-B656C47FCFF2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75 регионов.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7FF64027-FDE1-4DB5-8341-816608863D22}" type="parTrans" cxnId="{C03A9128-6D52-4882-A604-1C953D562B95}">
      <dgm:prSet/>
      <dgm:spPr/>
      <dgm:t>
        <a:bodyPr/>
        <a:lstStyle/>
        <a:p>
          <a:endParaRPr lang="ru-RU"/>
        </a:p>
      </dgm:t>
    </dgm:pt>
    <dgm:pt modelId="{3734447A-CEC3-4DD8-BF82-A36CD44A90C4}" type="sibTrans" cxnId="{C03A9128-6D52-4882-A604-1C953D562B95}">
      <dgm:prSet/>
      <dgm:spPr/>
      <dgm:t>
        <a:bodyPr/>
        <a:lstStyle/>
        <a:p>
          <a:endParaRPr lang="ru-RU"/>
        </a:p>
      </dgm:t>
    </dgm:pt>
    <dgm:pt modelId="{EA16EDEC-3E4B-46C9-B2A9-0F9208AD4982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3 ЭТАП</a:t>
          </a:r>
          <a:endParaRPr lang="ru-RU" b="1" dirty="0">
            <a:solidFill>
              <a:srgbClr val="FEFEFE"/>
            </a:solidFill>
          </a:endParaRPr>
        </a:p>
      </dgm:t>
    </dgm:pt>
    <dgm:pt modelId="{6B77CD23-693C-4376-8D75-61307E1AB7D5}" type="parTrans" cxnId="{13FCC77D-3023-4BE6-AE35-78527CB4F506}">
      <dgm:prSet/>
      <dgm:spPr/>
      <dgm:t>
        <a:bodyPr/>
        <a:lstStyle/>
        <a:p>
          <a:endParaRPr lang="ru-RU"/>
        </a:p>
      </dgm:t>
    </dgm:pt>
    <dgm:pt modelId="{ED46B141-F966-45B1-AA37-F8ADDC58329A}" type="sibTrans" cxnId="{13FCC77D-3023-4BE6-AE35-78527CB4F506}">
      <dgm:prSet/>
      <dgm:spPr/>
      <dgm:t>
        <a:bodyPr/>
        <a:lstStyle/>
        <a:p>
          <a:endParaRPr lang="ru-RU"/>
        </a:p>
      </dgm:t>
    </dgm:pt>
    <dgm:pt modelId="{95D2EBD3-C378-4B0A-ABB2-740991667C0C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Ноябрь 2015 года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4CD76DB0-E033-4E16-B585-926AFEB10EAA}" type="parTrans" cxnId="{D9E56E9A-E004-4BA9-AC40-0DE926EE48FD}">
      <dgm:prSet/>
      <dgm:spPr/>
      <dgm:t>
        <a:bodyPr/>
        <a:lstStyle/>
        <a:p>
          <a:endParaRPr lang="ru-RU"/>
        </a:p>
      </dgm:t>
    </dgm:pt>
    <dgm:pt modelId="{58EC67B0-CB59-467D-9EA0-E9D52EACAFEA}" type="sibTrans" cxnId="{D9E56E9A-E004-4BA9-AC40-0DE926EE48FD}">
      <dgm:prSet/>
      <dgm:spPr/>
      <dgm:t>
        <a:bodyPr/>
        <a:lstStyle/>
        <a:p>
          <a:endParaRPr lang="ru-RU"/>
        </a:p>
      </dgm:t>
    </dgm:pt>
    <dgm:pt modelId="{8C1BC4DF-9EF8-49A8-BE7E-66802C7A0341}">
      <dgm:prSet phldrT="[Текст]"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80 регионов. Согласование стандартов  - 59-67-59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A350B803-289A-4B47-AEFF-296DD975306C}" type="parTrans" cxnId="{5B300253-C140-46C3-885B-D9830747C90D}">
      <dgm:prSet/>
      <dgm:spPr/>
      <dgm:t>
        <a:bodyPr/>
        <a:lstStyle/>
        <a:p>
          <a:endParaRPr lang="ru-RU"/>
        </a:p>
      </dgm:t>
    </dgm:pt>
    <dgm:pt modelId="{6744B273-AE2C-4055-989F-20B3E70139F5}" type="sibTrans" cxnId="{5B300253-C140-46C3-885B-D9830747C90D}">
      <dgm:prSet/>
      <dgm:spPr/>
      <dgm:t>
        <a:bodyPr/>
        <a:lstStyle/>
        <a:p>
          <a:endParaRPr lang="ru-RU"/>
        </a:p>
      </dgm:t>
    </dgm:pt>
    <dgm:pt modelId="{9EFFDAD0-D09D-4591-A615-6D00ED58978D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4 ЭТАП</a:t>
          </a:r>
          <a:endParaRPr lang="ru-RU" b="1" dirty="0">
            <a:solidFill>
              <a:srgbClr val="FEFEFE"/>
            </a:solidFill>
          </a:endParaRPr>
        </a:p>
      </dgm:t>
    </dgm:pt>
    <dgm:pt modelId="{688EF75B-1E60-4C1B-B987-EB9198440B1A}" type="parTrans" cxnId="{DBB5E926-6329-4E96-A835-2FDADA7356E6}">
      <dgm:prSet/>
      <dgm:spPr/>
      <dgm:t>
        <a:bodyPr/>
        <a:lstStyle/>
        <a:p>
          <a:endParaRPr lang="ru-RU"/>
        </a:p>
      </dgm:t>
    </dgm:pt>
    <dgm:pt modelId="{837DDB49-426B-48E0-A0CC-D3BC8A32B5B3}" type="sibTrans" cxnId="{DBB5E926-6329-4E96-A835-2FDADA7356E6}">
      <dgm:prSet/>
      <dgm:spPr/>
      <dgm:t>
        <a:bodyPr/>
        <a:lstStyle/>
        <a:p>
          <a:endParaRPr lang="ru-RU"/>
        </a:p>
      </dgm:t>
    </dgm:pt>
    <dgm:pt modelId="{6E9687DD-8812-444E-BF9B-E844EC6400D4}">
      <dgm:prSet phldrT="[Текст]"/>
      <dgm:spPr/>
      <dgm:t>
        <a:bodyPr/>
        <a:lstStyle/>
        <a:p>
          <a:r>
            <a:rPr lang="ru-RU" b="1" dirty="0" smtClean="0">
              <a:solidFill>
                <a:srgbClr val="FEFEFE"/>
              </a:solidFill>
            </a:rPr>
            <a:t>5 ЭТАП</a:t>
          </a:r>
          <a:endParaRPr lang="ru-RU" b="1" dirty="0">
            <a:solidFill>
              <a:srgbClr val="FEFEFE"/>
            </a:solidFill>
          </a:endParaRPr>
        </a:p>
      </dgm:t>
    </dgm:pt>
    <dgm:pt modelId="{973FAC3A-4AF7-4B1E-9361-A871683AA4E0}" type="parTrans" cxnId="{D509BBB5-0DB9-426E-928E-02D440A6F185}">
      <dgm:prSet/>
      <dgm:spPr/>
      <dgm:t>
        <a:bodyPr/>
        <a:lstStyle/>
        <a:p>
          <a:endParaRPr lang="ru-RU"/>
        </a:p>
      </dgm:t>
    </dgm:pt>
    <dgm:pt modelId="{0AA5D79B-0C87-44F1-AB35-526981666CEE}" type="sibTrans" cxnId="{D509BBB5-0DB9-426E-928E-02D440A6F185}">
      <dgm:prSet/>
      <dgm:spPr/>
      <dgm:t>
        <a:bodyPr/>
        <a:lstStyle/>
        <a:p>
          <a:endParaRPr lang="ru-RU"/>
        </a:p>
      </dgm:t>
    </dgm:pt>
    <dgm:pt modelId="{9CD92021-B841-4479-855C-7CE88E270448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Arial" pitchFamily="34" charset="0"/>
              <a:cs typeface="Arial" pitchFamily="34" charset="0"/>
            </a:rPr>
            <a:t>Декабрь 2015 года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F7E92F5B-4833-475B-9880-EEB7DD83A290}" type="parTrans" cxnId="{CB175FBD-146A-4183-B9CA-E7AB29369C8B}">
      <dgm:prSet/>
      <dgm:spPr/>
      <dgm:t>
        <a:bodyPr/>
        <a:lstStyle/>
        <a:p>
          <a:endParaRPr lang="ru-RU"/>
        </a:p>
      </dgm:t>
    </dgm:pt>
    <dgm:pt modelId="{54AC1E47-2ECB-4F74-B781-C089C1B97899}" type="sibTrans" cxnId="{CB175FBD-146A-4183-B9CA-E7AB29369C8B}">
      <dgm:prSet/>
      <dgm:spPr/>
      <dgm:t>
        <a:bodyPr/>
        <a:lstStyle/>
        <a:p>
          <a:endParaRPr lang="ru-RU"/>
        </a:p>
      </dgm:t>
    </dgm:pt>
    <dgm:pt modelId="{4E329190-FFF3-4615-9B16-50E280DCE7D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Январь 2015 года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6959744F-3586-48EA-BC4F-C44A0E1C1BD4}" type="parTrans" cxnId="{22DCE1AC-FEB6-45EE-A151-D1AE75EC995E}">
      <dgm:prSet/>
      <dgm:spPr/>
      <dgm:t>
        <a:bodyPr/>
        <a:lstStyle/>
        <a:p>
          <a:endParaRPr lang="ru-RU"/>
        </a:p>
      </dgm:t>
    </dgm:pt>
    <dgm:pt modelId="{1225946F-63C7-48C3-9D2E-D54502738FC9}" type="sibTrans" cxnId="{22DCE1AC-FEB6-45EE-A151-D1AE75EC995E}">
      <dgm:prSet/>
      <dgm:spPr/>
      <dgm:t>
        <a:bodyPr/>
        <a:lstStyle/>
        <a:p>
          <a:endParaRPr lang="ru-RU"/>
        </a:p>
      </dgm:t>
    </dgm:pt>
    <dgm:pt modelId="{6E30EDA0-D9C8-4159-8427-E20FC5740966}">
      <dgm:prSet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84 регионов.  Согласование стандартов  71-70-72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3387C8D7-1D98-497E-AC47-0CAB5A50F33D}" type="parTrans" cxnId="{1BC91DF7-0739-4CFE-9297-1C46BCCD6BA1}">
      <dgm:prSet/>
      <dgm:spPr/>
      <dgm:t>
        <a:bodyPr/>
        <a:lstStyle/>
        <a:p>
          <a:endParaRPr lang="ru-RU"/>
        </a:p>
      </dgm:t>
    </dgm:pt>
    <dgm:pt modelId="{76AC9A1E-2A0C-4BBE-A3A8-65A91586B434}" type="sibTrans" cxnId="{1BC91DF7-0739-4CFE-9297-1C46BCCD6BA1}">
      <dgm:prSet/>
      <dgm:spPr/>
      <dgm:t>
        <a:bodyPr/>
        <a:lstStyle/>
        <a:p>
          <a:endParaRPr lang="ru-RU"/>
        </a:p>
      </dgm:t>
    </dgm:pt>
    <dgm:pt modelId="{FFD39844-440F-4AE9-BE75-17C6611EC5ED}">
      <dgm:prSet custT="1"/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83 региона. Согласование стандартов  регионами. </a:t>
          </a:r>
          <a:r>
            <a:rPr lang="ru-RU" sz="1800" smtClean="0">
              <a:latin typeface="Arial" pitchFamily="34" charset="0"/>
              <a:cs typeface="Arial" pitchFamily="34" charset="0"/>
            </a:rPr>
            <a:t>(98%)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28060833-D970-44AF-9C7C-88EF9476AEDA}" type="parTrans" cxnId="{868FA792-4484-41C0-86A8-F750378BA853}">
      <dgm:prSet/>
      <dgm:spPr/>
      <dgm:t>
        <a:bodyPr/>
        <a:lstStyle/>
        <a:p>
          <a:endParaRPr lang="ru-RU"/>
        </a:p>
      </dgm:t>
    </dgm:pt>
    <dgm:pt modelId="{1515C292-9D46-4D99-9038-854851591DC1}" type="sibTrans" cxnId="{868FA792-4484-41C0-86A8-F750378BA853}">
      <dgm:prSet/>
      <dgm:spPr/>
      <dgm:t>
        <a:bodyPr/>
        <a:lstStyle/>
        <a:p>
          <a:endParaRPr lang="ru-RU"/>
        </a:p>
      </dgm:t>
    </dgm:pt>
    <dgm:pt modelId="{17EFB545-8065-453C-B6EA-543197A8A7C1}" type="pres">
      <dgm:prSet presAssocID="{41993006-C5A8-4B04-8319-7A6CCB939D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1DCAB-9AD7-4156-9DDB-FA7B90ED1555}" type="pres">
      <dgm:prSet presAssocID="{6E9687DD-8812-444E-BF9B-E844EC6400D4}" presName="boxAndChildren" presStyleCnt="0"/>
      <dgm:spPr/>
    </dgm:pt>
    <dgm:pt modelId="{2138DC9C-19E1-4CA2-908A-B59E29DAAF6A}" type="pres">
      <dgm:prSet presAssocID="{6E9687DD-8812-444E-BF9B-E844EC6400D4}" presName="parentTextBox" presStyleLbl="node1" presStyleIdx="0" presStyleCnt="5"/>
      <dgm:spPr/>
      <dgm:t>
        <a:bodyPr/>
        <a:lstStyle/>
        <a:p>
          <a:endParaRPr lang="ru-RU"/>
        </a:p>
      </dgm:t>
    </dgm:pt>
    <dgm:pt modelId="{2AB935A6-CD37-4110-B218-6A896138610F}" type="pres">
      <dgm:prSet presAssocID="{6E9687DD-8812-444E-BF9B-E844EC6400D4}" presName="entireBox" presStyleLbl="node1" presStyleIdx="0" presStyleCnt="5"/>
      <dgm:spPr/>
      <dgm:t>
        <a:bodyPr/>
        <a:lstStyle/>
        <a:p>
          <a:endParaRPr lang="ru-RU"/>
        </a:p>
      </dgm:t>
    </dgm:pt>
    <dgm:pt modelId="{93F31491-A457-4AF7-8FFE-B63493B40F93}" type="pres">
      <dgm:prSet presAssocID="{6E9687DD-8812-444E-BF9B-E844EC6400D4}" presName="descendantBox" presStyleCnt="0"/>
      <dgm:spPr/>
    </dgm:pt>
    <dgm:pt modelId="{51FED0BB-BD7B-402A-980E-C02FCBF6268C}" type="pres">
      <dgm:prSet presAssocID="{4E329190-FFF3-4615-9B16-50E280DCE7D7}" presName="childTextBox" presStyleLbl="fgAccFollowNode1" presStyleIdx="0" presStyleCnt="10" custScaleX="46493" custLinFactNeighborX="-56" custLinFactNeighborY="7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976C5-FBDF-4BCC-8775-9A8BFB28BBFD}" type="pres">
      <dgm:prSet presAssocID="{FFD39844-440F-4AE9-BE75-17C6611EC5ED}" presName="childTextBox" presStyleLbl="fgAccFollowNode1" presStyleIdx="1" presStyleCnt="10" custLinFactNeighborY="5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906DE-69DC-4D0D-865F-9BCA310EEE2C}" type="pres">
      <dgm:prSet presAssocID="{837DDB49-426B-48E0-A0CC-D3BC8A32B5B3}" presName="sp" presStyleCnt="0"/>
      <dgm:spPr/>
    </dgm:pt>
    <dgm:pt modelId="{F9FE9D55-799D-40B3-A615-C8BD7376143D}" type="pres">
      <dgm:prSet presAssocID="{9EFFDAD0-D09D-4591-A615-6D00ED58978D}" presName="arrowAndChildren" presStyleCnt="0"/>
      <dgm:spPr/>
    </dgm:pt>
    <dgm:pt modelId="{C9A5F90D-73E3-4570-B3B2-D24701DACAD0}" type="pres">
      <dgm:prSet presAssocID="{9EFFDAD0-D09D-4591-A615-6D00ED58978D}" presName="parentTextArrow" presStyleLbl="node1" presStyleIdx="0" presStyleCnt="5"/>
      <dgm:spPr/>
      <dgm:t>
        <a:bodyPr/>
        <a:lstStyle/>
        <a:p>
          <a:endParaRPr lang="ru-RU"/>
        </a:p>
      </dgm:t>
    </dgm:pt>
    <dgm:pt modelId="{6A3B8D21-F203-460A-92BD-002092B0FCBC}" type="pres">
      <dgm:prSet presAssocID="{9EFFDAD0-D09D-4591-A615-6D00ED58978D}" presName="arrow" presStyleLbl="node1" presStyleIdx="1" presStyleCnt="5"/>
      <dgm:spPr/>
      <dgm:t>
        <a:bodyPr/>
        <a:lstStyle/>
        <a:p>
          <a:endParaRPr lang="ru-RU"/>
        </a:p>
      </dgm:t>
    </dgm:pt>
    <dgm:pt modelId="{04837F30-B737-4F72-A1D7-1B64BE22BC00}" type="pres">
      <dgm:prSet presAssocID="{9EFFDAD0-D09D-4591-A615-6D00ED58978D}" presName="descendantArrow" presStyleCnt="0"/>
      <dgm:spPr/>
    </dgm:pt>
    <dgm:pt modelId="{7E113176-E961-4950-A085-EC1FA0EFE273}" type="pres">
      <dgm:prSet presAssocID="{9CD92021-B841-4479-855C-7CE88E270448}" presName="childTextArrow" presStyleLbl="fgAccFollowNode1" presStyleIdx="2" presStyleCnt="10" custScaleX="48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983C-6199-4FD2-9808-B595D5984BC0}" type="pres">
      <dgm:prSet presAssocID="{6E30EDA0-D9C8-4159-8427-E20FC5740966}" presName="childTextArrow" presStyleLbl="fgAccFollowNode1" presStyleIdx="3" presStyleCnt="10" custScaleX="121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5C630-5155-45E6-8DF3-A41F7FD4FC99}" type="pres">
      <dgm:prSet presAssocID="{ED46B141-F966-45B1-AA37-F8ADDC58329A}" presName="sp" presStyleCnt="0"/>
      <dgm:spPr/>
    </dgm:pt>
    <dgm:pt modelId="{DBD716A1-80E8-4792-8D72-DFEB897215A2}" type="pres">
      <dgm:prSet presAssocID="{EA16EDEC-3E4B-46C9-B2A9-0F9208AD4982}" presName="arrowAndChildren" presStyleCnt="0"/>
      <dgm:spPr/>
    </dgm:pt>
    <dgm:pt modelId="{52AF2364-07F5-4D72-83E0-EBD4FFCEDA57}" type="pres">
      <dgm:prSet presAssocID="{EA16EDEC-3E4B-46C9-B2A9-0F9208AD4982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FD25F172-1898-4947-A0C4-4368E220B745}" type="pres">
      <dgm:prSet presAssocID="{EA16EDEC-3E4B-46C9-B2A9-0F9208AD4982}" presName="arrow" presStyleLbl="node1" presStyleIdx="2" presStyleCnt="5"/>
      <dgm:spPr/>
      <dgm:t>
        <a:bodyPr/>
        <a:lstStyle/>
        <a:p>
          <a:endParaRPr lang="ru-RU"/>
        </a:p>
      </dgm:t>
    </dgm:pt>
    <dgm:pt modelId="{0FBBEF26-9365-44D5-869D-63B68607086F}" type="pres">
      <dgm:prSet presAssocID="{EA16EDEC-3E4B-46C9-B2A9-0F9208AD4982}" presName="descendantArrow" presStyleCnt="0"/>
      <dgm:spPr/>
    </dgm:pt>
    <dgm:pt modelId="{DADC8022-F0FC-4E84-B1F5-76D03C29BC45}" type="pres">
      <dgm:prSet presAssocID="{95D2EBD3-C378-4B0A-ABB2-740991667C0C}" presName="childTextArrow" presStyleLbl="fgAccFollowNode1" presStyleIdx="4" presStyleCnt="10" custScaleX="43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C446C-9A06-4318-B0B6-11D9B54A32C5}" type="pres">
      <dgm:prSet presAssocID="{8C1BC4DF-9EF8-49A8-BE7E-66802C7A0341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BCAA1-6850-470A-B4CF-EE7F67AAC375}" type="pres">
      <dgm:prSet presAssocID="{7B0AF078-7553-4D10-8459-2EDDC6AF5D1D}" presName="sp" presStyleCnt="0"/>
      <dgm:spPr/>
    </dgm:pt>
    <dgm:pt modelId="{3CCFA644-173D-4754-8421-495068411968}" type="pres">
      <dgm:prSet presAssocID="{93723DF7-4306-49F0-BF10-3470B995B014}" presName="arrowAndChildren" presStyleCnt="0"/>
      <dgm:spPr/>
    </dgm:pt>
    <dgm:pt modelId="{81BD3CCF-462C-4F64-B3BF-870BC29927C9}" type="pres">
      <dgm:prSet presAssocID="{93723DF7-4306-49F0-BF10-3470B995B014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77EA63B3-A896-4984-8C11-EB9C69838CCA}" type="pres">
      <dgm:prSet presAssocID="{93723DF7-4306-49F0-BF10-3470B995B014}" presName="arrow" presStyleLbl="node1" presStyleIdx="3" presStyleCnt="5"/>
      <dgm:spPr/>
      <dgm:t>
        <a:bodyPr/>
        <a:lstStyle/>
        <a:p>
          <a:endParaRPr lang="ru-RU"/>
        </a:p>
      </dgm:t>
    </dgm:pt>
    <dgm:pt modelId="{0109799C-4B0C-414A-9211-828F8FC6548F}" type="pres">
      <dgm:prSet presAssocID="{93723DF7-4306-49F0-BF10-3470B995B014}" presName="descendantArrow" presStyleCnt="0"/>
      <dgm:spPr/>
    </dgm:pt>
    <dgm:pt modelId="{E98DA91B-CF1A-4A24-A905-CD2855F46FEF}" type="pres">
      <dgm:prSet presAssocID="{955C39C5-D5DC-4C80-B2A5-A29FF5BE23C3}" presName="childTextArrow" presStyleLbl="fgAccFollowNode1" presStyleIdx="6" presStyleCnt="10" custScaleX="42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D7934-D7A6-4971-A9EE-83FA5BF23729}" type="pres">
      <dgm:prSet presAssocID="{A464A382-60F3-4543-A8BD-B656C47FCFF2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44567-B3C0-4D8A-A63D-BE6037B2BC71}" type="pres">
      <dgm:prSet presAssocID="{CCD0FC4A-A770-43BD-8CC3-B4B4958C8935}" presName="sp" presStyleCnt="0"/>
      <dgm:spPr/>
    </dgm:pt>
    <dgm:pt modelId="{D9A51CA8-23CD-4C81-9278-E2F68D9C5B85}" type="pres">
      <dgm:prSet presAssocID="{96158224-DBAE-41C8-8ABF-011F2B59CB42}" presName="arrowAndChildren" presStyleCnt="0"/>
      <dgm:spPr/>
    </dgm:pt>
    <dgm:pt modelId="{78A922B4-C26C-4033-A6AC-7C44C93046F2}" type="pres">
      <dgm:prSet presAssocID="{96158224-DBAE-41C8-8ABF-011F2B59CB42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7B28E5C9-BAEA-45F3-9B27-AACA4660F44D}" type="pres">
      <dgm:prSet presAssocID="{96158224-DBAE-41C8-8ABF-011F2B59CB42}" presName="arrow" presStyleLbl="node1" presStyleIdx="4" presStyleCnt="5"/>
      <dgm:spPr/>
      <dgm:t>
        <a:bodyPr/>
        <a:lstStyle/>
        <a:p>
          <a:endParaRPr lang="ru-RU"/>
        </a:p>
      </dgm:t>
    </dgm:pt>
    <dgm:pt modelId="{19E9C8E5-BE6F-43C4-87A2-5B0A7FE4B577}" type="pres">
      <dgm:prSet presAssocID="{96158224-DBAE-41C8-8ABF-011F2B59CB42}" presName="descendantArrow" presStyleCnt="0"/>
      <dgm:spPr/>
    </dgm:pt>
    <dgm:pt modelId="{97E0C5B0-0C39-4925-8AB3-152ACD1B8C42}" type="pres">
      <dgm:prSet presAssocID="{389ABD24-CAE4-43E9-B3C1-8BE9752648B1}" presName="childTextArrow" presStyleLbl="fgAccFollowNode1" presStyleIdx="8" presStyleCnt="10" custScaleX="42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AD8CB-3B7A-4278-B356-52BB55EDC244}" type="pres">
      <dgm:prSet presAssocID="{777A317D-26D7-4F04-8C1F-47ADC7CAA639}" presName="childTextArrow" presStyleLbl="fgAccFollowNode1" presStyleIdx="9" presStyleCnt="10" custLinFactNeighborX="828" custLinFactNeighborY="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8DDD88-E41B-494E-8D80-A866682AE029}" type="presOf" srcId="{9EFFDAD0-D09D-4591-A615-6D00ED58978D}" destId="{6A3B8D21-F203-460A-92BD-002092B0FCBC}" srcOrd="1" destOrd="0" presId="urn:microsoft.com/office/officeart/2005/8/layout/process4"/>
    <dgm:cxn modelId="{EC112AA7-5787-46FB-8F05-0DF86F82FEF8}" type="presOf" srcId="{96158224-DBAE-41C8-8ABF-011F2B59CB42}" destId="{78A922B4-C26C-4033-A6AC-7C44C93046F2}" srcOrd="0" destOrd="0" presId="urn:microsoft.com/office/officeart/2005/8/layout/process4"/>
    <dgm:cxn modelId="{77F944F0-A0AA-487C-B1DA-13DF4064F85F}" type="presOf" srcId="{955C39C5-D5DC-4C80-B2A5-A29FF5BE23C3}" destId="{E98DA91B-CF1A-4A24-A905-CD2855F46FEF}" srcOrd="0" destOrd="0" presId="urn:microsoft.com/office/officeart/2005/8/layout/process4"/>
    <dgm:cxn modelId="{34702E31-E6E3-41DA-AF3D-F79420E17071}" type="presOf" srcId="{95D2EBD3-C378-4B0A-ABB2-740991667C0C}" destId="{DADC8022-F0FC-4E84-B1F5-76D03C29BC45}" srcOrd="0" destOrd="0" presId="urn:microsoft.com/office/officeart/2005/8/layout/process4"/>
    <dgm:cxn modelId="{BB082A8F-9FD5-44C5-B122-9AB80BA8E7CA}" type="presOf" srcId="{93723DF7-4306-49F0-BF10-3470B995B014}" destId="{81BD3CCF-462C-4F64-B3BF-870BC29927C9}" srcOrd="0" destOrd="0" presId="urn:microsoft.com/office/officeart/2005/8/layout/process4"/>
    <dgm:cxn modelId="{67548678-B02D-4B3C-9C9A-21477E68E941}" srcId="{93723DF7-4306-49F0-BF10-3470B995B014}" destId="{955C39C5-D5DC-4C80-B2A5-A29FF5BE23C3}" srcOrd="0" destOrd="0" parTransId="{A898333E-A7C1-4485-A2E3-4EDA2FCAD771}" sibTransId="{378565F1-6799-43AA-95A5-351AFFF0E4DD}"/>
    <dgm:cxn modelId="{647073D0-B1CC-40A7-9C9A-972546D4FA7F}" type="presOf" srcId="{9CD92021-B841-4479-855C-7CE88E270448}" destId="{7E113176-E961-4950-A085-EC1FA0EFE273}" srcOrd="0" destOrd="0" presId="urn:microsoft.com/office/officeart/2005/8/layout/process4"/>
    <dgm:cxn modelId="{CB175FBD-146A-4183-B9CA-E7AB29369C8B}" srcId="{9EFFDAD0-D09D-4591-A615-6D00ED58978D}" destId="{9CD92021-B841-4479-855C-7CE88E270448}" srcOrd="0" destOrd="0" parTransId="{F7E92F5B-4833-475B-9880-EEB7DD83A290}" sibTransId="{54AC1E47-2ECB-4F74-B781-C089C1B97899}"/>
    <dgm:cxn modelId="{D9E56E9A-E004-4BA9-AC40-0DE926EE48FD}" srcId="{EA16EDEC-3E4B-46C9-B2A9-0F9208AD4982}" destId="{95D2EBD3-C378-4B0A-ABB2-740991667C0C}" srcOrd="0" destOrd="0" parTransId="{4CD76DB0-E033-4E16-B585-926AFEB10EAA}" sibTransId="{58EC67B0-CB59-467D-9EA0-E9D52EACAFEA}"/>
    <dgm:cxn modelId="{C03A9128-6D52-4882-A604-1C953D562B95}" srcId="{93723DF7-4306-49F0-BF10-3470B995B014}" destId="{A464A382-60F3-4543-A8BD-B656C47FCFF2}" srcOrd="1" destOrd="0" parTransId="{7FF64027-FDE1-4DB5-8341-816608863D22}" sibTransId="{3734447A-CEC3-4DD8-BF82-A36CD44A90C4}"/>
    <dgm:cxn modelId="{36FD478D-F195-4A86-9067-53987D29398F}" type="presOf" srcId="{41993006-C5A8-4B04-8319-7A6CCB939DC7}" destId="{17EFB545-8065-453C-B6EA-543197A8A7C1}" srcOrd="0" destOrd="0" presId="urn:microsoft.com/office/officeart/2005/8/layout/process4"/>
    <dgm:cxn modelId="{364443F9-E962-4146-9918-345CA9524BF7}" type="presOf" srcId="{96158224-DBAE-41C8-8ABF-011F2B59CB42}" destId="{7B28E5C9-BAEA-45F3-9B27-AACA4660F44D}" srcOrd="1" destOrd="0" presId="urn:microsoft.com/office/officeart/2005/8/layout/process4"/>
    <dgm:cxn modelId="{98F27C3F-D5DA-4D28-8A31-4EA9DE3A1A7A}" type="presOf" srcId="{93723DF7-4306-49F0-BF10-3470B995B014}" destId="{77EA63B3-A896-4984-8C11-EB9C69838CCA}" srcOrd="1" destOrd="0" presId="urn:microsoft.com/office/officeart/2005/8/layout/process4"/>
    <dgm:cxn modelId="{46095AFC-E3E0-4BD2-93E5-44A532D5E51E}" type="presOf" srcId="{FFD39844-440F-4AE9-BE75-17C6611EC5ED}" destId="{75A976C5-FBDF-4BCC-8775-9A8BFB28BBFD}" srcOrd="0" destOrd="0" presId="urn:microsoft.com/office/officeart/2005/8/layout/process4"/>
    <dgm:cxn modelId="{9503A97F-52CD-4809-B8CA-3EFBCD1CB420}" type="presOf" srcId="{EA16EDEC-3E4B-46C9-B2A9-0F9208AD4982}" destId="{FD25F172-1898-4947-A0C4-4368E220B745}" srcOrd="1" destOrd="0" presId="urn:microsoft.com/office/officeart/2005/8/layout/process4"/>
    <dgm:cxn modelId="{5B6692C4-09E6-4FC4-94CD-FFFA649B45C5}" type="presOf" srcId="{8C1BC4DF-9EF8-49A8-BE7E-66802C7A0341}" destId="{6B0C446C-9A06-4318-B0B6-11D9B54A32C5}" srcOrd="0" destOrd="0" presId="urn:microsoft.com/office/officeart/2005/8/layout/process4"/>
    <dgm:cxn modelId="{B8E7AF78-AFDD-40A6-A608-72B54F4B3046}" type="presOf" srcId="{4E329190-FFF3-4615-9B16-50E280DCE7D7}" destId="{51FED0BB-BD7B-402A-980E-C02FCBF6268C}" srcOrd="0" destOrd="0" presId="urn:microsoft.com/office/officeart/2005/8/layout/process4"/>
    <dgm:cxn modelId="{22DCE1AC-FEB6-45EE-A151-D1AE75EC995E}" srcId="{6E9687DD-8812-444E-BF9B-E844EC6400D4}" destId="{4E329190-FFF3-4615-9B16-50E280DCE7D7}" srcOrd="0" destOrd="0" parTransId="{6959744F-3586-48EA-BC4F-C44A0E1C1BD4}" sibTransId="{1225946F-63C7-48C3-9D2E-D54502738FC9}"/>
    <dgm:cxn modelId="{67B50C44-AE29-4F29-9D83-B32844D32665}" type="presOf" srcId="{389ABD24-CAE4-43E9-B3C1-8BE9752648B1}" destId="{97E0C5B0-0C39-4925-8AB3-152ACD1B8C42}" srcOrd="0" destOrd="0" presId="urn:microsoft.com/office/officeart/2005/8/layout/process4"/>
    <dgm:cxn modelId="{14509627-2E3E-4377-98F6-29B0200BC11E}" type="presOf" srcId="{6E9687DD-8812-444E-BF9B-E844EC6400D4}" destId="{2138DC9C-19E1-4CA2-908A-B59E29DAAF6A}" srcOrd="0" destOrd="0" presId="urn:microsoft.com/office/officeart/2005/8/layout/process4"/>
    <dgm:cxn modelId="{39FAFB4B-1B2A-408B-A9D1-534F593DA1A3}" srcId="{41993006-C5A8-4B04-8319-7A6CCB939DC7}" destId="{96158224-DBAE-41C8-8ABF-011F2B59CB42}" srcOrd="0" destOrd="0" parTransId="{58297863-388E-425D-9582-D97843AD6B89}" sibTransId="{CCD0FC4A-A770-43BD-8CC3-B4B4958C8935}"/>
    <dgm:cxn modelId="{13FCC77D-3023-4BE6-AE35-78527CB4F506}" srcId="{41993006-C5A8-4B04-8319-7A6CCB939DC7}" destId="{EA16EDEC-3E4B-46C9-B2A9-0F9208AD4982}" srcOrd="2" destOrd="0" parTransId="{6B77CD23-693C-4376-8D75-61307E1AB7D5}" sibTransId="{ED46B141-F966-45B1-AA37-F8ADDC58329A}"/>
    <dgm:cxn modelId="{D509BBB5-0DB9-426E-928E-02D440A6F185}" srcId="{41993006-C5A8-4B04-8319-7A6CCB939DC7}" destId="{6E9687DD-8812-444E-BF9B-E844EC6400D4}" srcOrd="4" destOrd="0" parTransId="{973FAC3A-4AF7-4B1E-9361-A871683AA4E0}" sibTransId="{0AA5D79B-0C87-44F1-AB35-526981666CEE}"/>
    <dgm:cxn modelId="{8930A4AD-1903-40CB-B16D-4D8CEC7FB053}" type="presOf" srcId="{EA16EDEC-3E4B-46C9-B2A9-0F9208AD4982}" destId="{52AF2364-07F5-4D72-83E0-EBD4FFCEDA57}" srcOrd="0" destOrd="0" presId="urn:microsoft.com/office/officeart/2005/8/layout/process4"/>
    <dgm:cxn modelId="{868FA792-4484-41C0-86A8-F750378BA853}" srcId="{6E9687DD-8812-444E-BF9B-E844EC6400D4}" destId="{FFD39844-440F-4AE9-BE75-17C6611EC5ED}" srcOrd="1" destOrd="0" parTransId="{28060833-D970-44AF-9C7C-88EF9476AEDA}" sibTransId="{1515C292-9D46-4D99-9038-854851591DC1}"/>
    <dgm:cxn modelId="{5B300253-C140-46C3-885B-D9830747C90D}" srcId="{EA16EDEC-3E4B-46C9-B2A9-0F9208AD4982}" destId="{8C1BC4DF-9EF8-49A8-BE7E-66802C7A0341}" srcOrd="1" destOrd="0" parTransId="{A350B803-289A-4B47-AEFF-296DD975306C}" sibTransId="{6744B273-AE2C-4055-989F-20B3E70139F5}"/>
    <dgm:cxn modelId="{FA2B98A2-96EE-4CD4-990F-837EE45F6C08}" type="presOf" srcId="{9EFFDAD0-D09D-4591-A615-6D00ED58978D}" destId="{C9A5F90D-73E3-4570-B3B2-D24701DACAD0}" srcOrd="0" destOrd="0" presId="urn:microsoft.com/office/officeart/2005/8/layout/process4"/>
    <dgm:cxn modelId="{4B1801FB-C425-4D95-AE91-4188BB34C2ED}" type="presOf" srcId="{6E30EDA0-D9C8-4159-8427-E20FC5740966}" destId="{6CDD983C-6199-4FD2-9808-B595D5984BC0}" srcOrd="0" destOrd="0" presId="urn:microsoft.com/office/officeart/2005/8/layout/process4"/>
    <dgm:cxn modelId="{DBB5E926-6329-4E96-A835-2FDADA7356E6}" srcId="{41993006-C5A8-4B04-8319-7A6CCB939DC7}" destId="{9EFFDAD0-D09D-4591-A615-6D00ED58978D}" srcOrd="3" destOrd="0" parTransId="{688EF75B-1E60-4C1B-B987-EB9198440B1A}" sibTransId="{837DDB49-426B-48E0-A0CC-D3BC8A32B5B3}"/>
    <dgm:cxn modelId="{1BC91DF7-0739-4CFE-9297-1C46BCCD6BA1}" srcId="{9EFFDAD0-D09D-4591-A615-6D00ED58978D}" destId="{6E30EDA0-D9C8-4159-8427-E20FC5740966}" srcOrd="1" destOrd="0" parTransId="{3387C8D7-1D98-497E-AC47-0CAB5A50F33D}" sibTransId="{76AC9A1E-2A0C-4BBE-A3A8-65A91586B434}"/>
    <dgm:cxn modelId="{156F1515-B43B-43B4-BCB8-1F99C9886277}" srcId="{41993006-C5A8-4B04-8319-7A6CCB939DC7}" destId="{93723DF7-4306-49F0-BF10-3470B995B014}" srcOrd="1" destOrd="0" parTransId="{08DE20B4-C3BE-4CC0-BB23-EC20F94C59A0}" sibTransId="{7B0AF078-7553-4D10-8459-2EDDC6AF5D1D}"/>
    <dgm:cxn modelId="{886BA252-C75F-4B5E-BB03-C4880FF25123}" type="presOf" srcId="{6E9687DD-8812-444E-BF9B-E844EC6400D4}" destId="{2AB935A6-CD37-4110-B218-6A896138610F}" srcOrd="1" destOrd="0" presId="urn:microsoft.com/office/officeart/2005/8/layout/process4"/>
    <dgm:cxn modelId="{90C4E985-0AA9-444D-A8DB-878E8E4B097F}" srcId="{96158224-DBAE-41C8-8ABF-011F2B59CB42}" destId="{777A317D-26D7-4F04-8C1F-47ADC7CAA639}" srcOrd="1" destOrd="0" parTransId="{813B999D-1009-4DA3-9ADB-B8EE9FABFD76}" sibTransId="{64262BFC-0FA7-4891-8750-559E1EE6AE1E}"/>
    <dgm:cxn modelId="{1832927E-C1EB-43FC-89F2-967FB4604403}" srcId="{96158224-DBAE-41C8-8ABF-011F2B59CB42}" destId="{389ABD24-CAE4-43E9-B3C1-8BE9752648B1}" srcOrd="0" destOrd="0" parTransId="{A3040FEF-DD64-4D47-9FE8-2086DFC08020}" sibTransId="{63BAF3E3-BB46-4FB2-862B-4F7640F43261}"/>
    <dgm:cxn modelId="{A48A1393-667F-413E-8F47-D3A34B343B27}" type="presOf" srcId="{A464A382-60F3-4543-A8BD-B656C47FCFF2}" destId="{2ADD7934-D7A6-4971-A9EE-83FA5BF23729}" srcOrd="0" destOrd="0" presId="urn:microsoft.com/office/officeart/2005/8/layout/process4"/>
    <dgm:cxn modelId="{D38EC155-181E-497A-962E-795B8F621D1D}" type="presOf" srcId="{777A317D-26D7-4F04-8C1F-47ADC7CAA639}" destId="{4C2AD8CB-3B7A-4278-B356-52BB55EDC244}" srcOrd="0" destOrd="0" presId="urn:microsoft.com/office/officeart/2005/8/layout/process4"/>
    <dgm:cxn modelId="{35F4B464-22CA-42EA-91A2-07A48E9CB8B4}" type="presParOf" srcId="{17EFB545-8065-453C-B6EA-543197A8A7C1}" destId="{A8D1DCAB-9AD7-4156-9DDB-FA7B90ED1555}" srcOrd="0" destOrd="0" presId="urn:microsoft.com/office/officeart/2005/8/layout/process4"/>
    <dgm:cxn modelId="{6A2D0EE5-EF1F-471E-B089-9DC2E0CD462C}" type="presParOf" srcId="{A8D1DCAB-9AD7-4156-9DDB-FA7B90ED1555}" destId="{2138DC9C-19E1-4CA2-908A-B59E29DAAF6A}" srcOrd="0" destOrd="0" presId="urn:microsoft.com/office/officeart/2005/8/layout/process4"/>
    <dgm:cxn modelId="{6500F6E6-0A22-4B6A-AF30-92AE6C939B2B}" type="presParOf" srcId="{A8D1DCAB-9AD7-4156-9DDB-FA7B90ED1555}" destId="{2AB935A6-CD37-4110-B218-6A896138610F}" srcOrd="1" destOrd="0" presId="urn:microsoft.com/office/officeart/2005/8/layout/process4"/>
    <dgm:cxn modelId="{D082914B-50F9-4708-9BD7-56FA7FFD411A}" type="presParOf" srcId="{A8D1DCAB-9AD7-4156-9DDB-FA7B90ED1555}" destId="{93F31491-A457-4AF7-8FFE-B63493B40F93}" srcOrd="2" destOrd="0" presId="urn:microsoft.com/office/officeart/2005/8/layout/process4"/>
    <dgm:cxn modelId="{E6B7C2FB-02C3-41D4-9FE6-9589CE0D4D1D}" type="presParOf" srcId="{93F31491-A457-4AF7-8FFE-B63493B40F93}" destId="{51FED0BB-BD7B-402A-980E-C02FCBF6268C}" srcOrd="0" destOrd="0" presId="urn:microsoft.com/office/officeart/2005/8/layout/process4"/>
    <dgm:cxn modelId="{D146ECD2-A0E5-45D5-ABCE-A4D007F3A3B1}" type="presParOf" srcId="{93F31491-A457-4AF7-8FFE-B63493B40F93}" destId="{75A976C5-FBDF-4BCC-8775-9A8BFB28BBFD}" srcOrd="1" destOrd="0" presId="urn:microsoft.com/office/officeart/2005/8/layout/process4"/>
    <dgm:cxn modelId="{32869DF3-A6A9-47BC-98CF-C2BEBBCCA0AD}" type="presParOf" srcId="{17EFB545-8065-453C-B6EA-543197A8A7C1}" destId="{EDE906DE-69DC-4D0D-865F-9BCA310EEE2C}" srcOrd="1" destOrd="0" presId="urn:microsoft.com/office/officeart/2005/8/layout/process4"/>
    <dgm:cxn modelId="{06D01398-88DD-4AF0-AD0A-51E056930D07}" type="presParOf" srcId="{17EFB545-8065-453C-B6EA-543197A8A7C1}" destId="{F9FE9D55-799D-40B3-A615-C8BD7376143D}" srcOrd="2" destOrd="0" presId="urn:microsoft.com/office/officeart/2005/8/layout/process4"/>
    <dgm:cxn modelId="{0CC483EB-1611-4EE3-B050-F2F29A9BBCA1}" type="presParOf" srcId="{F9FE9D55-799D-40B3-A615-C8BD7376143D}" destId="{C9A5F90D-73E3-4570-B3B2-D24701DACAD0}" srcOrd="0" destOrd="0" presId="urn:microsoft.com/office/officeart/2005/8/layout/process4"/>
    <dgm:cxn modelId="{A7A0C388-DEE6-4600-B933-4E1B1CBF047B}" type="presParOf" srcId="{F9FE9D55-799D-40B3-A615-C8BD7376143D}" destId="{6A3B8D21-F203-460A-92BD-002092B0FCBC}" srcOrd="1" destOrd="0" presId="urn:microsoft.com/office/officeart/2005/8/layout/process4"/>
    <dgm:cxn modelId="{73222FE1-3C56-4CAA-A0E2-B7E5EE9490A1}" type="presParOf" srcId="{F9FE9D55-799D-40B3-A615-C8BD7376143D}" destId="{04837F30-B737-4F72-A1D7-1B64BE22BC00}" srcOrd="2" destOrd="0" presId="urn:microsoft.com/office/officeart/2005/8/layout/process4"/>
    <dgm:cxn modelId="{4AAEB330-A3E6-47B9-A0A1-8C86499881DC}" type="presParOf" srcId="{04837F30-B737-4F72-A1D7-1B64BE22BC00}" destId="{7E113176-E961-4950-A085-EC1FA0EFE273}" srcOrd="0" destOrd="0" presId="urn:microsoft.com/office/officeart/2005/8/layout/process4"/>
    <dgm:cxn modelId="{5E862ACB-36A9-40CA-B9CE-B24F7443BB54}" type="presParOf" srcId="{04837F30-B737-4F72-A1D7-1B64BE22BC00}" destId="{6CDD983C-6199-4FD2-9808-B595D5984BC0}" srcOrd="1" destOrd="0" presId="urn:microsoft.com/office/officeart/2005/8/layout/process4"/>
    <dgm:cxn modelId="{A0D83C40-04DB-4A54-B336-5ACDD3B072B3}" type="presParOf" srcId="{17EFB545-8065-453C-B6EA-543197A8A7C1}" destId="{8775C630-5155-45E6-8DF3-A41F7FD4FC99}" srcOrd="3" destOrd="0" presId="urn:microsoft.com/office/officeart/2005/8/layout/process4"/>
    <dgm:cxn modelId="{9C0D96D7-97E1-4EEB-9635-7A265C534B09}" type="presParOf" srcId="{17EFB545-8065-453C-B6EA-543197A8A7C1}" destId="{DBD716A1-80E8-4792-8D72-DFEB897215A2}" srcOrd="4" destOrd="0" presId="urn:microsoft.com/office/officeart/2005/8/layout/process4"/>
    <dgm:cxn modelId="{C93FBE1A-D781-4A62-879A-7ECF349BF077}" type="presParOf" srcId="{DBD716A1-80E8-4792-8D72-DFEB897215A2}" destId="{52AF2364-07F5-4D72-83E0-EBD4FFCEDA57}" srcOrd="0" destOrd="0" presId="urn:microsoft.com/office/officeart/2005/8/layout/process4"/>
    <dgm:cxn modelId="{9D28C2F5-6225-4FA1-9D8D-D562D2D38C16}" type="presParOf" srcId="{DBD716A1-80E8-4792-8D72-DFEB897215A2}" destId="{FD25F172-1898-4947-A0C4-4368E220B745}" srcOrd="1" destOrd="0" presId="urn:microsoft.com/office/officeart/2005/8/layout/process4"/>
    <dgm:cxn modelId="{7FA8752F-30AD-4217-9AFD-DA6D583A3201}" type="presParOf" srcId="{DBD716A1-80E8-4792-8D72-DFEB897215A2}" destId="{0FBBEF26-9365-44D5-869D-63B68607086F}" srcOrd="2" destOrd="0" presId="urn:microsoft.com/office/officeart/2005/8/layout/process4"/>
    <dgm:cxn modelId="{E9941E93-C512-43A2-9509-DB8F76F9A3CC}" type="presParOf" srcId="{0FBBEF26-9365-44D5-869D-63B68607086F}" destId="{DADC8022-F0FC-4E84-B1F5-76D03C29BC45}" srcOrd="0" destOrd="0" presId="urn:microsoft.com/office/officeart/2005/8/layout/process4"/>
    <dgm:cxn modelId="{4AE5ECF4-56A5-484B-8763-A6A48BDA9E25}" type="presParOf" srcId="{0FBBEF26-9365-44D5-869D-63B68607086F}" destId="{6B0C446C-9A06-4318-B0B6-11D9B54A32C5}" srcOrd="1" destOrd="0" presId="urn:microsoft.com/office/officeart/2005/8/layout/process4"/>
    <dgm:cxn modelId="{8E1EDEF7-DC2F-4B75-AA44-2E87B9EA2C3F}" type="presParOf" srcId="{17EFB545-8065-453C-B6EA-543197A8A7C1}" destId="{C7FBCAA1-6850-470A-B4CF-EE7F67AAC375}" srcOrd="5" destOrd="0" presId="urn:microsoft.com/office/officeart/2005/8/layout/process4"/>
    <dgm:cxn modelId="{5F848C02-5247-4784-8EBD-097983C7F5D7}" type="presParOf" srcId="{17EFB545-8065-453C-B6EA-543197A8A7C1}" destId="{3CCFA644-173D-4754-8421-495068411968}" srcOrd="6" destOrd="0" presId="urn:microsoft.com/office/officeart/2005/8/layout/process4"/>
    <dgm:cxn modelId="{ED4416C6-D8AF-4516-ACB4-CAE919736133}" type="presParOf" srcId="{3CCFA644-173D-4754-8421-495068411968}" destId="{81BD3CCF-462C-4F64-B3BF-870BC29927C9}" srcOrd="0" destOrd="0" presId="urn:microsoft.com/office/officeart/2005/8/layout/process4"/>
    <dgm:cxn modelId="{ACDEF009-0560-4C4D-A262-53A829A3B18B}" type="presParOf" srcId="{3CCFA644-173D-4754-8421-495068411968}" destId="{77EA63B3-A896-4984-8C11-EB9C69838CCA}" srcOrd="1" destOrd="0" presId="urn:microsoft.com/office/officeart/2005/8/layout/process4"/>
    <dgm:cxn modelId="{3A7DA5B8-B9CA-4D2F-AFFE-20DB1059D064}" type="presParOf" srcId="{3CCFA644-173D-4754-8421-495068411968}" destId="{0109799C-4B0C-414A-9211-828F8FC6548F}" srcOrd="2" destOrd="0" presId="urn:microsoft.com/office/officeart/2005/8/layout/process4"/>
    <dgm:cxn modelId="{E9A0B102-8E53-435D-A549-FCD74FF4806A}" type="presParOf" srcId="{0109799C-4B0C-414A-9211-828F8FC6548F}" destId="{E98DA91B-CF1A-4A24-A905-CD2855F46FEF}" srcOrd="0" destOrd="0" presId="urn:microsoft.com/office/officeart/2005/8/layout/process4"/>
    <dgm:cxn modelId="{D030C2C6-8AF4-4D5A-8F03-D39744C6E29B}" type="presParOf" srcId="{0109799C-4B0C-414A-9211-828F8FC6548F}" destId="{2ADD7934-D7A6-4971-A9EE-83FA5BF23729}" srcOrd="1" destOrd="0" presId="urn:microsoft.com/office/officeart/2005/8/layout/process4"/>
    <dgm:cxn modelId="{EDF1EB26-FE96-4421-A07B-E51A97C675E2}" type="presParOf" srcId="{17EFB545-8065-453C-B6EA-543197A8A7C1}" destId="{87144567-B3C0-4D8A-A63D-BE6037B2BC71}" srcOrd="7" destOrd="0" presId="urn:microsoft.com/office/officeart/2005/8/layout/process4"/>
    <dgm:cxn modelId="{2FCA4DFA-DBE6-428C-89C2-DD4A995F4445}" type="presParOf" srcId="{17EFB545-8065-453C-B6EA-543197A8A7C1}" destId="{D9A51CA8-23CD-4C81-9278-E2F68D9C5B85}" srcOrd="8" destOrd="0" presId="urn:microsoft.com/office/officeart/2005/8/layout/process4"/>
    <dgm:cxn modelId="{499AABFB-3D78-4C92-96D9-5A55D894657A}" type="presParOf" srcId="{D9A51CA8-23CD-4C81-9278-E2F68D9C5B85}" destId="{78A922B4-C26C-4033-A6AC-7C44C93046F2}" srcOrd="0" destOrd="0" presId="urn:microsoft.com/office/officeart/2005/8/layout/process4"/>
    <dgm:cxn modelId="{7BDE39A6-9A27-46DE-951D-E93DD3B9A392}" type="presParOf" srcId="{D9A51CA8-23CD-4C81-9278-E2F68D9C5B85}" destId="{7B28E5C9-BAEA-45F3-9B27-AACA4660F44D}" srcOrd="1" destOrd="0" presId="urn:microsoft.com/office/officeart/2005/8/layout/process4"/>
    <dgm:cxn modelId="{381DD788-33C2-4DAA-9E59-E319B10E3880}" type="presParOf" srcId="{D9A51CA8-23CD-4C81-9278-E2F68D9C5B85}" destId="{19E9C8E5-BE6F-43C4-87A2-5B0A7FE4B577}" srcOrd="2" destOrd="0" presId="urn:microsoft.com/office/officeart/2005/8/layout/process4"/>
    <dgm:cxn modelId="{921650B7-3D6D-4CB2-AC9F-0DBF619CF16F}" type="presParOf" srcId="{19E9C8E5-BE6F-43C4-87A2-5B0A7FE4B577}" destId="{97E0C5B0-0C39-4925-8AB3-152ACD1B8C42}" srcOrd="0" destOrd="0" presId="urn:microsoft.com/office/officeart/2005/8/layout/process4"/>
    <dgm:cxn modelId="{C5910342-C3DD-4D0D-82F7-04BE8D020640}" type="presParOf" srcId="{19E9C8E5-BE6F-43C4-87A2-5B0A7FE4B577}" destId="{4C2AD8CB-3B7A-4278-B356-52BB55EDC24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51201A-DB00-4331-AB98-49437FCCB0DD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B0ED343-9D64-41FB-9471-BAD76D44C7A0}">
      <dgm:prSet phldrT="[Текст]" custT="1"/>
      <dgm:spPr/>
      <dgm:t>
        <a:bodyPr/>
        <a:lstStyle/>
        <a:p>
          <a:r>
            <a:rPr lang="ru-RU" sz="2800" b="1" dirty="0" smtClean="0"/>
            <a:t>Отраслевая рамка квалификаций</a:t>
          </a:r>
          <a:endParaRPr lang="ru-RU" sz="2800" b="1" dirty="0"/>
        </a:p>
      </dgm:t>
    </dgm:pt>
    <dgm:pt modelId="{7AED142E-EB26-4CE4-B6E5-73968F76F8AE}" type="parTrans" cxnId="{0C58EB03-8FED-4954-A773-8CB0B361CABB}">
      <dgm:prSet/>
      <dgm:spPr/>
      <dgm:t>
        <a:bodyPr/>
        <a:lstStyle/>
        <a:p>
          <a:endParaRPr lang="ru-RU"/>
        </a:p>
      </dgm:t>
    </dgm:pt>
    <dgm:pt modelId="{1F163E13-3E1B-4319-9FF0-9F277DD1C576}" type="sibTrans" cxnId="{0C58EB03-8FED-4954-A773-8CB0B361CABB}">
      <dgm:prSet/>
      <dgm:spPr/>
      <dgm:t>
        <a:bodyPr/>
        <a:lstStyle/>
        <a:p>
          <a:endParaRPr lang="ru-RU"/>
        </a:p>
      </dgm:t>
    </dgm:pt>
    <dgm:pt modelId="{66E868F0-B904-4B67-866A-BD74272FDF7D}">
      <dgm:prSet phldrT="[Текст]"/>
      <dgm:spPr/>
      <dgm:t>
        <a:bodyPr/>
        <a:lstStyle/>
        <a:p>
          <a:r>
            <a:rPr lang="ru-RU" b="1" dirty="0" smtClean="0"/>
            <a:t>Образовательные стандарты</a:t>
          </a:r>
          <a:endParaRPr lang="ru-RU" b="1" dirty="0"/>
        </a:p>
      </dgm:t>
    </dgm:pt>
    <dgm:pt modelId="{166296B4-2F0F-4E6A-BDBE-6F065BC39CB8}" type="parTrans" cxnId="{4CA64078-B7FC-4F2B-98C7-7636A04EC90B}">
      <dgm:prSet/>
      <dgm:spPr/>
      <dgm:t>
        <a:bodyPr/>
        <a:lstStyle/>
        <a:p>
          <a:endParaRPr lang="ru-RU"/>
        </a:p>
      </dgm:t>
    </dgm:pt>
    <dgm:pt modelId="{988C2E60-88CF-46FF-BF73-6EA1DE1F30F8}" type="sibTrans" cxnId="{4CA64078-B7FC-4F2B-98C7-7636A04EC90B}">
      <dgm:prSet/>
      <dgm:spPr/>
      <dgm:t>
        <a:bodyPr/>
        <a:lstStyle/>
        <a:p>
          <a:endParaRPr lang="ru-RU"/>
        </a:p>
      </dgm:t>
    </dgm:pt>
    <dgm:pt modelId="{7FB2D52E-9BE1-4987-B4A7-4308B3DC4ABD}">
      <dgm:prSet phldrT="[Текст]"/>
      <dgm:spPr/>
      <dgm:t>
        <a:bodyPr/>
        <a:lstStyle/>
        <a:p>
          <a:r>
            <a:rPr lang="ru-RU" b="1" dirty="0" smtClean="0"/>
            <a:t>Профессиональные стандарты</a:t>
          </a:r>
          <a:endParaRPr lang="ru-RU" b="1" dirty="0"/>
        </a:p>
      </dgm:t>
    </dgm:pt>
    <dgm:pt modelId="{08A9DB8A-BA5A-4051-97AC-E022F54B5D5D}" type="parTrans" cxnId="{9F161916-CFC1-43E0-A60D-B7FEBE9AEDC1}">
      <dgm:prSet/>
      <dgm:spPr/>
      <dgm:t>
        <a:bodyPr/>
        <a:lstStyle/>
        <a:p>
          <a:endParaRPr lang="ru-RU"/>
        </a:p>
      </dgm:t>
    </dgm:pt>
    <dgm:pt modelId="{0B392170-C44D-4E20-8CEE-7DF6A789476F}" type="sibTrans" cxnId="{9F161916-CFC1-43E0-A60D-B7FEBE9AEDC1}">
      <dgm:prSet/>
      <dgm:spPr/>
      <dgm:t>
        <a:bodyPr/>
        <a:lstStyle/>
        <a:p>
          <a:endParaRPr lang="ru-RU"/>
        </a:p>
      </dgm:t>
    </dgm:pt>
    <dgm:pt modelId="{BB68FD84-FC30-4D0D-92BE-F00EB86C6A77}" type="pres">
      <dgm:prSet presAssocID="{2751201A-DB00-4331-AB98-49437FCCB0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EC3793-D94C-42DE-986D-C53C3C98F2BB}" type="pres">
      <dgm:prSet presAssocID="{8B0ED343-9D64-41FB-9471-BAD76D44C7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C641F-FADC-4E1E-814B-8FD35A167F3C}" type="pres">
      <dgm:prSet presAssocID="{1F163E13-3E1B-4319-9FF0-9F277DD1C57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1B30698-C454-4439-915B-D79B70D36021}" type="pres">
      <dgm:prSet presAssocID="{1F163E13-3E1B-4319-9FF0-9F277DD1C57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35D3350-DE67-40CD-BFBF-93B87DB9E0DB}" type="pres">
      <dgm:prSet presAssocID="{66E868F0-B904-4B67-866A-BD74272FDF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9D005-E5CA-44EB-8EE0-BC84E8B80B03}" type="pres">
      <dgm:prSet presAssocID="{988C2E60-88CF-46FF-BF73-6EA1DE1F30F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683F734-7399-4865-B256-AADB81001302}" type="pres">
      <dgm:prSet presAssocID="{988C2E60-88CF-46FF-BF73-6EA1DE1F30F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0F2C059-A4EE-4280-B3F3-C72E1F1205D5}" type="pres">
      <dgm:prSet presAssocID="{7FB2D52E-9BE1-4987-B4A7-4308B3DC4A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6EC46-A1CA-49F3-B338-89BC63824E09}" type="pres">
      <dgm:prSet presAssocID="{0B392170-C44D-4E20-8CEE-7DF6A789476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5EB2429-3987-454B-A602-5F65A314EC38}" type="pres">
      <dgm:prSet presAssocID="{0B392170-C44D-4E20-8CEE-7DF6A789476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D0EBD05-E889-4C0A-8636-0CBD6A1638AD}" type="presOf" srcId="{66E868F0-B904-4B67-866A-BD74272FDF7D}" destId="{235D3350-DE67-40CD-BFBF-93B87DB9E0DB}" srcOrd="0" destOrd="0" presId="urn:microsoft.com/office/officeart/2005/8/layout/cycle2"/>
    <dgm:cxn modelId="{D1F7D356-6FC2-4683-9308-358003E031F3}" type="presOf" srcId="{7FB2D52E-9BE1-4987-B4A7-4308B3DC4ABD}" destId="{10F2C059-A4EE-4280-B3F3-C72E1F1205D5}" srcOrd="0" destOrd="0" presId="urn:microsoft.com/office/officeart/2005/8/layout/cycle2"/>
    <dgm:cxn modelId="{64CFABC6-C8A3-473C-9F82-CD4CE049985A}" type="presOf" srcId="{0B392170-C44D-4E20-8CEE-7DF6A789476F}" destId="{FDC6EC46-A1CA-49F3-B338-89BC63824E09}" srcOrd="0" destOrd="0" presId="urn:microsoft.com/office/officeart/2005/8/layout/cycle2"/>
    <dgm:cxn modelId="{D1EF6368-0FF6-4C7F-B4E4-1002D5A83663}" type="presOf" srcId="{988C2E60-88CF-46FF-BF73-6EA1DE1F30F8}" destId="{6683F734-7399-4865-B256-AADB81001302}" srcOrd="1" destOrd="0" presId="urn:microsoft.com/office/officeart/2005/8/layout/cycle2"/>
    <dgm:cxn modelId="{0C58EB03-8FED-4954-A773-8CB0B361CABB}" srcId="{2751201A-DB00-4331-AB98-49437FCCB0DD}" destId="{8B0ED343-9D64-41FB-9471-BAD76D44C7A0}" srcOrd="0" destOrd="0" parTransId="{7AED142E-EB26-4CE4-B6E5-73968F76F8AE}" sibTransId="{1F163E13-3E1B-4319-9FF0-9F277DD1C576}"/>
    <dgm:cxn modelId="{67C3E859-285F-44E1-83E4-74D340621C92}" type="presOf" srcId="{1F163E13-3E1B-4319-9FF0-9F277DD1C576}" destId="{D0FC641F-FADC-4E1E-814B-8FD35A167F3C}" srcOrd="0" destOrd="0" presId="urn:microsoft.com/office/officeart/2005/8/layout/cycle2"/>
    <dgm:cxn modelId="{3364D7A8-FD14-4E55-9FF8-10EB084312F3}" type="presOf" srcId="{988C2E60-88CF-46FF-BF73-6EA1DE1F30F8}" destId="{DEE9D005-E5CA-44EB-8EE0-BC84E8B80B03}" srcOrd="0" destOrd="0" presId="urn:microsoft.com/office/officeart/2005/8/layout/cycle2"/>
    <dgm:cxn modelId="{19AF89E0-27A5-43C2-BF28-5C3A1857F459}" type="presOf" srcId="{0B392170-C44D-4E20-8CEE-7DF6A789476F}" destId="{75EB2429-3987-454B-A602-5F65A314EC38}" srcOrd="1" destOrd="0" presId="urn:microsoft.com/office/officeart/2005/8/layout/cycle2"/>
    <dgm:cxn modelId="{9F161916-CFC1-43E0-A60D-B7FEBE9AEDC1}" srcId="{2751201A-DB00-4331-AB98-49437FCCB0DD}" destId="{7FB2D52E-9BE1-4987-B4A7-4308B3DC4ABD}" srcOrd="2" destOrd="0" parTransId="{08A9DB8A-BA5A-4051-97AC-E022F54B5D5D}" sibTransId="{0B392170-C44D-4E20-8CEE-7DF6A789476F}"/>
    <dgm:cxn modelId="{4BC070CA-32D2-4BD8-9156-F12F7E5AF772}" type="presOf" srcId="{8B0ED343-9D64-41FB-9471-BAD76D44C7A0}" destId="{73EC3793-D94C-42DE-986D-C53C3C98F2BB}" srcOrd="0" destOrd="0" presId="urn:microsoft.com/office/officeart/2005/8/layout/cycle2"/>
    <dgm:cxn modelId="{5BAF2D93-BAF8-4AD2-844A-D9B7ACED35D1}" type="presOf" srcId="{1F163E13-3E1B-4319-9FF0-9F277DD1C576}" destId="{71B30698-C454-4439-915B-D79B70D36021}" srcOrd="1" destOrd="0" presId="urn:microsoft.com/office/officeart/2005/8/layout/cycle2"/>
    <dgm:cxn modelId="{4CA64078-B7FC-4F2B-98C7-7636A04EC90B}" srcId="{2751201A-DB00-4331-AB98-49437FCCB0DD}" destId="{66E868F0-B904-4B67-866A-BD74272FDF7D}" srcOrd="1" destOrd="0" parTransId="{166296B4-2F0F-4E6A-BDBE-6F065BC39CB8}" sibTransId="{988C2E60-88CF-46FF-BF73-6EA1DE1F30F8}"/>
    <dgm:cxn modelId="{E01C161A-FE73-4FCD-A47D-AD229AD2BE5C}" type="presOf" srcId="{2751201A-DB00-4331-AB98-49437FCCB0DD}" destId="{BB68FD84-FC30-4D0D-92BE-F00EB86C6A77}" srcOrd="0" destOrd="0" presId="urn:microsoft.com/office/officeart/2005/8/layout/cycle2"/>
    <dgm:cxn modelId="{2143B70D-FF9A-4826-B5BB-461B68467193}" type="presParOf" srcId="{BB68FD84-FC30-4D0D-92BE-F00EB86C6A77}" destId="{73EC3793-D94C-42DE-986D-C53C3C98F2BB}" srcOrd="0" destOrd="0" presId="urn:microsoft.com/office/officeart/2005/8/layout/cycle2"/>
    <dgm:cxn modelId="{F89951CD-F4A2-4F6F-B320-3438BD5F30EB}" type="presParOf" srcId="{BB68FD84-FC30-4D0D-92BE-F00EB86C6A77}" destId="{D0FC641F-FADC-4E1E-814B-8FD35A167F3C}" srcOrd="1" destOrd="0" presId="urn:microsoft.com/office/officeart/2005/8/layout/cycle2"/>
    <dgm:cxn modelId="{94C9C338-2FFE-49FE-AEC5-8683FF3D7CDE}" type="presParOf" srcId="{D0FC641F-FADC-4E1E-814B-8FD35A167F3C}" destId="{71B30698-C454-4439-915B-D79B70D36021}" srcOrd="0" destOrd="0" presId="urn:microsoft.com/office/officeart/2005/8/layout/cycle2"/>
    <dgm:cxn modelId="{60F385EA-33DB-460C-A43A-FDD22594B5FE}" type="presParOf" srcId="{BB68FD84-FC30-4D0D-92BE-F00EB86C6A77}" destId="{235D3350-DE67-40CD-BFBF-93B87DB9E0DB}" srcOrd="2" destOrd="0" presId="urn:microsoft.com/office/officeart/2005/8/layout/cycle2"/>
    <dgm:cxn modelId="{75A8026E-42AF-4151-9189-68DEECFF5D60}" type="presParOf" srcId="{BB68FD84-FC30-4D0D-92BE-F00EB86C6A77}" destId="{DEE9D005-E5CA-44EB-8EE0-BC84E8B80B03}" srcOrd="3" destOrd="0" presId="urn:microsoft.com/office/officeart/2005/8/layout/cycle2"/>
    <dgm:cxn modelId="{D2C9DF3E-4993-45E1-882C-4C6A279A862D}" type="presParOf" srcId="{DEE9D005-E5CA-44EB-8EE0-BC84E8B80B03}" destId="{6683F734-7399-4865-B256-AADB81001302}" srcOrd="0" destOrd="0" presId="urn:microsoft.com/office/officeart/2005/8/layout/cycle2"/>
    <dgm:cxn modelId="{3A9F1188-DE69-40FB-952E-37826837F51B}" type="presParOf" srcId="{BB68FD84-FC30-4D0D-92BE-F00EB86C6A77}" destId="{10F2C059-A4EE-4280-B3F3-C72E1F1205D5}" srcOrd="4" destOrd="0" presId="urn:microsoft.com/office/officeart/2005/8/layout/cycle2"/>
    <dgm:cxn modelId="{140EC2DF-0432-46CB-8120-7AD7AF8B451F}" type="presParOf" srcId="{BB68FD84-FC30-4D0D-92BE-F00EB86C6A77}" destId="{FDC6EC46-A1CA-49F3-B338-89BC63824E09}" srcOrd="5" destOrd="0" presId="urn:microsoft.com/office/officeart/2005/8/layout/cycle2"/>
    <dgm:cxn modelId="{BD876016-812E-4D1A-B3F7-14577648B677}" type="presParOf" srcId="{FDC6EC46-A1CA-49F3-B338-89BC63824E09}" destId="{75EB2429-3987-454B-A602-5F65A314EC38}" srcOrd="0" destOrd="0" presId="urn:microsoft.com/office/officeart/2005/8/layout/cycle2"/>
  </dgm:cxnLst>
  <dgm:bg>
    <a:blipFill dpi="0" rotWithShape="1">
      <a:blip xmlns:r="http://schemas.openxmlformats.org/officeDocument/2006/relationships" r:embed="rId1"/>
      <a:srcRect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A201F4-2C72-4ADF-B83C-E299E5F4AC7B}">
      <dsp:nvSpPr>
        <dsp:cNvPr id="0" name=""/>
        <dsp:cNvSpPr/>
      </dsp:nvSpPr>
      <dsp:spPr>
        <a:xfrm>
          <a:off x="12" y="105819"/>
          <a:ext cx="3990888" cy="1417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FEFEFE"/>
              </a:solidFill>
            </a:rPr>
            <a:t>Гражданам</a:t>
          </a:r>
          <a:endParaRPr lang="ru-RU" sz="3000" kern="1200" dirty="0">
            <a:solidFill>
              <a:srgbClr val="FEFEFE"/>
            </a:solidFill>
          </a:endParaRPr>
        </a:p>
      </dsp:txBody>
      <dsp:txXfrm>
        <a:off x="12" y="105819"/>
        <a:ext cx="3990888" cy="1417901"/>
      </dsp:txXfrm>
    </dsp:sp>
    <dsp:sp modelId="{E1957634-B38C-4A30-B3B8-564451A8B7A6}">
      <dsp:nvSpPr>
        <dsp:cNvPr id="0" name=""/>
        <dsp:cNvSpPr/>
      </dsp:nvSpPr>
      <dsp:spPr>
        <a:xfrm>
          <a:off x="6637" y="1926116"/>
          <a:ext cx="3990888" cy="74560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позволяют получить представление о сущности работы специалиста, к которому они обращаются, сформировать обоснованные социальные ожидания.</a:t>
          </a:r>
          <a:endParaRPr lang="ru-RU" sz="3000" kern="1200" dirty="0"/>
        </a:p>
      </dsp:txBody>
      <dsp:txXfrm>
        <a:off x="6637" y="1926116"/>
        <a:ext cx="3990888" cy="7456049"/>
      </dsp:txXfrm>
    </dsp:sp>
    <dsp:sp modelId="{E338D1C2-A7E4-43CB-93CD-00D9B825D9FF}">
      <dsp:nvSpPr>
        <dsp:cNvPr id="0" name=""/>
        <dsp:cNvSpPr/>
      </dsp:nvSpPr>
      <dsp:spPr>
        <a:xfrm>
          <a:off x="4641495" y="0"/>
          <a:ext cx="3990888" cy="1486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dirty="0" smtClean="0">
              <a:solidFill>
                <a:srgbClr val="FEFEFE"/>
              </a:solidFill>
            </a:rPr>
            <a:t>Специалистам</a:t>
          </a:r>
          <a:endParaRPr lang="ru-RU" sz="3600" b="0" kern="1200" dirty="0">
            <a:solidFill>
              <a:srgbClr val="FEFEFE"/>
            </a:solidFill>
          </a:endParaRPr>
        </a:p>
      </dsp:txBody>
      <dsp:txXfrm>
        <a:off x="4641495" y="0"/>
        <a:ext cx="3990888" cy="1486444"/>
      </dsp:txXfrm>
    </dsp:sp>
    <dsp:sp modelId="{2B7B05C4-EB3F-40EC-BEF2-A501727AE3B9}">
      <dsp:nvSpPr>
        <dsp:cNvPr id="0" name=""/>
        <dsp:cNvSpPr/>
      </dsp:nvSpPr>
      <dsp:spPr>
        <a:xfrm>
          <a:off x="4556249" y="1982344"/>
          <a:ext cx="3990888" cy="7403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позволяют получить</a:t>
          </a:r>
          <a:r>
            <a:rPr lang="ru-RU" sz="3000" b="1" kern="1200" dirty="0" smtClean="0"/>
            <a:t> </a:t>
          </a:r>
          <a:r>
            <a:rPr lang="ru-RU" sz="3000" kern="1200" dirty="0" smtClean="0"/>
            <a:t>алгоритм профессиональной деятельности, который дает возможность в многообразии индивидуальных особенностей конкретной ситуации найти правильное решение и реализовать адекватные профессионально обоснованные действия.</a:t>
          </a:r>
          <a:endParaRPr lang="ru-RU" sz="3000" kern="1200" dirty="0"/>
        </a:p>
      </dsp:txBody>
      <dsp:txXfrm>
        <a:off x="4556249" y="1982344"/>
        <a:ext cx="3990888" cy="7403925"/>
      </dsp:txXfrm>
    </dsp:sp>
    <dsp:sp modelId="{E20F7831-2B58-435B-9CF5-4C142FE8715C}">
      <dsp:nvSpPr>
        <dsp:cNvPr id="0" name=""/>
        <dsp:cNvSpPr/>
      </dsp:nvSpPr>
      <dsp:spPr>
        <a:xfrm>
          <a:off x="9073017" y="0"/>
          <a:ext cx="3990888" cy="1492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EFEFE"/>
              </a:solidFill>
            </a:rPr>
            <a:t>Работодателям</a:t>
          </a:r>
          <a:endParaRPr lang="ru-RU" sz="3600" kern="1200" dirty="0">
            <a:solidFill>
              <a:srgbClr val="FEFEFE"/>
            </a:solidFill>
          </a:endParaRPr>
        </a:p>
      </dsp:txBody>
      <dsp:txXfrm>
        <a:off x="9073017" y="0"/>
        <a:ext cx="3990888" cy="1492816"/>
      </dsp:txXfrm>
    </dsp:sp>
    <dsp:sp modelId="{B0E5283C-0AE7-48D0-BD59-5891BE5120B8}">
      <dsp:nvSpPr>
        <dsp:cNvPr id="0" name=""/>
        <dsp:cNvSpPr/>
      </dsp:nvSpPr>
      <dsp:spPr>
        <a:xfrm>
          <a:off x="9105862" y="1983937"/>
          <a:ext cx="3990888" cy="7403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позволяют оценить и повысить профессионализм своих работников, активизировать их мотивацию, добиться повышения эффективности и качества труда.</a:t>
          </a:r>
          <a:endParaRPr lang="ru-RU" sz="3000" kern="1200" dirty="0"/>
        </a:p>
      </dsp:txBody>
      <dsp:txXfrm>
        <a:off x="9105862" y="1983937"/>
        <a:ext cx="3990888" cy="7403925"/>
      </dsp:txXfrm>
    </dsp:sp>
    <dsp:sp modelId="{98B2D8BB-BDD5-41D2-AF11-B8C569D36CD8}">
      <dsp:nvSpPr>
        <dsp:cNvPr id="0" name=""/>
        <dsp:cNvSpPr/>
      </dsp:nvSpPr>
      <dsp:spPr>
        <a:xfrm>
          <a:off x="13609499" y="0"/>
          <a:ext cx="3990888" cy="1493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EFEFE"/>
              </a:solidFill>
            </a:rPr>
            <a:t>Системе образования</a:t>
          </a:r>
          <a:endParaRPr lang="ru-RU" sz="3600" kern="1200" dirty="0">
            <a:solidFill>
              <a:srgbClr val="FEFEFE"/>
            </a:solidFill>
          </a:endParaRPr>
        </a:p>
      </dsp:txBody>
      <dsp:txXfrm>
        <a:off x="13609499" y="0"/>
        <a:ext cx="3990888" cy="1493309"/>
      </dsp:txXfrm>
    </dsp:sp>
    <dsp:sp modelId="{1B187533-78FA-4476-91D1-D1165BE8E06D}">
      <dsp:nvSpPr>
        <dsp:cNvPr id="0" name=""/>
        <dsp:cNvSpPr/>
      </dsp:nvSpPr>
      <dsp:spPr>
        <a:xfrm>
          <a:off x="13655474" y="1984060"/>
          <a:ext cx="3990888" cy="7403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позволяют скорректировать образовательные стандарты и образовательные программы , разработку методических материалов и выбор форм и методов обучения, сформулировать реальные и измеримые результаты обучения в системе профессионального образования.</a:t>
          </a:r>
          <a:endParaRPr lang="ru-RU" sz="3000" kern="1200" dirty="0"/>
        </a:p>
      </dsp:txBody>
      <dsp:txXfrm>
        <a:off x="13655474" y="1984060"/>
        <a:ext cx="3990888" cy="74039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C6FEB5-481A-47CB-8A9F-EDF9E12CBC8C}">
      <dsp:nvSpPr>
        <dsp:cNvPr id="0" name=""/>
        <dsp:cNvSpPr/>
      </dsp:nvSpPr>
      <dsp:spPr>
        <a:xfrm>
          <a:off x="0" y="288033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«Руководитель организации социального обслуживания</a:t>
          </a:r>
          <a:r>
            <a:rPr lang="ru-RU" sz="2700" kern="1200" dirty="0" smtClean="0">
              <a:solidFill>
                <a:srgbClr val="FEFEFE"/>
              </a:solidFill>
            </a:rPr>
            <a:t>» (приказ  № 678н от 18.11.2013)</a:t>
          </a:r>
          <a:endParaRPr lang="ru-RU" sz="2700" kern="1200" dirty="0">
            <a:solidFill>
              <a:srgbClr val="FEFEFE"/>
            </a:solidFill>
          </a:endParaRPr>
        </a:p>
      </dsp:txBody>
      <dsp:txXfrm>
        <a:off x="0" y="288033"/>
        <a:ext cx="17653000" cy="616004"/>
      </dsp:txXfrm>
    </dsp:sp>
    <dsp:sp modelId="{F6C75DFF-90D3-4E3D-98DD-7E1E026D1B8D}">
      <dsp:nvSpPr>
        <dsp:cNvPr id="0" name=""/>
        <dsp:cNvSpPr/>
      </dsp:nvSpPr>
      <dsp:spPr>
        <a:xfrm>
          <a:off x="0" y="980513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Российская академия народного хозяйства и государственной службы при Президенте РФ</a:t>
          </a:r>
          <a:endParaRPr lang="ru-RU" sz="2800" b="1" kern="1200" dirty="0"/>
        </a:p>
      </dsp:txBody>
      <dsp:txXfrm>
        <a:off x="0" y="980513"/>
        <a:ext cx="17653000" cy="447120"/>
      </dsp:txXfrm>
    </dsp:sp>
    <dsp:sp modelId="{30DA44C4-E59D-4212-A8E2-5F41B3213D55}">
      <dsp:nvSpPr>
        <dsp:cNvPr id="0" name=""/>
        <dsp:cNvSpPr/>
      </dsp:nvSpPr>
      <dsp:spPr>
        <a:xfrm>
          <a:off x="0" y="1427633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«Специалист по социальной работе» </a:t>
          </a:r>
          <a:r>
            <a:rPr lang="ru-RU" sz="2700" b="0" kern="1200" dirty="0" smtClean="0">
              <a:solidFill>
                <a:srgbClr val="FEFEFE"/>
              </a:solidFill>
            </a:rPr>
            <a:t>(приказ № 571н от 22.10.2013)</a:t>
          </a:r>
          <a:r>
            <a:rPr lang="ru-RU" sz="2700" b="0" kern="1200" dirty="0" smtClean="0"/>
            <a:t>»</a:t>
          </a:r>
          <a:endParaRPr lang="ru-RU" sz="2700" b="0" kern="1200" dirty="0"/>
        </a:p>
      </dsp:txBody>
      <dsp:txXfrm>
        <a:off x="0" y="1427633"/>
        <a:ext cx="17653000" cy="616004"/>
      </dsp:txXfrm>
    </dsp:sp>
    <dsp:sp modelId="{682EC211-F44D-49BD-BCEC-EA73C70C5A7E}">
      <dsp:nvSpPr>
        <dsp:cNvPr id="0" name=""/>
        <dsp:cNvSpPr/>
      </dsp:nvSpPr>
      <dsp:spPr>
        <a:xfrm>
          <a:off x="0" y="2043638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Российский государственный социальный университет</a:t>
          </a:r>
          <a:endParaRPr lang="ru-RU" sz="2800" b="1" kern="1200" dirty="0"/>
        </a:p>
      </dsp:txBody>
      <dsp:txXfrm>
        <a:off x="0" y="2043638"/>
        <a:ext cx="17653000" cy="447120"/>
      </dsp:txXfrm>
    </dsp:sp>
    <dsp:sp modelId="{62B3DDAB-1DCC-4E28-8686-292A73AF16A2}">
      <dsp:nvSpPr>
        <dsp:cNvPr id="0" name=""/>
        <dsp:cNvSpPr/>
      </dsp:nvSpPr>
      <dsp:spPr>
        <a:xfrm>
          <a:off x="0" y="2490758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«Социальный работник» </a:t>
          </a:r>
          <a:r>
            <a:rPr lang="ru-RU" sz="2700" b="0" kern="1200" dirty="0" smtClean="0">
              <a:solidFill>
                <a:srgbClr val="FEFEFE"/>
              </a:solidFill>
            </a:rPr>
            <a:t>(приказ № 677н от 18.11.2013)</a:t>
          </a:r>
          <a:r>
            <a:rPr lang="ru-RU" sz="2700" b="0" kern="1200" dirty="0" smtClean="0"/>
            <a:t>»</a:t>
          </a:r>
          <a:endParaRPr lang="ru-RU" sz="2700" b="0" kern="1200" dirty="0"/>
        </a:p>
      </dsp:txBody>
      <dsp:txXfrm>
        <a:off x="0" y="2490758"/>
        <a:ext cx="17653000" cy="616004"/>
      </dsp:txXfrm>
    </dsp:sp>
    <dsp:sp modelId="{B717A410-C8DF-47D7-B7CD-C8D85269ECDB}">
      <dsp:nvSpPr>
        <dsp:cNvPr id="0" name=""/>
        <dsp:cNvSpPr/>
      </dsp:nvSpPr>
      <dsp:spPr>
        <a:xfrm>
          <a:off x="0" y="3106763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Российская академия народного хозяйства и государственной службы при Президенте РФ</a:t>
          </a:r>
          <a:endParaRPr lang="ru-RU" sz="2800" b="1" kern="1200" dirty="0"/>
        </a:p>
      </dsp:txBody>
      <dsp:txXfrm>
        <a:off x="0" y="3106763"/>
        <a:ext cx="17653000" cy="447120"/>
      </dsp:txXfrm>
    </dsp:sp>
    <dsp:sp modelId="{0F4B01C3-26A8-4CBE-AA96-5B49BD042D99}">
      <dsp:nvSpPr>
        <dsp:cNvPr id="0" name=""/>
        <dsp:cNvSpPr/>
      </dsp:nvSpPr>
      <dsp:spPr>
        <a:xfrm>
          <a:off x="0" y="3553884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«Психолог в социальной сфере</a:t>
          </a:r>
          <a:r>
            <a:rPr lang="ru-RU" sz="2700" kern="1200" dirty="0" smtClean="0">
              <a:solidFill>
                <a:srgbClr val="FEFEFE"/>
              </a:solidFill>
            </a:rPr>
            <a:t>» (приказ № 682н от 18.11.2013)</a:t>
          </a:r>
          <a:endParaRPr lang="ru-RU" sz="2700" kern="1200" dirty="0">
            <a:solidFill>
              <a:srgbClr val="FEFEFE"/>
            </a:solidFill>
          </a:endParaRPr>
        </a:p>
      </dsp:txBody>
      <dsp:txXfrm>
        <a:off x="0" y="3553884"/>
        <a:ext cx="17653000" cy="616004"/>
      </dsp:txXfrm>
    </dsp:sp>
    <dsp:sp modelId="{387E97E9-9188-4AF5-A7D5-F839868EAB9D}">
      <dsp:nvSpPr>
        <dsp:cNvPr id="0" name=""/>
        <dsp:cNvSpPr/>
      </dsp:nvSpPr>
      <dsp:spPr>
        <a:xfrm>
          <a:off x="0" y="4169889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Московский городской психолого-педагогический университет</a:t>
          </a:r>
          <a:endParaRPr lang="ru-RU" sz="2800" b="1" kern="1200" dirty="0"/>
        </a:p>
      </dsp:txBody>
      <dsp:txXfrm>
        <a:off x="0" y="4169889"/>
        <a:ext cx="17653000" cy="447120"/>
      </dsp:txXfrm>
    </dsp:sp>
    <dsp:sp modelId="{F9A81C3E-8B98-498A-9198-6872154E06E0}">
      <dsp:nvSpPr>
        <dsp:cNvPr id="0" name=""/>
        <dsp:cNvSpPr/>
      </dsp:nvSpPr>
      <dsp:spPr>
        <a:xfrm>
          <a:off x="0" y="4617009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»Специалист органа опеки и попечительства в отношении несовершеннолетних»  </a:t>
          </a:r>
          <a:r>
            <a:rPr lang="ru-RU" sz="2700" b="0" kern="1200" dirty="0" smtClean="0">
              <a:solidFill>
                <a:srgbClr val="FEFEFE"/>
              </a:solidFill>
            </a:rPr>
            <a:t>(приказ № 680н от 18.11.</a:t>
          </a:r>
          <a:r>
            <a:rPr lang="en-US" sz="2700" b="0" kern="1200" dirty="0" smtClean="0">
              <a:solidFill>
                <a:srgbClr val="FEFEFE"/>
              </a:solidFill>
            </a:rPr>
            <a:t>20</a:t>
          </a:r>
          <a:r>
            <a:rPr lang="ru-RU" sz="2700" b="0" kern="1200" dirty="0" smtClean="0">
              <a:solidFill>
                <a:srgbClr val="FEFEFE"/>
              </a:solidFill>
            </a:rPr>
            <a:t>13)</a:t>
          </a:r>
          <a:endParaRPr lang="ru-RU" sz="2700" b="0" kern="1200" dirty="0">
            <a:solidFill>
              <a:srgbClr val="FEFEFE"/>
            </a:solidFill>
          </a:endParaRPr>
        </a:p>
      </dsp:txBody>
      <dsp:txXfrm>
        <a:off x="0" y="4617009"/>
        <a:ext cx="17653000" cy="616004"/>
      </dsp:txXfrm>
    </dsp:sp>
    <dsp:sp modelId="{8F8392DC-281B-4B04-8E7B-ABEF61E54315}">
      <dsp:nvSpPr>
        <dsp:cNvPr id="0" name=""/>
        <dsp:cNvSpPr/>
      </dsp:nvSpPr>
      <dsp:spPr>
        <a:xfrm>
          <a:off x="0" y="5233013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Московский городской психолого-педагогический университет</a:t>
          </a:r>
          <a:endParaRPr lang="ru-RU" sz="2800" b="1" kern="1200" dirty="0"/>
        </a:p>
      </dsp:txBody>
      <dsp:txXfrm>
        <a:off x="0" y="5233013"/>
        <a:ext cx="17653000" cy="447120"/>
      </dsp:txXfrm>
    </dsp:sp>
    <dsp:sp modelId="{AC583620-1FB1-4713-92DB-81C3126BFE7E}">
      <dsp:nvSpPr>
        <dsp:cNvPr id="0" name=""/>
        <dsp:cNvSpPr/>
      </dsp:nvSpPr>
      <dsp:spPr>
        <a:xfrm>
          <a:off x="0" y="5680133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«Специалист по реабилитационной работе в социальной сфере» </a:t>
          </a:r>
          <a:r>
            <a:rPr lang="ru-RU" sz="2700" b="0" kern="1200" dirty="0" smtClean="0">
              <a:solidFill>
                <a:srgbClr val="FEFEFE"/>
              </a:solidFill>
            </a:rPr>
            <a:t>(приказ №681н от 18.11.2013)</a:t>
          </a:r>
          <a:endParaRPr lang="ru-RU" sz="2700" b="0" kern="1200" dirty="0">
            <a:solidFill>
              <a:srgbClr val="FEFEFE"/>
            </a:solidFill>
          </a:endParaRPr>
        </a:p>
      </dsp:txBody>
      <dsp:txXfrm>
        <a:off x="0" y="5680133"/>
        <a:ext cx="17653000" cy="616004"/>
      </dsp:txXfrm>
    </dsp:sp>
    <dsp:sp modelId="{6C2A9592-CC06-416B-A5A0-DCE8B8512D46}">
      <dsp:nvSpPr>
        <dsp:cNvPr id="0" name=""/>
        <dsp:cNvSpPr/>
      </dsp:nvSpPr>
      <dsp:spPr>
        <a:xfrm>
          <a:off x="0" y="6296138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Московский городской психолого-педагогический университет</a:t>
          </a:r>
          <a:endParaRPr lang="ru-RU" sz="2800" b="1" kern="1200" dirty="0"/>
        </a:p>
      </dsp:txBody>
      <dsp:txXfrm>
        <a:off x="0" y="6296138"/>
        <a:ext cx="17653000" cy="447120"/>
      </dsp:txXfrm>
    </dsp:sp>
    <dsp:sp modelId="{5B840F7F-B670-49E5-8B02-BD588A2E1C1D}">
      <dsp:nvSpPr>
        <dsp:cNvPr id="0" name=""/>
        <dsp:cNvSpPr/>
      </dsp:nvSpPr>
      <dsp:spPr>
        <a:xfrm>
          <a:off x="0" y="6743258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«Специалист по работе с семьей»  </a:t>
          </a:r>
          <a:r>
            <a:rPr lang="ru-RU" sz="2700" b="0" kern="1200" dirty="0" smtClean="0">
              <a:solidFill>
                <a:srgbClr val="FEFEFE"/>
              </a:solidFill>
            </a:rPr>
            <a:t>(приказ № 683н от 18.11.2013)</a:t>
          </a:r>
          <a:endParaRPr lang="ru-RU" sz="2700" b="0" kern="1200" dirty="0"/>
        </a:p>
      </dsp:txBody>
      <dsp:txXfrm>
        <a:off x="0" y="6743258"/>
        <a:ext cx="17653000" cy="616004"/>
      </dsp:txXfrm>
    </dsp:sp>
    <dsp:sp modelId="{2209945A-BFA1-406C-84E9-1C1F2AD0E012}">
      <dsp:nvSpPr>
        <dsp:cNvPr id="0" name=""/>
        <dsp:cNvSpPr/>
      </dsp:nvSpPr>
      <dsp:spPr>
        <a:xfrm>
          <a:off x="0" y="7359263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Московский городской психолого-педагогический университет»</a:t>
          </a:r>
          <a:endParaRPr lang="ru-RU" sz="2800" b="1" kern="1200" dirty="0"/>
        </a:p>
      </dsp:txBody>
      <dsp:txXfrm>
        <a:off x="0" y="7359263"/>
        <a:ext cx="17653000" cy="447120"/>
      </dsp:txXfrm>
    </dsp:sp>
    <dsp:sp modelId="{57D2848E-AC3E-4022-9FB7-C155B7E44E9B}">
      <dsp:nvSpPr>
        <dsp:cNvPr id="0" name=""/>
        <dsp:cNvSpPr/>
      </dsp:nvSpPr>
      <dsp:spPr>
        <a:xfrm>
          <a:off x="0" y="7806383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«Руководитель учреждения медико-социальной экспертизы» </a:t>
          </a:r>
          <a:r>
            <a:rPr lang="ru-RU" sz="2700" b="0" kern="1200" dirty="0" smtClean="0">
              <a:solidFill>
                <a:srgbClr val="FEFEFE"/>
              </a:solidFill>
            </a:rPr>
            <a:t>(приказ № 714н от 05.12.2013)</a:t>
          </a:r>
          <a:endParaRPr lang="ru-RU" sz="2700" b="0" kern="1200" dirty="0">
            <a:solidFill>
              <a:srgbClr val="FEFEFE"/>
            </a:solidFill>
          </a:endParaRPr>
        </a:p>
      </dsp:txBody>
      <dsp:txXfrm>
        <a:off x="0" y="7806383"/>
        <a:ext cx="17653000" cy="616004"/>
      </dsp:txXfrm>
    </dsp:sp>
    <dsp:sp modelId="{EA237AB1-B854-4D87-9753-8C81889AADA4}">
      <dsp:nvSpPr>
        <dsp:cNvPr id="0" name=""/>
        <dsp:cNvSpPr/>
      </dsp:nvSpPr>
      <dsp:spPr>
        <a:xfrm>
          <a:off x="0" y="8422388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Российская академия народного хозяйства и государственной службы при Президенте РФ</a:t>
          </a:r>
          <a:endParaRPr lang="ru-RU" sz="2800" b="1" kern="1200" dirty="0"/>
        </a:p>
      </dsp:txBody>
      <dsp:txXfrm>
        <a:off x="0" y="8422388"/>
        <a:ext cx="17653000" cy="447120"/>
      </dsp:txXfrm>
    </dsp:sp>
    <dsp:sp modelId="{3293CDC4-CAE5-409F-A60A-0D1856EE3612}">
      <dsp:nvSpPr>
        <dsp:cNvPr id="0" name=""/>
        <dsp:cNvSpPr/>
      </dsp:nvSpPr>
      <dsp:spPr>
        <a:xfrm>
          <a:off x="0" y="8869508"/>
          <a:ext cx="17653000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FEFEFE"/>
              </a:solidFill>
            </a:rPr>
            <a:t>ПС «Специалист медико-социальной экспертизы»  </a:t>
          </a:r>
          <a:r>
            <a:rPr lang="ru-RU" sz="2700" b="0" kern="1200" dirty="0" smtClean="0">
              <a:solidFill>
                <a:srgbClr val="FEFEFE"/>
              </a:solidFill>
            </a:rPr>
            <a:t>(приказ №715н от 05.12.2013)</a:t>
          </a:r>
          <a:endParaRPr lang="ru-RU" sz="2700" b="0" kern="1200" dirty="0">
            <a:solidFill>
              <a:srgbClr val="FEFEFE"/>
            </a:solidFill>
          </a:endParaRPr>
        </a:p>
      </dsp:txBody>
      <dsp:txXfrm>
        <a:off x="0" y="8869508"/>
        <a:ext cx="17653000" cy="616004"/>
      </dsp:txXfrm>
    </dsp:sp>
    <dsp:sp modelId="{F338E8AF-1BD9-4B56-A2FF-2AD085A3607B}">
      <dsp:nvSpPr>
        <dsp:cNvPr id="0" name=""/>
        <dsp:cNvSpPr/>
      </dsp:nvSpPr>
      <dsp:spPr>
        <a:xfrm>
          <a:off x="0" y="9485513"/>
          <a:ext cx="17653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048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/>
            <a:t>Российская академия народного хозяйства и государственной службы при Президенте РФ</a:t>
          </a:r>
          <a:endParaRPr lang="ru-RU" sz="2800" b="1" kern="1200" dirty="0"/>
        </a:p>
      </dsp:txBody>
      <dsp:txXfrm>
        <a:off x="0" y="9485513"/>
        <a:ext cx="17653000" cy="447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9FFC3E-7AB0-44A3-8EEC-EE5A3FD1919E}">
      <dsp:nvSpPr>
        <dsp:cNvPr id="0" name=""/>
        <dsp:cNvSpPr/>
      </dsp:nvSpPr>
      <dsp:spPr>
        <a:xfrm rot="5400000">
          <a:off x="-235798" y="238474"/>
          <a:ext cx="1571990" cy="110039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35798" y="238474"/>
        <a:ext cx="1571990" cy="1100393"/>
      </dsp:txXfrm>
    </dsp:sp>
    <dsp:sp modelId="{2737F2B0-C0BD-4F98-8E32-F6502BFB1D9A}">
      <dsp:nvSpPr>
        <dsp:cNvPr id="0" name=""/>
        <dsp:cNvSpPr/>
      </dsp:nvSpPr>
      <dsp:spPr>
        <a:xfrm rot="5400000">
          <a:off x="8865799" y="-7762730"/>
          <a:ext cx="1021793" cy="16552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Необходимость приведения в соответствие с новым законодательством терминологии и функций специалистов системы социальной защиты населения</a:t>
          </a:r>
          <a:endParaRPr lang="ru-RU" sz="3300" kern="1200" dirty="0"/>
        </a:p>
      </dsp:txBody>
      <dsp:txXfrm rot="5400000">
        <a:off x="8865799" y="-7762730"/>
        <a:ext cx="1021793" cy="16552606"/>
      </dsp:txXfrm>
    </dsp:sp>
    <dsp:sp modelId="{F953BDA8-1928-48F3-B8A1-1D5D1E4FD874}">
      <dsp:nvSpPr>
        <dsp:cNvPr id="0" name=""/>
        <dsp:cNvSpPr/>
      </dsp:nvSpPr>
      <dsp:spPr>
        <a:xfrm rot="5400000">
          <a:off x="-235798" y="1716563"/>
          <a:ext cx="1571990" cy="110039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35798" y="1716563"/>
        <a:ext cx="1571990" cy="1100393"/>
      </dsp:txXfrm>
    </dsp:sp>
    <dsp:sp modelId="{E13D34A8-9946-4160-94FE-7D479B0392FC}">
      <dsp:nvSpPr>
        <dsp:cNvPr id="0" name=""/>
        <dsp:cNvSpPr/>
      </dsp:nvSpPr>
      <dsp:spPr>
        <a:xfrm rot="5400000">
          <a:off x="8865799" y="-6284641"/>
          <a:ext cx="1021793" cy="16552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Необходимость приведения в соответствие уровней квалификации по профессиональным стандартам</a:t>
          </a:r>
          <a:endParaRPr lang="ru-RU" sz="3300" kern="1200" dirty="0"/>
        </a:p>
      </dsp:txBody>
      <dsp:txXfrm rot="5400000">
        <a:off x="8865799" y="-6284641"/>
        <a:ext cx="1021793" cy="16552606"/>
      </dsp:txXfrm>
    </dsp:sp>
    <dsp:sp modelId="{AC5A3294-E5D5-4EDF-B549-F9953D85AB68}">
      <dsp:nvSpPr>
        <dsp:cNvPr id="0" name=""/>
        <dsp:cNvSpPr/>
      </dsp:nvSpPr>
      <dsp:spPr>
        <a:xfrm rot="5400000">
          <a:off x="-235798" y="3194652"/>
          <a:ext cx="1571990" cy="110039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35798" y="3194652"/>
        <a:ext cx="1571990" cy="1100393"/>
      </dsp:txXfrm>
    </dsp:sp>
    <dsp:sp modelId="{123FFC2B-CF31-44F7-8FEC-D0554F35DCD2}">
      <dsp:nvSpPr>
        <dsp:cNvPr id="0" name=""/>
        <dsp:cNvSpPr/>
      </dsp:nvSpPr>
      <dsp:spPr>
        <a:xfrm rot="5400000">
          <a:off x="8865799" y="-4806552"/>
          <a:ext cx="1021793" cy="16552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Необходимость уточнения необходимых уровней образования для соответствия профессиональному стандарту </a:t>
          </a:r>
          <a:endParaRPr lang="ru-RU" sz="3300" kern="1200" dirty="0"/>
        </a:p>
      </dsp:txBody>
      <dsp:txXfrm rot="5400000">
        <a:off x="8865799" y="-4806552"/>
        <a:ext cx="1021793" cy="16552606"/>
      </dsp:txXfrm>
    </dsp:sp>
    <dsp:sp modelId="{246B11F4-8FAA-4375-9C8F-CC2C9A35953E}">
      <dsp:nvSpPr>
        <dsp:cNvPr id="0" name=""/>
        <dsp:cNvSpPr/>
      </dsp:nvSpPr>
      <dsp:spPr>
        <a:xfrm rot="5400000">
          <a:off x="-235798" y="4672741"/>
          <a:ext cx="1571990" cy="110039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35798" y="4672741"/>
        <a:ext cx="1571990" cy="1100393"/>
      </dsp:txXfrm>
    </dsp:sp>
    <dsp:sp modelId="{C8E7C128-3B8B-4F80-850B-F99778065242}">
      <dsp:nvSpPr>
        <dsp:cNvPr id="0" name=""/>
        <dsp:cNvSpPr/>
      </dsp:nvSpPr>
      <dsp:spPr>
        <a:xfrm rot="5400000">
          <a:off x="8865799" y="-3328463"/>
          <a:ext cx="1021793" cy="16552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0" kern="1200" dirty="0" smtClean="0"/>
            <a:t>Появление новых векторов деятельности</a:t>
          </a:r>
          <a:endParaRPr lang="ru-RU" sz="3300" b="0" kern="1200" dirty="0"/>
        </a:p>
      </dsp:txBody>
      <dsp:txXfrm rot="5400000">
        <a:off x="8865799" y="-3328463"/>
        <a:ext cx="1021793" cy="16552606"/>
      </dsp:txXfrm>
    </dsp:sp>
    <dsp:sp modelId="{E25F85B8-040F-462B-9FA2-8921BD442298}">
      <dsp:nvSpPr>
        <dsp:cNvPr id="0" name=""/>
        <dsp:cNvSpPr/>
      </dsp:nvSpPr>
      <dsp:spPr>
        <a:xfrm rot="5400000">
          <a:off x="-235798" y="6150830"/>
          <a:ext cx="1571990" cy="110039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35798" y="6150830"/>
        <a:ext cx="1571990" cy="1100393"/>
      </dsp:txXfrm>
    </dsp:sp>
    <dsp:sp modelId="{B36DF066-C6F1-4369-BB11-BDBD532E4DD3}">
      <dsp:nvSpPr>
        <dsp:cNvPr id="0" name=""/>
        <dsp:cNvSpPr/>
      </dsp:nvSpPr>
      <dsp:spPr>
        <a:xfrm rot="5400000">
          <a:off x="8865799" y="-1850374"/>
          <a:ext cx="1021793" cy="16552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Необходимость уточнения наименования должностей, соответствующих разработанному стандарту</a:t>
          </a:r>
          <a:endParaRPr lang="ru-RU" sz="3300" kern="1200" dirty="0"/>
        </a:p>
      </dsp:txBody>
      <dsp:txXfrm rot="5400000">
        <a:off x="8865799" y="-1850374"/>
        <a:ext cx="1021793" cy="16552606"/>
      </dsp:txXfrm>
    </dsp:sp>
    <dsp:sp modelId="{79980098-2A08-4037-BFBB-7991D4D399EA}">
      <dsp:nvSpPr>
        <dsp:cNvPr id="0" name=""/>
        <dsp:cNvSpPr/>
      </dsp:nvSpPr>
      <dsp:spPr>
        <a:xfrm rot="5400000">
          <a:off x="-235798" y="7628919"/>
          <a:ext cx="1571990" cy="110039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 rot="5400000">
        <a:off x="-235798" y="7628919"/>
        <a:ext cx="1571990" cy="1100393"/>
      </dsp:txXfrm>
    </dsp:sp>
    <dsp:sp modelId="{A97B8D9A-9AA7-4836-BEFD-6BCB219A9F6E}">
      <dsp:nvSpPr>
        <dsp:cNvPr id="0" name=""/>
        <dsp:cNvSpPr/>
      </dsp:nvSpPr>
      <dsp:spPr>
        <a:xfrm rot="5400000">
          <a:off x="8865799" y="-372285"/>
          <a:ext cx="1021793" cy="165526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Необходимость укрупнения (уточнения) трудовых действий</a:t>
          </a:r>
          <a:endParaRPr lang="ru-RU" sz="3300" kern="1200" dirty="0"/>
        </a:p>
      </dsp:txBody>
      <dsp:txXfrm rot="5400000">
        <a:off x="8865799" y="-372285"/>
        <a:ext cx="1021793" cy="165526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8B2B50-63F1-499F-8ADA-EEE4F1154B78}">
      <dsp:nvSpPr>
        <dsp:cNvPr id="0" name=""/>
        <dsp:cNvSpPr/>
      </dsp:nvSpPr>
      <dsp:spPr>
        <a:xfrm rot="5400000">
          <a:off x="-465887" y="476438"/>
          <a:ext cx="3105913" cy="217413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800" kern="1200" dirty="0"/>
        </a:p>
      </dsp:txBody>
      <dsp:txXfrm rot="5400000">
        <a:off x="-465887" y="476438"/>
        <a:ext cx="3105913" cy="2174139"/>
      </dsp:txXfrm>
    </dsp:sp>
    <dsp:sp modelId="{EABD94A2-1767-4229-A79A-5552111992F9}">
      <dsp:nvSpPr>
        <dsp:cNvPr id="0" name=""/>
        <dsp:cNvSpPr/>
      </dsp:nvSpPr>
      <dsp:spPr>
        <a:xfrm rot="5400000">
          <a:off x="8904147" y="-6719457"/>
          <a:ext cx="2018843" cy="154788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Скорректированы области и объекты профессиональной деятельности</a:t>
          </a:r>
          <a:endParaRPr lang="ru-RU" sz="2800" b="1" kern="1200" dirty="0"/>
        </a:p>
      </dsp:txBody>
      <dsp:txXfrm rot="5400000">
        <a:off x="8904147" y="-6719457"/>
        <a:ext cx="2018843" cy="15478860"/>
      </dsp:txXfrm>
    </dsp:sp>
    <dsp:sp modelId="{9C141B64-2564-490E-8718-144FAE46DA04}">
      <dsp:nvSpPr>
        <dsp:cNvPr id="0" name=""/>
        <dsp:cNvSpPr/>
      </dsp:nvSpPr>
      <dsp:spPr>
        <a:xfrm rot="5400000">
          <a:off x="-465887" y="3396823"/>
          <a:ext cx="3105913" cy="217413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800" kern="1200" dirty="0"/>
        </a:p>
      </dsp:txBody>
      <dsp:txXfrm rot="5400000">
        <a:off x="-465887" y="3396823"/>
        <a:ext cx="3105913" cy="2174139"/>
      </dsp:txXfrm>
    </dsp:sp>
    <dsp:sp modelId="{071D04C5-ACEE-4815-BB3B-40ECBFD0CCB5}">
      <dsp:nvSpPr>
        <dsp:cNvPr id="0" name=""/>
        <dsp:cNvSpPr/>
      </dsp:nvSpPr>
      <dsp:spPr>
        <a:xfrm rot="5400000">
          <a:off x="8904147" y="-3799071"/>
          <a:ext cx="2018843" cy="154788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85750" lvl="1" indent="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Скорректированы виды профессиональной деятельности</a:t>
          </a:r>
          <a:endParaRPr lang="ru-RU" sz="2800" b="1" kern="1200" dirty="0"/>
        </a:p>
      </dsp:txBody>
      <dsp:txXfrm rot="5400000">
        <a:off x="8904147" y="-3799071"/>
        <a:ext cx="2018843" cy="15478860"/>
      </dsp:txXfrm>
    </dsp:sp>
    <dsp:sp modelId="{09F00FA3-A675-4396-99A5-450E76CDE671}">
      <dsp:nvSpPr>
        <dsp:cNvPr id="0" name=""/>
        <dsp:cNvSpPr/>
      </dsp:nvSpPr>
      <dsp:spPr>
        <a:xfrm rot="5400000">
          <a:off x="-465887" y="6317209"/>
          <a:ext cx="3105913" cy="217413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800" kern="1200" dirty="0"/>
        </a:p>
      </dsp:txBody>
      <dsp:txXfrm rot="5400000">
        <a:off x="-465887" y="6317209"/>
        <a:ext cx="3105913" cy="2174139"/>
      </dsp:txXfrm>
    </dsp:sp>
    <dsp:sp modelId="{F3BEB772-CF4B-474D-B219-C706134A4D3B}">
      <dsp:nvSpPr>
        <dsp:cNvPr id="0" name=""/>
        <dsp:cNvSpPr/>
      </dsp:nvSpPr>
      <dsp:spPr>
        <a:xfrm rot="5400000">
          <a:off x="8904147" y="-878686"/>
          <a:ext cx="2018843" cy="154788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Компетенции, являющиеся результатом обучения:</a:t>
          </a:r>
          <a:endParaRPr lang="ru-RU" sz="28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/>
            <a:t>Приведены в соответствие с профессиональными стандартами</a:t>
          </a:r>
          <a:endParaRPr lang="ru-RU" sz="2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kern="1200" dirty="0" smtClean="0"/>
            <a:t>Уточнены, укрупнены и конкретизированы</a:t>
          </a:r>
          <a:endParaRPr lang="ru-RU" sz="28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300" kern="1200" dirty="0" smtClean="0"/>
        </a:p>
        <a:p>
          <a:pPr lvl="1" algn="l">
            <a:spcBef>
              <a:spcPct val="0"/>
            </a:spcBef>
            <a:buChar char="••"/>
          </a:pPr>
          <a:endParaRPr lang="ru-RU" sz="2300" kern="1200" dirty="0"/>
        </a:p>
      </dsp:txBody>
      <dsp:txXfrm rot="5400000">
        <a:off x="8904147" y="-878686"/>
        <a:ext cx="2018843" cy="154788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B935A6-CD37-4110-B218-6A896138610F}">
      <dsp:nvSpPr>
        <dsp:cNvPr id="0" name=""/>
        <dsp:cNvSpPr/>
      </dsp:nvSpPr>
      <dsp:spPr>
        <a:xfrm>
          <a:off x="0" y="8965331"/>
          <a:ext cx="18005548" cy="1470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EFEFE"/>
              </a:solidFill>
            </a:rPr>
            <a:t>5 ЭТАП</a:t>
          </a:r>
          <a:endParaRPr lang="ru-RU" sz="2900" b="1" kern="1200" dirty="0">
            <a:solidFill>
              <a:srgbClr val="FEFEFE"/>
            </a:solidFill>
          </a:endParaRPr>
        </a:p>
      </dsp:txBody>
      <dsp:txXfrm>
        <a:off x="0" y="8965331"/>
        <a:ext cx="18005548" cy="794252"/>
      </dsp:txXfrm>
    </dsp:sp>
    <dsp:sp modelId="{51FED0BB-BD7B-402A-980E-C02FCBF6268C}">
      <dsp:nvSpPr>
        <dsp:cNvPr id="0" name=""/>
        <dsp:cNvSpPr/>
      </dsp:nvSpPr>
      <dsp:spPr>
        <a:xfrm>
          <a:off x="0" y="9764574"/>
          <a:ext cx="5714406" cy="6765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Январь 2015 года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0" y="9764574"/>
        <a:ext cx="5714406" cy="676585"/>
      </dsp:txXfrm>
    </dsp:sp>
    <dsp:sp modelId="{75A976C5-FBDF-4BCC-8775-9A8BFB28BBFD}">
      <dsp:nvSpPr>
        <dsp:cNvPr id="0" name=""/>
        <dsp:cNvSpPr/>
      </dsp:nvSpPr>
      <dsp:spPr>
        <a:xfrm>
          <a:off x="5714528" y="9764574"/>
          <a:ext cx="12290896" cy="6765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83 региона. Согласование стандартов  регионами. </a:t>
          </a:r>
          <a:r>
            <a:rPr lang="ru-RU" sz="1800" kern="1200" smtClean="0">
              <a:latin typeface="Arial" pitchFamily="34" charset="0"/>
              <a:cs typeface="Arial" pitchFamily="34" charset="0"/>
            </a:rPr>
            <a:t>(98%)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5714528" y="9764574"/>
        <a:ext cx="12290896" cy="676585"/>
      </dsp:txXfrm>
    </dsp:sp>
    <dsp:sp modelId="{6A3B8D21-F203-460A-92BD-002092B0FCBC}">
      <dsp:nvSpPr>
        <dsp:cNvPr id="0" name=""/>
        <dsp:cNvSpPr/>
      </dsp:nvSpPr>
      <dsp:spPr>
        <a:xfrm rot="10800000">
          <a:off x="0" y="6725246"/>
          <a:ext cx="18005548" cy="22621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EFEFE"/>
              </a:solidFill>
            </a:rPr>
            <a:t>4 ЭТАП</a:t>
          </a:r>
          <a:endParaRPr lang="ru-RU" sz="2900" b="1" kern="1200" dirty="0">
            <a:solidFill>
              <a:srgbClr val="FEFEFE"/>
            </a:solidFill>
          </a:endParaRPr>
        </a:p>
      </dsp:txBody>
      <dsp:txXfrm>
        <a:off x="0" y="6725246"/>
        <a:ext cx="18005548" cy="794013"/>
      </dsp:txXfrm>
    </dsp:sp>
    <dsp:sp modelId="{7E113176-E961-4950-A085-EC1FA0EFE273}">
      <dsp:nvSpPr>
        <dsp:cNvPr id="0" name=""/>
        <dsp:cNvSpPr/>
      </dsp:nvSpPr>
      <dsp:spPr>
        <a:xfrm>
          <a:off x="2258" y="7519260"/>
          <a:ext cx="5097030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Декабрь 2015 года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2258" y="7519260"/>
        <a:ext cx="5097030" cy="676382"/>
      </dsp:txXfrm>
    </dsp:sp>
    <dsp:sp modelId="{6CDD983C-6199-4FD2-9808-B595D5984BC0}">
      <dsp:nvSpPr>
        <dsp:cNvPr id="0" name=""/>
        <dsp:cNvSpPr/>
      </dsp:nvSpPr>
      <dsp:spPr>
        <a:xfrm>
          <a:off x="5099288" y="7519260"/>
          <a:ext cx="12904001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84 регионов.  Согласование стандартов  71-70-72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5099288" y="7519260"/>
        <a:ext cx="12904001" cy="676382"/>
      </dsp:txXfrm>
    </dsp:sp>
    <dsp:sp modelId="{FD25F172-1898-4947-A0C4-4368E220B745}">
      <dsp:nvSpPr>
        <dsp:cNvPr id="0" name=""/>
        <dsp:cNvSpPr/>
      </dsp:nvSpPr>
      <dsp:spPr>
        <a:xfrm rot="10800000">
          <a:off x="0" y="4485161"/>
          <a:ext cx="18005548" cy="22621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EFEFE"/>
              </a:solidFill>
            </a:rPr>
            <a:t>3 ЭТАП</a:t>
          </a:r>
          <a:endParaRPr lang="ru-RU" sz="2900" b="1" kern="1200" dirty="0">
            <a:solidFill>
              <a:srgbClr val="FEFEFE"/>
            </a:solidFill>
          </a:endParaRPr>
        </a:p>
      </dsp:txBody>
      <dsp:txXfrm>
        <a:off x="0" y="4485161"/>
        <a:ext cx="18005548" cy="794013"/>
      </dsp:txXfrm>
    </dsp:sp>
    <dsp:sp modelId="{DADC8022-F0FC-4E84-B1F5-76D03C29BC45}">
      <dsp:nvSpPr>
        <dsp:cNvPr id="0" name=""/>
        <dsp:cNvSpPr/>
      </dsp:nvSpPr>
      <dsp:spPr>
        <a:xfrm>
          <a:off x="909" y="5279175"/>
          <a:ext cx="5466662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Ноябрь 2015 года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909" y="5279175"/>
        <a:ext cx="5466662" cy="676382"/>
      </dsp:txXfrm>
    </dsp:sp>
    <dsp:sp modelId="{6B0C446C-9A06-4318-B0B6-11D9B54A32C5}">
      <dsp:nvSpPr>
        <dsp:cNvPr id="0" name=""/>
        <dsp:cNvSpPr/>
      </dsp:nvSpPr>
      <dsp:spPr>
        <a:xfrm>
          <a:off x="5467572" y="5279175"/>
          <a:ext cx="12537066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80 регионов. Согласование стандартов  - 59-67-59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5467572" y="5279175"/>
        <a:ext cx="12537066" cy="676382"/>
      </dsp:txXfrm>
    </dsp:sp>
    <dsp:sp modelId="{77EA63B3-A896-4984-8C11-EB9C69838CCA}">
      <dsp:nvSpPr>
        <dsp:cNvPr id="0" name=""/>
        <dsp:cNvSpPr/>
      </dsp:nvSpPr>
      <dsp:spPr>
        <a:xfrm rot="10800000">
          <a:off x="0" y="2245076"/>
          <a:ext cx="18005548" cy="22621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EFEFE"/>
              </a:solidFill>
            </a:rPr>
            <a:t>2</a:t>
          </a:r>
          <a:r>
            <a:rPr lang="ru-RU" sz="2900" b="1" kern="1200" dirty="0" smtClean="0"/>
            <a:t> </a:t>
          </a:r>
          <a:r>
            <a:rPr lang="ru-RU" sz="2900" b="1" kern="1200" dirty="0" smtClean="0">
              <a:solidFill>
                <a:srgbClr val="FEFEFE"/>
              </a:solidFill>
            </a:rPr>
            <a:t>ЭТАП</a:t>
          </a:r>
          <a:endParaRPr lang="ru-RU" sz="2900" b="1" kern="1200" dirty="0">
            <a:solidFill>
              <a:srgbClr val="FEFEFE"/>
            </a:solidFill>
          </a:endParaRPr>
        </a:p>
      </dsp:txBody>
      <dsp:txXfrm>
        <a:off x="0" y="2245076"/>
        <a:ext cx="18005548" cy="794013"/>
      </dsp:txXfrm>
    </dsp:sp>
    <dsp:sp modelId="{E98DA91B-CF1A-4A24-A905-CD2855F46FEF}">
      <dsp:nvSpPr>
        <dsp:cNvPr id="0" name=""/>
        <dsp:cNvSpPr/>
      </dsp:nvSpPr>
      <dsp:spPr>
        <a:xfrm>
          <a:off x="378" y="3039090"/>
          <a:ext cx="5327057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Июнь 2015 года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378" y="3039090"/>
        <a:ext cx="5327057" cy="676382"/>
      </dsp:txXfrm>
    </dsp:sp>
    <dsp:sp modelId="{2ADD7934-D7A6-4971-A9EE-83FA5BF23729}">
      <dsp:nvSpPr>
        <dsp:cNvPr id="0" name=""/>
        <dsp:cNvSpPr/>
      </dsp:nvSpPr>
      <dsp:spPr>
        <a:xfrm>
          <a:off x="5327435" y="3039090"/>
          <a:ext cx="12677734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Адаптация стандартов в соответствии с полученными замечаниями. Правительственная телеграмма по согласованию проектов стандартов. Получение информации от 75 регионов.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5327435" y="3039090"/>
        <a:ext cx="12677734" cy="676382"/>
      </dsp:txXfrm>
    </dsp:sp>
    <dsp:sp modelId="{7B28E5C9-BAEA-45F3-9B27-AACA4660F44D}">
      <dsp:nvSpPr>
        <dsp:cNvPr id="0" name=""/>
        <dsp:cNvSpPr/>
      </dsp:nvSpPr>
      <dsp:spPr>
        <a:xfrm rot="10800000">
          <a:off x="0" y="4991"/>
          <a:ext cx="18005548" cy="22621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EFEFE"/>
              </a:solidFill>
            </a:rPr>
            <a:t>1 ЭТАП</a:t>
          </a:r>
          <a:endParaRPr lang="ru-RU" sz="2900" b="1" kern="1200" dirty="0">
            <a:solidFill>
              <a:srgbClr val="FEFEFE"/>
            </a:solidFill>
          </a:endParaRPr>
        </a:p>
      </dsp:txBody>
      <dsp:txXfrm>
        <a:off x="0" y="4991"/>
        <a:ext cx="18005548" cy="794013"/>
      </dsp:txXfrm>
    </dsp:sp>
    <dsp:sp modelId="{97E0C5B0-0C39-4925-8AB3-152ACD1B8C42}">
      <dsp:nvSpPr>
        <dsp:cNvPr id="0" name=""/>
        <dsp:cNvSpPr/>
      </dsp:nvSpPr>
      <dsp:spPr>
        <a:xfrm>
          <a:off x="7916" y="799004"/>
          <a:ext cx="5399898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Январь – апрель  2015 года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7916" y="799004"/>
        <a:ext cx="5399898" cy="676382"/>
      </dsp:txXfrm>
    </dsp:sp>
    <dsp:sp modelId="{4C2AD8CB-3B7A-4278-B356-52BB55EDC244}">
      <dsp:nvSpPr>
        <dsp:cNvPr id="0" name=""/>
        <dsp:cNvSpPr/>
      </dsp:nvSpPr>
      <dsp:spPr>
        <a:xfrm>
          <a:off x="5415731" y="803164"/>
          <a:ext cx="12589816" cy="6763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Заседания экспертных групп, разработка и адаптация анкеты, создание интерактивной страницы, рассылка анкеты по регионам, получение данных по 72 регионам (более 800 анкет)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5415731" y="803164"/>
        <a:ext cx="12589816" cy="67638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EC3793-D94C-42DE-986D-C53C3C98F2BB}">
      <dsp:nvSpPr>
        <dsp:cNvPr id="0" name=""/>
        <dsp:cNvSpPr/>
      </dsp:nvSpPr>
      <dsp:spPr>
        <a:xfrm>
          <a:off x="6878463" y="1355"/>
          <a:ext cx="3896072" cy="38960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Отраслевая рамка квалификаций</a:t>
          </a:r>
          <a:endParaRPr lang="ru-RU" sz="2800" b="1" kern="1200" dirty="0"/>
        </a:p>
      </dsp:txBody>
      <dsp:txXfrm>
        <a:off x="6878463" y="1355"/>
        <a:ext cx="3896072" cy="3896072"/>
      </dsp:txXfrm>
    </dsp:sp>
    <dsp:sp modelId="{D0FC641F-FADC-4E1E-814B-8FD35A167F3C}">
      <dsp:nvSpPr>
        <dsp:cNvPr id="0" name=""/>
        <dsp:cNvSpPr/>
      </dsp:nvSpPr>
      <dsp:spPr>
        <a:xfrm rot="3600000">
          <a:off x="9756483" y="3801007"/>
          <a:ext cx="1037267" cy="1314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600000">
        <a:off x="9756483" y="3801007"/>
        <a:ext cx="1037267" cy="1314924"/>
      </dsp:txXfrm>
    </dsp:sp>
    <dsp:sp modelId="{235D3350-DE67-40CD-BFBF-93B87DB9E0DB}">
      <dsp:nvSpPr>
        <dsp:cNvPr id="0" name=""/>
        <dsp:cNvSpPr/>
      </dsp:nvSpPr>
      <dsp:spPr>
        <a:xfrm>
          <a:off x="9805054" y="5070358"/>
          <a:ext cx="3896072" cy="3896072"/>
        </a:xfrm>
        <a:prstGeom prst="ellipse">
          <a:avLst/>
        </a:prstGeom>
        <a:solidFill>
          <a:schemeClr val="accent5">
            <a:hueOff val="-5562871"/>
            <a:satOff val="15705"/>
            <a:lumOff val="-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Образовательные стандарты</a:t>
          </a:r>
          <a:endParaRPr lang="ru-RU" sz="2400" b="1" kern="1200" dirty="0"/>
        </a:p>
      </dsp:txBody>
      <dsp:txXfrm>
        <a:off x="9805054" y="5070358"/>
        <a:ext cx="3896072" cy="3896072"/>
      </dsp:txXfrm>
    </dsp:sp>
    <dsp:sp modelId="{DEE9D005-E5CA-44EB-8EE0-BC84E8B80B03}">
      <dsp:nvSpPr>
        <dsp:cNvPr id="0" name=""/>
        <dsp:cNvSpPr/>
      </dsp:nvSpPr>
      <dsp:spPr>
        <a:xfrm rot="10800000">
          <a:off x="8337222" y="6360932"/>
          <a:ext cx="1037267" cy="1314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562871"/>
            <a:satOff val="15705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8337222" y="6360932"/>
        <a:ext cx="1037267" cy="1314924"/>
      </dsp:txXfrm>
    </dsp:sp>
    <dsp:sp modelId="{10F2C059-A4EE-4280-B3F3-C72E1F1205D5}">
      <dsp:nvSpPr>
        <dsp:cNvPr id="0" name=""/>
        <dsp:cNvSpPr/>
      </dsp:nvSpPr>
      <dsp:spPr>
        <a:xfrm>
          <a:off x="3951873" y="5070358"/>
          <a:ext cx="3896072" cy="3896072"/>
        </a:xfrm>
        <a:prstGeom prst="ellipse">
          <a:avLst/>
        </a:prstGeom>
        <a:solidFill>
          <a:schemeClr val="accent5">
            <a:hueOff val="-11125743"/>
            <a:satOff val="31411"/>
            <a:lumOff val="-11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Профессиональные стандарты</a:t>
          </a:r>
          <a:endParaRPr lang="ru-RU" sz="2400" b="1" kern="1200" dirty="0"/>
        </a:p>
      </dsp:txBody>
      <dsp:txXfrm>
        <a:off x="3951873" y="5070358"/>
        <a:ext cx="3896072" cy="3896072"/>
      </dsp:txXfrm>
    </dsp:sp>
    <dsp:sp modelId="{FDC6EC46-A1CA-49F3-B338-89BC63824E09}">
      <dsp:nvSpPr>
        <dsp:cNvPr id="0" name=""/>
        <dsp:cNvSpPr/>
      </dsp:nvSpPr>
      <dsp:spPr>
        <a:xfrm rot="18000000">
          <a:off x="6829892" y="3851854"/>
          <a:ext cx="1037267" cy="1314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1125743"/>
            <a:satOff val="31411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000000">
        <a:off x="6829892" y="3851854"/>
        <a:ext cx="1037267" cy="1314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59CBC-36B3-44A5-87E3-10B43EBD077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B8ECD-1B8F-4867-BC12-E18A72D165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0658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BBE0B88-D018-4A5D-AB33-28194B25E6FD}" type="datetimeFigureOut">
              <a:rPr lang="ru-RU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4725" y="1241425"/>
            <a:ext cx="4848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493AFB-68DF-4A9F-8D83-E1ED97D6F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836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1909425"/>
            <a:ext cx="19799300" cy="17700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20638" y="12074525"/>
            <a:ext cx="4870451" cy="1420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5108575" y="12055475"/>
            <a:ext cx="14690725" cy="14239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114819" y="8055699"/>
            <a:ext cx="14024504" cy="3647863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114819" y="12067863"/>
            <a:ext cx="14519487" cy="1367949"/>
          </a:xfrm>
        </p:spPr>
        <p:txBody>
          <a:bodyPr anchor="ctr">
            <a:normAutofit/>
          </a:bodyPr>
          <a:lstStyle>
            <a:lvl1pPr marL="0" indent="0" algn="l">
              <a:buNone/>
              <a:defRPr sz="5186">
                <a:solidFill>
                  <a:srgbClr val="FFFFFF"/>
                </a:solidFill>
              </a:defRPr>
            </a:lvl1pPr>
            <a:lvl2pPr marL="911977" indent="0" algn="ctr">
              <a:buNone/>
            </a:lvl2pPr>
            <a:lvl3pPr marL="1823954" indent="0" algn="ctr">
              <a:buNone/>
            </a:lvl3pPr>
            <a:lvl4pPr marL="2735931" indent="0" algn="ctr">
              <a:buNone/>
            </a:lvl4pPr>
            <a:lvl5pPr marL="3647907" indent="0" algn="ctr">
              <a:buNone/>
            </a:lvl5pPr>
            <a:lvl6pPr marL="4559884" indent="0" algn="ctr">
              <a:buNone/>
            </a:lvl6pPr>
            <a:lvl7pPr marL="5471861" indent="0" algn="ctr">
              <a:buNone/>
            </a:lvl7pPr>
            <a:lvl8pPr marL="6383838" indent="0" algn="ctr">
              <a:buNone/>
            </a:lvl8pPr>
            <a:lvl9pPr marL="7295815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165100" y="12106275"/>
            <a:ext cx="4454525" cy="1366838"/>
          </a:xfrm>
        </p:spPr>
        <p:txBody>
          <a:bodyPr>
            <a:noAutofit/>
          </a:bodyPr>
          <a:lstStyle>
            <a:lvl1pPr algn="ctr">
              <a:defRPr sz="3989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9B8AC5-B7FA-4641-8624-39A8BFC353BD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516438" y="471488"/>
            <a:ext cx="12704762" cy="72866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7324388" y="455613"/>
            <a:ext cx="1814512" cy="7604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2413A3-EB4A-444C-8157-B600B010D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4192" y="112110"/>
            <a:ext cx="17654587" cy="167995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9A16C1-F652-4067-8627-6DF1000FE633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0" y="2606675"/>
            <a:ext cx="1155700" cy="48895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DB95ED-5491-4CCC-936B-2CD7BCB87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13200063" y="0"/>
            <a:ext cx="693737" cy="13679488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8"/>
          <p:cNvSpPr/>
          <p:nvPr/>
        </p:nvSpPr>
        <p:spPr>
          <a:xfrm>
            <a:off x="13298488" y="0"/>
            <a:ext cx="495300" cy="106362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Прямоугольник 7"/>
          <p:cNvSpPr/>
          <p:nvPr/>
        </p:nvSpPr>
        <p:spPr>
          <a:xfrm>
            <a:off x="13298488" y="0"/>
            <a:ext cx="495300" cy="13679488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189498" y="1215955"/>
            <a:ext cx="4454843" cy="11003756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89965" y="1215954"/>
            <a:ext cx="12044574" cy="110037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4189075" y="12463463"/>
            <a:ext cx="4784725" cy="7286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044655-EB95-415B-B309-B15ADFE792CD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90600" y="12463463"/>
            <a:ext cx="12068175" cy="728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13015119" y="267494"/>
            <a:ext cx="1063625" cy="528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5057-A4B7-4C0E-80F9-3651F4262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53" y="455983"/>
            <a:ext cx="17654376" cy="1975926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326553" y="3191881"/>
            <a:ext cx="17654376" cy="89676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FA874-32C2-44DC-9A9E-A99FD2089407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8341839" y="12833661"/>
            <a:ext cx="1155700" cy="48895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3040063"/>
            <a:ext cx="19799300" cy="22796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3192463"/>
            <a:ext cx="2805113" cy="19748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2970213" y="3192463"/>
            <a:ext cx="16829087" cy="19748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9896" y="5471796"/>
            <a:ext cx="15423518" cy="3337542"/>
          </a:xfrm>
        </p:spPr>
        <p:txBody>
          <a:bodyPr/>
          <a:lstStyle>
            <a:lvl1pPr marL="0" indent="0">
              <a:buNone/>
              <a:defRPr sz="5585">
                <a:solidFill>
                  <a:schemeClr val="tx2"/>
                </a:solidFill>
              </a:defRPr>
            </a:lvl1pPr>
            <a:lvl2pPr>
              <a:buNone/>
              <a:defRPr sz="359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192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793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793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9895" y="3191881"/>
            <a:ext cx="16499417" cy="1975926"/>
          </a:xfrm>
          <a:prstGeom prst="rect">
            <a:avLst/>
          </a:prstGeom>
        </p:spPr>
        <p:txBody>
          <a:bodyPr/>
          <a:lstStyle>
            <a:lvl1pPr algn="l">
              <a:buNone/>
              <a:defRPr sz="8777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6C7605-D026-473E-95CB-7D33D6794540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495675"/>
            <a:ext cx="2805113" cy="14001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787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ECD98C-2CDD-4DD1-85A1-ED31E3E73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4192" y="112110"/>
            <a:ext cx="17654587" cy="167995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319953" y="3170671"/>
            <a:ext cx="8414703" cy="91196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10490556" y="3170671"/>
            <a:ext cx="8414703" cy="91196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1CF79BC5-4499-431F-AFF5-6A867F60CFB1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0" y="2606675"/>
            <a:ext cx="1155700" cy="488950"/>
          </a:xfrm>
          <a:prstGeom prst="rect">
            <a:avLst/>
          </a:prstGeom>
        </p:spPr>
        <p:txBody>
          <a:bodyPr rtlCol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C98BF9-080D-49BC-BD55-365ACD25B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9" y="544646"/>
            <a:ext cx="17654376" cy="17352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1319953" y="4863818"/>
            <a:ext cx="8414703" cy="71437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10394632" y="4863818"/>
            <a:ext cx="8414703" cy="714373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1319953" y="3495869"/>
            <a:ext cx="8414703" cy="1276752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3989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10394632" y="3495869"/>
            <a:ext cx="8414703" cy="1276752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3989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B614B244-A621-4384-8ECF-F71968D5F2C5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22"/>
          <p:cNvSpPr>
            <a:spLocks noGrp="1"/>
          </p:cNvSpPr>
          <p:nvPr>
            <p:ph type="sldNum" sz="quarter" idx="13"/>
          </p:nvPr>
        </p:nvSpPr>
        <p:spPr>
          <a:xfrm>
            <a:off x="18403079" y="13007093"/>
            <a:ext cx="1155700" cy="488950"/>
          </a:xfrm>
          <a:prstGeom prst="rect">
            <a:avLst/>
          </a:prstGeom>
        </p:spPr>
        <p:txBody>
          <a:bodyPr/>
          <a:lstStyle>
            <a:lvl1pPr>
              <a:defRPr sz="2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4192" y="112110"/>
            <a:ext cx="17654587" cy="167995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E58EA5-D57A-42D7-9176-C0EF13E7BB74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8403079" y="13007093"/>
            <a:ext cx="1155700" cy="488950"/>
          </a:xfrm>
          <a:prstGeom prst="rect">
            <a:avLst/>
          </a:prstGeom>
        </p:spPr>
        <p:txBody>
          <a:bodyPr/>
          <a:lstStyle>
            <a:lvl1pPr>
              <a:defRPr sz="2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74EEE9-F38D-48C7-9E44-432869E300E2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12463463"/>
            <a:ext cx="1155700" cy="760412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10EA2-4599-42E8-A228-F67D03DEA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953" y="544646"/>
            <a:ext cx="17489382" cy="1735268"/>
          </a:xfrm>
          <a:prstGeom prst="rect">
            <a:avLst/>
          </a:prstGeom>
        </p:spPr>
        <p:txBody>
          <a:bodyPr/>
          <a:lstStyle>
            <a:lvl1pPr algn="l">
              <a:buNone/>
              <a:defRPr sz="8777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319953" y="3495869"/>
            <a:ext cx="3464878" cy="8663676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995"/>
              </a:spcAft>
              <a:buNone/>
              <a:defRPr sz="3590"/>
            </a:lvl1pPr>
            <a:lvl2pPr>
              <a:buNone/>
              <a:defRPr sz="2394"/>
            </a:lvl2pPr>
            <a:lvl3pPr>
              <a:buNone/>
              <a:defRPr sz="1995"/>
            </a:lvl3pPr>
            <a:lvl4pPr>
              <a:buNone/>
              <a:defRPr sz="1795"/>
            </a:lvl4pPr>
            <a:lvl5pPr>
              <a:buNone/>
              <a:defRPr sz="1795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5114819" y="3495869"/>
            <a:ext cx="13859510" cy="88156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8A5F07-6077-472A-B149-A1DFCF7DB7EA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8403079" y="13007093"/>
            <a:ext cx="1155700" cy="488950"/>
          </a:xfrm>
          <a:prstGeom prst="rect">
            <a:avLst/>
          </a:prstGeom>
        </p:spPr>
        <p:txBody>
          <a:bodyPr/>
          <a:lstStyle>
            <a:lvl1pPr>
              <a:defRPr sz="2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20638" y="9120188"/>
            <a:ext cx="19799301" cy="17700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20638" y="9302750"/>
            <a:ext cx="3168651" cy="1422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3344863" y="9283700"/>
            <a:ext cx="16454437" cy="1422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3135313" y="0"/>
            <a:ext cx="215900" cy="1369853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64878" y="10943590"/>
            <a:ext cx="15839440" cy="1367949"/>
          </a:xfrm>
        </p:spPr>
        <p:txBody>
          <a:bodyPr/>
          <a:lstStyle>
            <a:lvl1pPr marL="0" indent="0">
              <a:buFontTx/>
              <a:buNone/>
              <a:defRPr sz="3391"/>
            </a:lvl1pPr>
            <a:lvl2pPr>
              <a:buFontTx/>
              <a:buNone/>
              <a:defRPr sz="2394"/>
            </a:lvl2pPr>
            <a:lvl3pPr>
              <a:buFontTx/>
              <a:buNone/>
              <a:defRPr sz="1995"/>
            </a:lvl3pPr>
            <a:lvl4pPr>
              <a:buFontTx/>
              <a:buNone/>
              <a:defRPr sz="1795"/>
            </a:lvl4pPr>
            <a:lvl5pPr>
              <a:buFontTx/>
              <a:buNone/>
              <a:defRPr sz="1795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4878" y="9271653"/>
            <a:ext cx="15839440" cy="1367949"/>
          </a:xfrm>
          <a:prstGeom prst="rect">
            <a:avLst/>
          </a:prstGeom>
        </p:spPr>
        <p:txBody>
          <a:bodyPr/>
          <a:lstStyle>
            <a:lvl1pPr algn="l">
              <a:buNone/>
              <a:defRPr sz="5585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79081" y="0"/>
            <a:ext cx="16420219" cy="911357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6383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13530263" y="12463463"/>
            <a:ext cx="5773737" cy="728662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922A3104-3F08-4A33-BD61-41ADED1AC8C0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9309100"/>
            <a:ext cx="3135313" cy="1323975"/>
          </a:xfrm>
          <a:prstGeom prst="rect">
            <a:avLst/>
          </a:prstGeom>
        </p:spPr>
        <p:txBody>
          <a:bodyPr rtlCol="0"/>
          <a:lstStyle>
            <a:lvl1pPr>
              <a:defRPr sz="5585"/>
            </a:lvl1pPr>
          </a:lstStyle>
          <a:p>
            <a:pPr>
              <a:defRPr/>
            </a:pPr>
            <a:fld id="{18106028-9B1D-42AA-AEAF-97446F724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3465513" y="12463463"/>
            <a:ext cx="9899650" cy="728662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03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9" y="0"/>
            <a:ext cx="19788942" cy="136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1327150" y="3192463"/>
            <a:ext cx="17654588" cy="902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13200063" y="12463463"/>
            <a:ext cx="5773737" cy="728662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93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9F7A90-D159-45EC-BC3F-C4BBF5E2F5A9}" type="datetime1">
              <a:rPr lang="ru-RU" smtClean="0"/>
              <a:pPr>
                <a:defRPr/>
              </a:pPr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319213" y="12463463"/>
            <a:ext cx="11739562" cy="728662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93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8403079" y="13007093"/>
            <a:ext cx="1155700" cy="488950"/>
          </a:xfrm>
          <a:prstGeom prst="rect">
            <a:avLst/>
          </a:prstGeom>
        </p:spPr>
        <p:txBody>
          <a:bodyPr/>
          <a:lstStyle>
            <a:lvl1pPr>
              <a:defRPr sz="2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1F49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Franklin Gothic Medium" pitchFamily="34" charset="0"/>
        </a:defRPr>
      </a:lvl5pPr>
      <a:lvl6pPr marL="911977" algn="l" rtl="0" fontAlgn="base">
        <a:spcBef>
          <a:spcPct val="0"/>
        </a:spcBef>
        <a:spcAft>
          <a:spcPct val="0"/>
        </a:spcAft>
        <a:defRPr sz="8777">
          <a:solidFill>
            <a:schemeClr val="tx2"/>
          </a:solidFill>
          <a:latin typeface="Franklin Gothic Medium" pitchFamily="34" charset="0"/>
        </a:defRPr>
      </a:lvl6pPr>
      <a:lvl7pPr marL="1823954" algn="l" rtl="0" fontAlgn="base">
        <a:spcBef>
          <a:spcPct val="0"/>
        </a:spcBef>
        <a:spcAft>
          <a:spcPct val="0"/>
        </a:spcAft>
        <a:defRPr sz="8777">
          <a:solidFill>
            <a:schemeClr val="tx2"/>
          </a:solidFill>
          <a:latin typeface="Franklin Gothic Medium" pitchFamily="34" charset="0"/>
        </a:defRPr>
      </a:lvl7pPr>
      <a:lvl8pPr marL="2735931" algn="l" rtl="0" fontAlgn="base">
        <a:spcBef>
          <a:spcPct val="0"/>
        </a:spcBef>
        <a:spcAft>
          <a:spcPct val="0"/>
        </a:spcAft>
        <a:defRPr sz="8777">
          <a:solidFill>
            <a:schemeClr val="tx2"/>
          </a:solidFill>
          <a:latin typeface="Franklin Gothic Medium" pitchFamily="34" charset="0"/>
        </a:defRPr>
      </a:lvl8pPr>
      <a:lvl9pPr marL="3647907" algn="l" rtl="0" fontAlgn="base">
        <a:spcBef>
          <a:spcPct val="0"/>
        </a:spcBef>
        <a:spcAft>
          <a:spcPct val="0"/>
        </a:spcAft>
        <a:defRPr sz="8777">
          <a:solidFill>
            <a:schemeClr val="tx2"/>
          </a:solidFill>
          <a:latin typeface="Franklin Gothic Medium" pitchFamily="34" charset="0"/>
        </a:defRPr>
      </a:lvl9pPr>
    </p:titleStyle>
    <p:bodyStyle>
      <a:lvl1pPr marL="635000" indent="-635000" algn="l" rtl="0" eaLnBrk="0" fontAlgn="base" hangingPunct="0">
        <a:spcBef>
          <a:spcPts val="14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274763" indent="-544513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1822450" indent="-455613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735263" indent="-455613" algn="l" rtl="0" eaLnBrk="0" fontAlgn="base" hangingPunct="0">
        <a:spcBef>
          <a:spcPts val="800"/>
        </a:spcBef>
        <a:spcAft>
          <a:spcPct val="0"/>
        </a:spcAft>
        <a:buClr>
          <a:srgbClr val="17365D"/>
        </a:buClr>
        <a:buSzPct val="75000"/>
        <a:buFont typeface="Wingdings" pitchFamily="2" charset="2"/>
        <a:buChar char="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646488" indent="-455613" algn="l" rtl="0" eaLnBrk="0" fontAlgn="base" hangingPunct="0">
        <a:spcBef>
          <a:spcPts val="800"/>
        </a:spcBef>
        <a:spcAft>
          <a:spcPct val="0"/>
        </a:spcAft>
        <a:buClr>
          <a:srgbClr val="8DB3E2"/>
        </a:buClr>
        <a:buSzPct val="65000"/>
        <a:buFont typeface="Wingdings" pitchFamily="2" charset="2"/>
        <a:buChar char="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195093" indent="-45598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359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742280" indent="-45598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359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289466" indent="-45598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359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6652" indent="-45598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359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9119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823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735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6479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5598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471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63838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72958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gulation.gov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6" y="0"/>
            <a:ext cx="19788944" cy="136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72"/>
          <p:cNvSpPr txBox="1">
            <a:spLocks/>
          </p:cNvSpPr>
          <p:nvPr/>
        </p:nvSpPr>
        <p:spPr bwMode="auto">
          <a:xfrm>
            <a:off x="7595394" y="7343800"/>
            <a:ext cx="1051316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 cap="all" baseline="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2"/>
                </a:solidFill>
                <a:latin typeface="Franklin Gothic Medium" pitchFamily="34" charset="0"/>
              </a:defRPr>
            </a:lvl5pPr>
            <a:lvl6pPr marL="911977" algn="l" rtl="0" fontAlgn="base">
              <a:spcBef>
                <a:spcPct val="0"/>
              </a:spcBef>
              <a:spcAft>
                <a:spcPct val="0"/>
              </a:spcAft>
              <a:defRPr sz="8777">
                <a:solidFill>
                  <a:schemeClr val="tx2"/>
                </a:solidFill>
                <a:latin typeface="Franklin Gothic Medium" pitchFamily="34" charset="0"/>
              </a:defRPr>
            </a:lvl6pPr>
            <a:lvl7pPr marL="1823954" algn="l" rtl="0" fontAlgn="base">
              <a:spcBef>
                <a:spcPct val="0"/>
              </a:spcBef>
              <a:spcAft>
                <a:spcPct val="0"/>
              </a:spcAft>
              <a:defRPr sz="8777">
                <a:solidFill>
                  <a:schemeClr val="tx2"/>
                </a:solidFill>
                <a:latin typeface="Franklin Gothic Medium" pitchFamily="34" charset="0"/>
              </a:defRPr>
            </a:lvl7pPr>
            <a:lvl8pPr marL="2735931" algn="l" rtl="0" fontAlgn="base">
              <a:spcBef>
                <a:spcPct val="0"/>
              </a:spcBef>
              <a:spcAft>
                <a:spcPct val="0"/>
              </a:spcAft>
              <a:defRPr sz="8777">
                <a:solidFill>
                  <a:schemeClr val="tx2"/>
                </a:solidFill>
                <a:latin typeface="Franklin Gothic Medium" pitchFamily="34" charset="0"/>
              </a:defRPr>
            </a:lvl8pPr>
            <a:lvl9pPr marL="3647907" algn="l" rtl="0" fontAlgn="base">
              <a:spcBef>
                <a:spcPct val="0"/>
              </a:spcBef>
              <a:spcAft>
                <a:spcPct val="0"/>
              </a:spcAft>
              <a:defRPr sz="8777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defTabSz="411479">
              <a:defRPr sz="1800" b="0" cap="none">
                <a:solidFill>
                  <a:srgbClr val="000000"/>
                </a:solidFill>
              </a:defRPr>
            </a:pPr>
            <a:r>
              <a:rPr lang="ru-RU" sz="4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РАЗВИТИИ СИСТЕМЫ ПРОФЕССИОНАЛЬНЫХ СТАНДАРТОВ</a:t>
            </a:r>
          </a:p>
          <a:p>
            <a:pPr algn="ctr" defTabSz="411479">
              <a:defRPr sz="1800" b="0" cap="none">
                <a:solidFill>
                  <a:srgbClr val="000000"/>
                </a:solidFill>
              </a:defRPr>
            </a:pPr>
            <a:r>
              <a:rPr lang="ru-RU" sz="4000" i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Сизикова</a:t>
            </a:r>
            <a:r>
              <a:rPr lang="ru-RU" sz="40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Валерия Викторовна </a:t>
            </a:r>
          </a:p>
          <a:p>
            <a:pPr algn="ctr" defTabSz="411479">
              <a:defRPr sz="1800" b="0" cap="none">
                <a:solidFill>
                  <a:srgbClr val="000000"/>
                </a:solidFill>
              </a:defRPr>
            </a:pPr>
            <a:r>
              <a:rPr lang="ru-RU" sz="40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д.п.н., профессор, декан факультета социальной работы, председатель УМО СПО по УГПС «Социология и социальная работа»</a:t>
            </a:r>
            <a:endParaRPr lang="ru-RU" sz="4000" i="1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413A3-EB4A-444C-8157-B600B010D4E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924" y="431032"/>
            <a:ext cx="17654376" cy="197592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ПРОБЛЕМЫ, ВЫЯВЛЕННЫЕ ПО ИТОГАМ АНАЛИЗА ПРОФЕССИОНАЛЬНЫХ СТАНДАРТОВ РАБОТНИКОВ СОЦИАЛЬНОЙ СФЕРЫ</a:t>
            </a:r>
            <a:endParaRPr lang="ru-RU" sz="4800" b="1" dirty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327150" y="3192463"/>
          <a:ext cx="17653000" cy="896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Рабочая группа по адаптации и внедрению профессиональных стандартов работников социальной сферы, созданная 24 декабря 2014 года (Приказ Минтруда РФ № 1108)</a:t>
            </a:r>
          </a:p>
          <a:p>
            <a:r>
              <a:rPr lang="ru-RU" sz="6000" u="sng" dirty="0" smtClean="0">
                <a:solidFill>
                  <a:srgbClr val="002060"/>
                </a:solidFill>
              </a:rPr>
              <a:t>С января 2015 года: 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исследование на основе данных 85 регионов;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адаптация стандартов;</a:t>
            </a:r>
          </a:p>
          <a:p>
            <a:r>
              <a:rPr lang="ru-RU" sz="6000" dirty="0" smtClean="0">
                <a:solidFill>
                  <a:srgbClr val="002060"/>
                </a:solidFill>
              </a:rPr>
              <a:t>- общественно-профессиональное обсуждение.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EFEFE"/>
                </a:solidFill>
              </a:rPr>
              <a:t>Внесенные изменения в профессиональные стандарты</a:t>
            </a:r>
            <a:endParaRPr lang="ru-RU" dirty="0">
              <a:solidFill>
                <a:srgbClr val="FEFEFE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327150" y="3192463"/>
          <a:ext cx="17653000" cy="896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37" y="455983"/>
            <a:ext cx="17290191" cy="1975926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FEFEFE"/>
                </a:solidFill>
              </a:rPr>
              <a:t>АДАПТАЦИЯ ПРОФЕССИОНАЛЬНЫХ СТАНДАРТОВ </a:t>
            </a:r>
            <a:br>
              <a:rPr lang="ru-RU" sz="5400" dirty="0" smtClean="0">
                <a:solidFill>
                  <a:srgbClr val="FEFEFE"/>
                </a:solidFill>
              </a:rPr>
            </a:br>
            <a:r>
              <a:rPr lang="ru-RU" sz="5400" dirty="0" smtClean="0">
                <a:solidFill>
                  <a:srgbClr val="FEFEFE"/>
                </a:solidFill>
              </a:rPr>
              <a:t>В ОБЛАСТИ СОЦИАЛЬНОЙ РАБОТЫ</a:t>
            </a:r>
            <a:endParaRPr lang="ru-RU" sz="5400" dirty="0">
              <a:solidFill>
                <a:srgbClr val="FEFEFE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327150" y="2735288"/>
          <a:ext cx="18005548" cy="1044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515274" y="575962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87282" y="359938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43266" y="799187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15274" y="1015211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15274" y="1238436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62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8659" y="455983"/>
            <a:ext cx="16582269" cy="197592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ЭЛЕМЕНТЫ СТАНДАРТИЗАЦИИ ПРОФЕССИОНАЛЬНОЙ ДЕЯТЕЛЬНОСТИ В СИСТЕМЕ СОЦИАЛЬНОЙ ЗАЩИТЫ НАСЕЛЕНИЯ</a:t>
            </a:r>
            <a:endParaRPr lang="ru-RU" sz="4800" b="1" dirty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327150" y="3192463"/>
          <a:ext cx="17653000" cy="896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53" y="455982"/>
            <a:ext cx="17654376" cy="227930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EFEFE"/>
                </a:solidFill>
              </a:rPr>
              <a:t>Мероприятия по развитию профессиональных стандартов </a:t>
            </a:r>
            <a:endParaRPr lang="ru-RU" dirty="0">
              <a:solidFill>
                <a:srgbClr val="FEFEF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ru-RU" sz="4000" dirty="0" smtClean="0"/>
              <a:t>1. Утвержден комплексный план мероприятий по разработке профессиональных стандартов, их независимой профессионально-общественной экспертизе и применению на 2014 - 2016 годы.</a:t>
            </a:r>
          </a:p>
          <a:p>
            <a:pPr lvl="0" algn="just"/>
            <a:r>
              <a:rPr lang="ru-RU" sz="4000" dirty="0" smtClean="0"/>
              <a:t>2. Создан Национальный совет профессиональных квалификаций при Президенте Российской Федерации.  </a:t>
            </a:r>
          </a:p>
          <a:p>
            <a:pPr lvl="0" algn="just"/>
            <a:r>
              <a:rPr lang="ru-RU" sz="4000" dirty="0" smtClean="0"/>
              <a:t>3. Разработана новая версия ОКЗ.</a:t>
            </a:r>
          </a:p>
          <a:p>
            <a:pPr lvl="0" algn="just"/>
            <a:r>
              <a:rPr lang="ru-RU" sz="4000" dirty="0" smtClean="0"/>
              <a:t>4. Разработана новая версия ОКВЭД.</a:t>
            </a:r>
          </a:p>
          <a:p>
            <a:pPr lvl="0" algn="just"/>
            <a:r>
              <a:rPr lang="ru-RU" sz="4000" dirty="0" smtClean="0"/>
              <a:t>5. Формируется Национальный справочник востребованных на рынке труда, а также новых и перспективных профессий и специальностей. </a:t>
            </a:r>
          </a:p>
          <a:p>
            <a:pPr lvl="0" algn="just"/>
            <a:r>
              <a:rPr lang="ru-RU" sz="4000" dirty="0" smtClean="0"/>
              <a:t>6. Формируются отраслевые советы развития квалификаций.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2586" y="3191881"/>
            <a:ext cx="19174953" cy="8967664"/>
          </a:xfrm>
        </p:spPr>
        <p:txBody>
          <a:bodyPr/>
          <a:lstStyle/>
          <a:p>
            <a:pPr algn="ctr"/>
            <a:endParaRPr lang="en-US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948" y="807472"/>
            <a:ext cx="16829405" cy="2298914"/>
          </a:xfrm>
        </p:spPr>
        <p:txBody>
          <a:bodyPr lIns="191302" tIns="95651" rIns="191302" bIns="95651"/>
          <a:lstStyle/>
          <a:p>
            <a:pPr algn="ctr">
              <a:defRPr/>
            </a:pPr>
            <a:r>
              <a:rPr lang="ru-RU" sz="5900" b="1" dirty="0" smtClean="0">
                <a:solidFill>
                  <a:srgbClr val="FEFEFE"/>
                </a:solidFill>
              </a:rPr>
              <a:t>НОРМАТИВНЫЕ</a:t>
            </a:r>
            <a:r>
              <a:rPr lang="ru-RU" sz="5900" b="1" dirty="0" smtClean="0">
                <a:solidFill>
                  <a:srgbClr val="800000"/>
                </a:solidFill>
              </a:rPr>
              <a:t> </a:t>
            </a:r>
            <a:r>
              <a:rPr lang="ru-RU" sz="5900" b="1" dirty="0" smtClean="0">
                <a:solidFill>
                  <a:srgbClr val="FEFEFE"/>
                </a:solidFill>
              </a:rPr>
              <a:t>ОСНОВАНИЯ</a:t>
            </a:r>
            <a:r>
              <a:rPr lang="ru-RU" sz="5900" b="1" dirty="0" smtClean="0">
                <a:solidFill>
                  <a:srgbClr val="800000"/>
                </a:solidFill>
              </a:rPr>
              <a:t> </a:t>
            </a:r>
            <a:r>
              <a:rPr lang="ru-RU" sz="5900" b="1" dirty="0" smtClean="0">
                <a:solidFill>
                  <a:srgbClr val="FEFEFE"/>
                </a:solidFill>
              </a:rPr>
              <a:t>РАЗРАБОТКИ</a:t>
            </a:r>
            <a:r>
              <a:rPr lang="ru-RU" sz="5900" b="1" dirty="0" smtClean="0">
                <a:solidFill>
                  <a:srgbClr val="800000"/>
                </a:solidFill>
              </a:rPr>
              <a:t> </a:t>
            </a:r>
            <a:r>
              <a:rPr lang="ru-RU" sz="5900" b="1" dirty="0" smtClean="0">
                <a:solidFill>
                  <a:srgbClr val="FEFEFE"/>
                </a:solidFill>
              </a:rPr>
              <a:t>ПРОФЕССИОНАЛЬНЫХ</a:t>
            </a:r>
            <a:r>
              <a:rPr lang="ru-RU" sz="5900" b="1" dirty="0" smtClean="0">
                <a:solidFill>
                  <a:srgbClr val="800000"/>
                </a:solidFill>
              </a:rPr>
              <a:t> </a:t>
            </a:r>
            <a:r>
              <a:rPr lang="ru-RU" sz="5900" b="1" dirty="0" smtClean="0">
                <a:solidFill>
                  <a:srgbClr val="FEFEFE"/>
                </a:solidFill>
              </a:rPr>
              <a:t>СТАНДАРТОВ</a:t>
            </a:r>
            <a:endParaRPr lang="ru-RU" sz="5900" b="1" dirty="0">
              <a:solidFill>
                <a:srgbClr val="FEFEF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425" y="2960725"/>
            <a:ext cx="19410875" cy="10718764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</a:rPr>
              <a:t>Указ Президента Российской Федерации от 7 мая 2012 г. №597 «О мероприятиях по реализации государственной социальной политики»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900" dirty="0" smtClean="0">
              <a:solidFill>
                <a:srgbClr val="002060"/>
              </a:solidFill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Закон «О внесении изменений в Трудовой кодекс Российской Федерации (в части законодательного определения понятия профессионального стандарта, порядка его разработки и утверждения)»</a:t>
            </a: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900" dirty="0" smtClean="0">
              <a:solidFill>
                <a:srgbClr val="002060"/>
              </a:solidFill>
              <a:ea typeface="Lucida Sans Unicode" pitchFamily="34" charset="0"/>
              <a:cs typeface="Tahoma" pitchFamily="34" charset="0"/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Постановление Правительства Российской Федерации от 22 января 2013 г. №23  «О Правилах разработки, утверждения и применения профессиональных стандартов»</a:t>
            </a: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900" dirty="0" smtClean="0">
              <a:solidFill>
                <a:srgbClr val="002060"/>
              </a:solidFill>
              <a:ea typeface="Lucida Sans Unicode" pitchFamily="34" charset="0"/>
              <a:cs typeface="Tahoma" pitchFamily="34" charset="0"/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Распоряжение Правительства Российской Федерации от 29 ноября 2012 г. № 2204, утвердившее План разработки профессиональных стандартов на 2012-2015 годы</a:t>
            </a: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900" dirty="0" smtClean="0">
              <a:solidFill>
                <a:srgbClr val="002060"/>
              </a:solidFill>
              <a:ea typeface="Lucida Sans Unicode" pitchFamily="34" charset="0"/>
              <a:cs typeface="Tahoma" pitchFamily="34" charset="0"/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Приказ Минтруда России от 30 ноября 2012 г. № 565 «Об утверждении план-графика подготовки профессиональных стандартов в 2013-2014 годах»</a:t>
            </a: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900" dirty="0" smtClean="0">
              <a:solidFill>
                <a:srgbClr val="002060"/>
              </a:solidFill>
              <a:ea typeface="Lucida Sans Unicode" pitchFamily="34" charset="0"/>
              <a:cs typeface="Tahoma" pitchFamily="34" charset="0"/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Приказ Минтруда России от 12 апреля 2013 года № 147н «Об утверждении макета профессионального стандарта» </a:t>
            </a: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900" dirty="0" smtClean="0">
              <a:solidFill>
                <a:srgbClr val="002060"/>
              </a:solidFill>
              <a:ea typeface="Lucida Sans Unicode" pitchFamily="34" charset="0"/>
              <a:cs typeface="Tahoma" pitchFamily="34" charset="0"/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Приказ Минтруда России от 12 апреля 2013 года № 148н «Уровни квалификаций в целях подготовки профессиональных стандартов»</a:t>
            </a: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900" dirty="0" smtClean="0">
              <a:solidFill>
                <a:srgbClr val="002060"/>
              </a:solidFill>
              <a:ea typeface="Lucida Sans Unicode" pitchFamily="34" charset="0"/>
              <a:cs typeface="Tahoma" pitchFamily="34" charset="0"/>
            </a:endParaRPr>
          </a:p>
          <a:p>
            <a:pPr marL="0" indent="43177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900" dirty="0" smtClean="0">
                <a:solidFill>
                  <a:srgbClr val="002060"/>
                </a:solidFill>
                <a:ea typeface="Lucida Sans Unicode" pitchFamily="34" charset="0"/>
                <a:cs typeface="Tahoma" pitchFamily="34" charset="0"/>
              </a:rPr>
              <a:t>Приказ Минтруда России от 25 марта 2013 года № 118н «Экспертный совет по профессиональным стандартам при Министерстве труда и социальной защиты Российской Федерации»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rgbClr val="7A7A7A"/>
              </a:buClr>
              <a:buFont typeface="Wingdings" pitchFamily="2" charset="2"/>
              <a:buChar char="q"/>
              <a:defRPr/>
            </a:pPr>
            <a:endParaRPr lang="ru-RU" sz="2900" dirty="0" smtClean="0">
              <a:ea typeface="Lucida Sans Unicode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lIns="191302" tIns="95651" rIns="191302" bIns="95651"/>
          <a:lstStyle/>
          <a:p>
            <a:pPr>
              <a:defRPr/>
            </a:pPr>
            <a:fld id="{66AE570C-29EA-45C2-93DF-9D7353CE64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948" y="267448"/>
            <a:ext cx="16829405" cy="2693277"/>
          </a:xfrm>
        </p:spPr>
        <p:txBody>
          <a:bodyPr lIns="191302" tIns="95651" rIns="191302" bIns="95651"/>
          <a:lstStyle/>
          <a:p>
            <a:pPr algn="ctr">
              <a:defRPr/>
            </a:pPr>
            <a:r>
              <a:rPr lang="ru-RU" sz="5900" b="1" dirty="0" smtClean="0">
                <a:solidFill>
                  <a:srgbClr val="FEFEFE"/>
                </a:solidFill>
              </a:rPr>
              <a:t>План-график подготовки профессиональных стандартов</a:t>
            </a:r>
            <a:r>
              <a:rPr lang="ru-RU" sz="5900" dirty="0" smtClean="0">
                <a:solidFill>
                  <a:srgbClr val="FEFEFE"/>
                </a:solidFill>
              </a:rPr>
              <a:t> </a:t>
            </a:r>
            <a:r>
              <a:rPr lang="ru-RU" sz="5900" dirty="0" smtClean="0"/>
              <a:t/>
            </a:r>
            <a:br>
              <a:rPr lang="ru-RU" sz="5900" dirty="0" smtClean="0"/>
            </a:br>
            <a:r>
              <a:rPr lang="ru-RU" sz="2100" dirty="0" smtClean="0"/>
              <a:t>Утвержден  приказом Приказом  Минтруда России  №565 от 30 ноября 2012 г.</a:t>
            </a:r>
            <a:r>
              <a:rPr lang="ru-RU" sz="5900" dirty="0" smtClean="0"/>
              <a:t/>
            </a:r>
            <a:br>
              <a:rPr lang="ru-RU" sz="5900" dirty="0" smtClean="0"/>
            </a:br>
            <a:endParaRPr lang="ru-RU" sz="5900" b="1" dirty="0">
              <a:solidFill>
                <a:srgbClr val="800000"/>
              </a:solidFill>
            </a:endParaRPr>
          </a:p>
        </p:txBody>
      </p:sp>
      <p:pic>
        <p:nvPicPr>
          <p:cNvPr id="8195" name="Рисунок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3107" y="2530074"/>
            <a:ext cx="18554969" cy="1114941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lIns="191302" tIns="95651" rIns="191302" bIns="95651"/>
          <a:lstStyle/>
          <a:p>
            <a:pPr>
              <a:defRPr/>
            </a:pPr>
            <a:fld id="{9EDAFA53-04C2-464E-869B-E850020CE2A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8730" y="503040"/>
            <a:ext cx="17654376" cy="197592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ЗНАЧЕНИЕ  ПРОФЕССИОНАЛЬНЫХ СТАНДАРТОВ </a:t>
            </a:r>
            <a:br>
              <a:rPr lang="ru-RU" sz="4800" b="1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</a:br>
            <a:endParaRPr lang="ru-RU" sz="4800" b="1" dirty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58245151"/>
              </p:ext>
            </p:extLst>
          </p:nvPr>
        </p:nvGraphicFramePr>
        <p:xfrm>
          <a:off x="1258690" y="2879304"/>
          <a:ext cx="17653000" cy="1000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lIns="191302" tIns="95651" rIns="191302" bIns="95651"/>
          <a:lstStyle/>
          <a:p>
            <a:pPr algn="ctr">
              <a:defRPr/>
            </a:pPr>
            <a:r>
              <a:rPr lang="ru-RU" sz="5400" b="1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В СФЕРЕ СОЦИАЛЬНОЙ РАБОТЫ</a:t>
            </a:r>
            <a:endParaRPr lang="ru-RU" sz="5400" b="1" dirty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ПОСТАНОВЛЕНИЕМ ГОСКОМТРУДА СССР </a:t>
            </a:r>
            <a:br>
              <a:rPr lang="ru-RU" sz="3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23 АПРЕЛЯ 1991 Г. № 92 </a:t>
            </a:r>
            <a:endParaRPr lang="ru-RU" sz="3600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ВВЕДЕНА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800" b="1" i="1" dirty="0" smtClean="0"/>
              <a:t>ДОЛЖНОСТЬ И ОБЩЕОТРАСЛЕВАЯ КВАЛИФИКАЦИОННАЯ ХАРАКТЕРИСТИКА СПЕЦИАЛИСТА ПО СОЦИАЛЬНОЙ РАБОТЕ,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endParaRPr lang="ru-RU" sz="2800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36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ГОСУДАРСТВЕННОГО КОМИТЕТА CCCP ПО НАРОДНОМУ ОБРАЗОВАНИЮ № 376 ОТ 7 АВГУСТА 1991 ГОДА </a:t>
            </a:r>
            <a:endParaRPr lang="ru-RU" sz="3600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ВВЕДЕНА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800" i="1" dirty="0" smtClean="0"/>
              <a:t>для </a:t>
            </a:r>
            <a:r>
              <a:rPr lang="ru-RU" sz="2800" i="1" dirty="0"/>
              <a:t>высших и средних специальных учебных заведений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800" b="1" i="1" dirty="0"/>
              <a:t>НОВАЯ СПЕЦИАЛЬНОСТЬ «СОЦИАЛЬНАЯ </a:t>
            </a:r>
            <a:r>
              <a:rPr lang="ru-RU" sz="2800" b="1" i="1" dirty="0" smtClean="0"/>
              <a:t>РАБОТА</a:t>
            </a:r>
            <a:endParaRPr lang="ru-RU" sz="3800" i="1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/>
          </p:cNvSpPr>
          <p:nvPr/>
        </p:nvSpPr>
        <p:spPr bwMode="auto">
          <a:xfrm>
            <a:off x="1353138" y="1"/>
            <a:ext cx="17666170" cy="166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5585" b="1" dirty="0">
                <a:solidFill>
                  <a:srgbClr val="800000"/>
                </a:solidFill>
                <a:latin typeface="+mj-lt"/>
              </a:rPr>
              <a:t>Профессиональные стандарты: </a:t>
            </a:r>
          </a:p>
          <a:p>
            <a:pPr algn="ctr">
              <a:defRPr/>
            </a:pPr>
            <a:r>
              <a:rPr lang="ru-RU" sz="5585" b="1" dirty="0">
                <a:solidFill>
                  <a:srgbClr val="800000"/>
                </a:solidFill>
                <a:latin typeface="+mj-lt"/>
              </a:rPr>
              <a:t>механизмы разработки  </a:t>
            </a:r>
          </a:p>
        </p:txBody>
      </p:sp>
      <p:sp>
        <p:nvSpPr>
          <p:cNvPr id="10243" name="Прямоугольник 7"/>
          <p:cNvSpPr>
            <a:spLocks noChangeArrowheads="1"/>
          </p:cNvSpPr>
          <p:nvPr/>
        </p:nvSpPr>
        <p:spPr bwMode="auto">
          <a:xfrm>
            <a:off x="6166291" y="13448332"/>
            <a:ext cx="7840373" cy="23115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793" b="1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921166" y="13448332"/>
            <a:ext cx="142496" cy="23115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793" b="1"/>
          </a:p>
        </p:txBody>
      </p:sp>
      <p:pic>
        <p:nvPicPr>
          <p:cNvPr id="1024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7590" y="0"/>
            <a:ext cx="2849893" cy="22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лилиния 7"/>
          <p:cNvSpPr/>
          <p:nvPr/>
        </p:nvSpPr>
        <p:spPr>
          <a:xfrm>
            <a:off x="5447484" y="1668772"/>
            <a:ext cx="13071510" cy="3733359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93981" tIns="376080" rIns="623069" bIns="376080" spcCol="1270" anchor="ctr"/>
          <a:lstStyle/>
          <a:p>
            <a:pPr marL="113997" lvl="1" indent="-113997" defTabSz="930976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793" dirty="0">
                <a:solidFill>
                  <a:srgbClr val="800000"/>
                </a:solidFill>
              </a:rPr>
              <a:t> </a:t>
            </a:r>
            <a:r>
              <a:rPr lang="ru-RU" sz="2793" dirty="0" err="1">
                <a:solidFill>
                  <a:schemeClr val="tx1"/>
                </a:solidFill>
              </a:rPr>
              <a:t>профстандарты</a:t>
            </a:r>
            <a:r>
              <a:rPr lang="ru-RU" sz="2793" dirty="0">
                <a:solidFill>
                  <a:schemeClr val="tx1"/>
                </a:solidFill>
              </a:rPr>
              <a:t> разрабатываются объединениями работодателей, работодателями, профессиональными сообществами, саморегулируемыми организациями и иными некоммерческими организациями с участием образовательных организаций профессионального образования и других заинтересованных организаций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1137814" y="2245085"/>
            <a:ext cx="4034182" cy="2058256"/>
          </a:xfrm>
          <a:custGeom>
            <a:avLst/>
            <a:gdLst>
              <a:gd name="connsiteX0" fmla="*/ 0 w 2022189"/>
              <a:gd name="connsiteY0" fmla="*/ 211657 h 1269917"/>
              <a:gd name="connsiteX1" fmla="*/ 211657 w 2022189"/>
              <a:gd name="connsiteY1" fmla="*/ 0 h 1269917"/>
              <a:gd name="connsiteX2" fmla="*/ 1810532 w 2022189"/>
              <a:gd name="connsiteY2" fmla="*/ 0 h 1269917"/>
              <a:gd name="connsiteX3" fmla="*/ 2022189 w 2022189"/>
              <a:gd name="connsiteY3" fmla="*/ 211657 h 1269917"/>
              <a:gd name="connsiteX4" fmla="*/ 2022189 w 2022189"/>
              <a:gd name="connsiteY4" fmla="*/ 1058260 h 1269917"/>
              <a:gd name="connsiteX5" fmla="*/ 1810532 w 2022189"/>
              <a:gd name="connsiteY5" fmla="*/ 1269917 h 1269917"/>
              <a:gd name="connsiteX6" fmla="*/ 211657 w 2022189"/>
              <a:gd name="connsiteY6" fmla="*/ 1269917 h 1269917"/>
              <a:gd name="connsiteX7" fmla="*/ 0 w 2022189"/>
              <a:gd name="connsiteY7" fmla="*/ 1058260 h 1269917"/>
              <a:gd name="connsiteX8" fmla="*/ 0 w 2022189"/>
              <a:gd name="connsiteY8" fmla="*/ 211657 h 1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269917">
                <a:moveTo>
                  <a:pt x="0" y="211657"/>
                </a:moveTo>
                <a:cubicBezTo>
                  <a:pt x="0" y="94762"/>
                  <a:pt x="94762" y="0"/>
                  <a:pt x="211657" y="0"/>
                </a:cubicBezTo>
                <a:lnTo>
                  <a:pt x="1810532" y="0"/>
                </a:lnTo>
                <a:cubicBezTo>
                  <a:pt x="1927427" y="0"/>
                  <a:pt x="2022189" y="94762"/>
                  <a:pt x="2022189" y="211657"/>
                </a:cubicBezTo>
                <a:lnTo>
                  <a:pt x="2022189" y="1058260"/>
                </a:lnTo>
                <a:cubicBezTo>
                  <a:pt x="2022189" y="1175155"/>
                  <a:pt x="1927427" y="1269917"/>
                  <a:pt x="1810532" y="1269917"/>
                </a:cubicBezTo>
                <a:lnTo>
                  <a:pt x="211657" y="1269917"/>
                </a:lnTo>
                <a:cubicBezTo>
                  <a:pt x="94762" y="1269917"/>
                  <a:pt x="0" y="1175155"/>
                  <a:pt x="0" y="1058260"/>
                </a:cubicBezTo>
                <a:lnTo>
                  <a:pt x="0" y="21165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14851" tIns="169252" rIns="214851" bIns="169252" spcCol="1270" anchor="ctr"/>
          <a:lstStyle/>
          <a:p>
            <a:pPr algn="ctr" defTabSz="106397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394" b="1" dirty="0">
                <a:solidFill>
                  <a:srgbClr val="FEFEFE"/>
                </a:solidFill>
              </a:rPr>
              <a:t>Заявка на разработку стандарта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5304990" y="5832782"/>
            <a:ext cx="13223505" cy="2875226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93981" tIns="376078" rIns="623069" bIns="376080" spcCol="1270" anchor="ctr"/>
          <a:lstStyle/>
          <a:p>
            <a:pPr marL="113997" lvl="1" indent="-113997" defTabSz="930976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2394" dirty="0">
                <a:solidFill>
                  <a:schemeClr val="tx1"/>
                </a:solidFill>
              </a:rPr>
              <a:t> </a:t>
            </a:r>
            <a:r>
              <a:rPr lang="ru-RU" sz="2793" dirty="0">
                <a:solidFill>
                  <a:schemeClr val="tx1"/>
                </a:solidFill>
              </a:rPr>
              <a:t>за счет собственных средств разработчиков в инициативном порядке: работодатели и их структуры</a:t>
            </a:r>
          </a:p>
          <a:p>
            <a:pPr marL="113997" lvl="1" indent="-113997" defTabSz="930976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2793" dirty="0">
                <a:solidFill>
                  <a:schemeClr val="tx1"/>
                </a:solidFill>
              </a:rPr>
              <a:t> за счет бюджетных средств по приоритетным направлениям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137814" y="5832782"/>
            <a:ext cx="4034182" cy="2659900"/>
          </a:xfrm>
          <a:custGeom>
            <a:avLst/>
            <a:gdLst>
              <a:gd name="connsiteX0" fmla="*/ 0 w 2022189"/>
              <a:gd name="connsiteY0" fmla="*/ 254371 h 1526196"/>
              <a:gd name="connsiteX1" fmla="*/ 254371 w 2022189"/>
              <a:gd name="connsiteY1" fmla="*/ 0 h 1526196"/>
              <a:gd name="connsiteX2" fmla="*/ 1767818 w 2022189"/>
              <a:gd name="connsiteY2" fmla="*/ 0 h 1526196"/>
              <a:gd name="connsiteX3" fmla="*/ 2022189 w 2022189"/>
              <a:gd name="connsiteY3" fmla="*/ 254371 h 1526196"/>
              <a:gd name="connsiteX4" fmla="*/ 2022189 w 2022189"/>
              <a:gd name="connsiteY4" fmla="*/ 1271825 h 1526196"/>
              <a:gd name="connsiteX5" fmla="*/ 1767818 w 2022189"/>
              <a:gd name="connsiteY5" fmla="*/ 1526196 h 1526196"/>
              <a:gd name="connsiteX6" fmla="*/ 254371 w 2022189"/>
              <a:gd name="connsiteY6" fmla="*/ 1526196 h 1526196"/>
              <a:gd name="connsiteX7" fmla="*/ 0 w 2022189"/>
              <a:gd name="connsiteY7" fmla="*/ 1271825 h 1526196"/>
              <a:gd name="connsiteX8" fmla="*/ 0 w 2022189"/>
              <a:gd name="connsiteY8" fmla="*/ 254371 h 15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526196">
                <a:moveTo>
                  <a:pt x="0" y="254371"/>
                </a:moveTo>
                <a:cubicBezTo>
                  <a:pt x="0" y="113886"/>
                  <a:pt x="113886" y="0"/>
                  <a:pt x="254371" y="0"/>
                </a:cubicBezTo>
                <a:lnTo>
                  <a:pt x="1767818" y="0"/>
                </a:lnTo>
                <a:cubicBezTo>
                  <a:pt x="1908303" y="0"/>
                  <a:pt x="2022189" y="113886"/>
                  <a:pt x="2022189" y="254371"/>
                </a:cubicBezTo>
                <a:lnTo>
                  <a:pt x="2022189" y="1271825"/>
                </a:lnTo>
                <a:cubicBezTo>
                  <a:pt x="2022189" y="1412310"/>
                  <a:pt x="1908303" y="1526196"/>
                  <a:pt x="1767818" y="1526196"/>
                </a:cubicBezTo>
                <a:lnTo>
                  <a:pt x="254371" y="1526196"/>
                </a:lnTo>
                <a:cubicBezTo>
                  <a:pt x="113886" y="1526196"/>
                  <a:pt x="0" y="1412310"/>
                  <a:pt x="0" y="1271825"/>
                </a:cubicBezTo>
                <a:lnTo>
                  <a:pt x="0" y="2543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9806" tIns="194208" rIns="239806" bIns="194208" spcCol="1270" anchor="ctr"/>
          <a:lstStyle/>
          <a:p>
            <a:pPr algn="ctr" defTabSz="106397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394" b="1" dirty="0">
                <a:solidFill>
                  <a:srgbClr val="FEFEFE"/>
                </a:solidFill>
              </a:rPr>
              <a:t>Организация разработки профессиональных стандартов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5447483" y="9138658"/>
            <a:ext cx="13223505" cy="4157679"/>
          </a:xfrm>
          <a:custGeom>
            <a:avLst/>
            <a:gdLst>
              <a:gd name="connsiteX0" fmla="*/ 220957 w 1325715"/>
              <a:gd name="connsiteY0" fmla="*/ 0 h 6630571"/>
              <a:gd name="connsiteX1" fmla="*/ 1104758 w 1325715"/>
              <a:gd name="connsiteY1" fmla="*/ 0 h 6630571"/>
              <a:gd name="connsiteX2" fmla="*/ 1325715 w 1325715"/>
              <a:gd name="connsiteY2" fmla="*/ 220957 h 6630571"/>
              <a:gd name="connsiteX3" fmla="*/ 1325715 w 1325715"/>
              <a:gd name="connsiteY3" fmla="*/ 6630571 h 6630571"/>
              <a:gd name="connsiteX4" fmla="*/ 1325715 w 1325715"/>
              <a:gd name="connsiteY4" fmla="*/ 6630571 h 6630571"/>
              <a:gd name="connsiteX5" fmla="*/ 0 w 1325715"/>
              <a:gd name="connsiteY5" fmla="*/ 6630571 h 6630571"/>
              <a:gd name="connsiteX6" fmla="*/ 0 w 1325715"/>
              <a:gd name="connsiteY6" fmla="*/ 6630571 h 6630571"/>
              <a:gd name="connsiteX7" fmla="*/ 0 w 1325715"/>
              <a:gd name="connsiteY7" fmla="*/ 220957 h 6630571"/>
              <a:gd name="connsiteX8" fmla="*/ 220957 w 1325715"/>
              <a:gd name="connsiteY8" fmla="*/ 0 h 66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5715" h="6630571">
                <a:moveTo>
                  <a:pt x="1325715" y="1105119"/>
                </a:moveTo>
                <a:lnTo>
                  <a:pt x="1325715" y="5525452"/>
                </a:lnTo>
                <a:cubicBezTo>
                  <a:pt x="1325715" y="6135790"/>
                  <a:pt x="1305936" y="6630568"/>
                  <a:pt x="1281537" y="6630568"/>
                </a:cubicBezTo>
                <a:lnTo>
                  <a:pt x="0" y="6630568"/>
                </a:lnTo>
                <a:lnTo>
                  <a:pt x="0" y="6630568"/>
                </a:lnTo>
                <a:lnTo>
                  <a:pt x="0" y="3"/>
                </a:lnTo>
                <a:lnTo>
                  <a:pt x="0" y="3"/>
                </a:lnTo>
                <a:lnTo>
                  <a:pt x="1281537" y="3"/>
                </a:lnTo>
                <a:cubicBezTo>
                  <a:pt x="1305936" y="3"/>
                  <a:pt x="1325715" y="494781"/>
                  <a:pt x="1325715" y="110511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93981" tIns="376078" rIns="623069" bIns="376078" spcCol="1270" anchor="ctr"/>
          <a:lstStyle/>
          <a:p>
            <a:pPr marL="683983" lvl="1" indent="-683983" defTabSz="1241302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2793" dirty="0">
                <a:solidFill>
                  <a:schemeClr val="tx1"/>
                </a:solidFill>
              </a:rPr>
              <a:t>Разработчик обязан на этапе подготовки проекта профессионального стандарта провести его профессионально-общественное обсуждение </a:t>
            </a:r>
          </a:p>
          <a:p>
            <a:pPr marL="683983" lvl="1" indent="-683983" defTabSz="1241302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2793" dirty="0">
                <a:solidFill>
                  <a:schemeClr val="tx1"/>
                </a:solidFill>
              </a:rPr>
              <a:t>Федеральные органы исполнительной власти представляют заключение в Экспертный совет</a:t>
            </a:r>
          </a:p>
          <a:p>
            <a:pPr marL="683983" lvl="1" indent="-683983" defTabSz="1241302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2793" dirty="0">
                <a:solidFill>
                  <a:schemeClr val="tx1"/>
                </a:solidFill>
              </a:rPr>
              <a:t>Экспертный совет осуществляет экспертную оценку проектов профессиональных стандартов и рекомендует их к утверждению, отклонению или доработке</a:t>
            </a:r>
          </a:p>
          <a:p>
            <a:pPr marL="683983" lvl="1" indent="-683983" defTabSz="1241302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  <a:defRPr/>
            </a:pPr>
            <a:r>
              <a:rPr lang="ru-RU" sz="2793" dirty="0">
                <a:solidFill>
                  <a:schemeClr val="tx1"/>
                </a:solidFill>
              </a:rPr>
              <a:t>После внесения в Минтруд России проект размещается для общественного обсуждения на сайте </a:t>
            </a:r>
            <a:r>
              <a:rPr lang="ru-RU" sz="2793" dirty="0">
                <a:solidFill>
                  <a:schemeClr val="tx1"/>
                </a:solidFill>
                <a:hlinkClick r:id="rId3"/>
              </a:rPr>
              <a:t>http://regulation.gov.ru/</a:t>
            </a:r>
            <a:endParaRPr lang="ru-RU" sz="2793" dirty="0">
              <a:solidFill>
                <a:schemeClr val="tx1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137814" y="9138659"/>
            <a:ext cx="4034182" cy="4227343"/>
          </a:xfrm>
          <a:custGeom>
            <a:avLst/>
            <a:gdLst>
              <a:gd name="connsiteX0" fmla="*/ 0 w 2022189"/>
              <a:gd name="connsiteY0" fmla="*/ 254371 h 1526196"/>
              <a:gd name="connsiteX1" fmla="*/ 254371 w 2022189"/>
              <a:gd name="connsiteY1" fmla="*/ 0 h 1526196"/>
              <a:gd name="connsiteX2" fmla="*/ 1767818 w 2022189"/>
              <a:gd name="connsiteY2" fmla="*/ 0 h 1526196"/>
              <a:gd name="connsiteX3" fmla="*/ 2022189 w 2022189"/>
              <a:gd name="connsiteY3" fmla="*/ 254371 h 1526196"/>
              <a:gd name="connsiteX4" fmla="*/ 2022189 w 2022189"/>
              <a:gd name="connsiteY4" fmla="*/ 1271825 h 1526196"/>
              <a:gd name="connsiteX5" fmla="*/ 1767818 w 2022189"/>
              <a:gd name="connsiteY5" fmla="*/ 1526196 h 1526196"/>
              <a:gd name="connsiteX6" fmla="*/ 254371 w 2022189"/>
              <a:gd name="connsiteY6" fmla="*/ 1526196 h 1526196"/>
              <a:gd name="connsiteX7" fmla="*/ 0 w 2022189"/>
              <a:gd name="connsiteY7" fmla="*/ 1271825 h 1526196"/>
              <a:gd name="connsiteX8" fmla="*/ 0 w 2022189"/>
              <a:gd name="connsiteY8" fmla="*/ 254371 h 152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2189" h="1526196">
                <a:moveTo>
                  <a:pt x="0" y="254371"/>
                </a:moveTo>
                <a:cubicBezTo>
                  <a:pt x="0" y="113886"/>
                  <a:pt x="113886" y="0"/>
                  <a:pt x="254371" y="0"/>
                </a:cubicBezTo>
                <a:lnTo>
                  <a:pt x="1767818" y="0"/>
                </a:lnTo>
                <a:cubicBezTo>
                  <a:pt x="1908303" y="0"/>
                  <a:pt x="2022189" y="113886"/>
                  <a:pt x="2022189" y="254371"/>
                </a:cubicBezTo>
                <a:lnTo>
                  <a:pt x="2022189" y="1271825"/>
                </a:lnTo>
                <a:cubicBezTo>
                  <a:pt x="2022189" y="1412310"/>
                  <a:pt x="1908303" y="1526196"/>
                  <a:pt x="1767818" y="1526196"/>
                </a:cubicBezTo>
                <a:lnTo>
                  <a:pt x="254371" y="1526196"/>
                </a:lnTo>
                <a:cubicBezTo>
                  <a:pt x="113886" y="1526196"/>
                  <a:pt x="0" y="1412310"/>
                  <a:pt x="0" y="1271825"/>
                </a:cubicBezTo>
                <a:lnTo>
                  <a:pt x="0" y="254371"/>
                </a:lnTo>
                <a:close/>
              </a:path>
            </a:pathLst>
          </a:custGeom>
          <a:solidFill>
            <a:schemeClr val="accent6">
              <a:lumMod val="75000"/>
              <a:alpha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85404" tIns="217007" rIns="285404" bIns="217007" spcCol="1270" anchor="ctr"/>
          <a:lstStyle/>
          <a:p>
            <a:pPr algn="ctr" defTabSz="1595959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793" b="1" dirty="0">
                <a:solidFill>
                  <a:schemeClr val="tx1"/>
                </a:solidFill>
              </a:rPr>
              <a:t>Экспертная оценка, общественное обсуждение: 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1481962" indent="-569986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2279942" indent="-455988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3191919" indent="-455988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103896" indent="-455988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5015873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5927849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6839826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7751803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6E3AD4B-D21A-4268-BC4D-04371023A9B3}" type="slidenum">
              <a:rPr kumimoji="0" lang="ru-RU"/>
              <a:pPr eaLnBrk="1" hangingPunct="1"/>
              <a:t>6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xmlns="" val="31137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     УТВЕРЖДЕННЫЕ ПРОФЕССИОНАЛЬНЫЕ СТАНДАРТЫ РАБОТНИКОВ СОЦИАЛЬНОЙ СФЕРЫ</a:t>
            </a:r>
            <a:endParaRPr lang="ru-RU" sz="4800" b="1" dirty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327150" y="2807296"/>
          <a:ext cx="17653000" cy="1029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02705" y="3208485"/>
            <a:ext cx="18094833" cy="8967664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Разработанные профессиональные стандарты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позволили сформировать алгоритм профессиональной деятельности специалиста социальной сферы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определив тем самым общественный запрос и критерии качества социальных услуг</a:t>
            </a:r>
          </a:p>
          <a:p>
            <a:pPr marL="0" indent="0" algn="just">
              <a:buNone/>
            </a:pPr>
            <a:endParaRPr lang="ru-RU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Однако, уже на первом этапе внедрения стандартов выявилось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множество проблем теоретического и прикладного плана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34F2E-1D26-4B6B-9550-A8664B4E738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54833" y="575048"/>
            <a:ext cx="16942706" cy="1975926"/>
          </a:xfrm>
        </p:spPr>
        <p:txBody>
          <a:bodyPr anchor="ctr"/>
          <a:lstStyle/>
          <a:p>
            <a:pPr algn="ctr"/>
            <a:r>
              <a:rPr lang="ru-RU" sz="5400" b="1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ПРОФЕССИОНАЛЬНЫХ СТАНДАРТОВ В ПОДГОТОВКЕ СПЕЦИАЛИСТОВ</a:t>
            </a:r>
            <a:endParaRPr lang="ru-RU" sz="5400" b="1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47186" indent="-547186" algn="ctr" eaLnBrk="1" fontAlgn="auto" hangingPunct="1">
              <a:spcAft>
                <a:spcPts val="0"/>
              </a:spcAft>
              <a:buNone/>
              <a:defRPr/>
            </a:pPr>
            <a:r>
              <a:rPr lang="ru-RU" sz="7181" dirty="0"/>
              <a:t>Стандарт утвержден Минтруда 22 октября 2013 года, </a:t>
            </a:r>
          </a:p>
          <a:p>
            <a:pPr marL="547186" indent="-547186" algn="ctr" eaLnBrk="1" fontAlgn="auto" hangingPunct="1">
              <a:spcAft>
                <a:spcPts val="0"/>
              </a:spcAft>
              <a:buNone/>
              <a:defRPr/>
            </a:pPr>
            <a:r>
              <a:rPr lang="ru-RU" sz="7181" dirty="0"/>
              <a:t>зарегистрирован в Минюсте.</a:t>
            </a:r>
          </a:p>
          <a:p>
            <a:pPr marL="547186" indent="-547186" eaLnBrk="1" fontAlgn="auto" hangingPunct="1">
              <a:spcAft>
                <a:spcPts val="0"/>
              </a:spcAft>
              <a:buNone/>
              <a:defRPr/>
            </a:pPr>
            <a:endParaRPr lang="ru-RU" sz="7181" dirty="0"/>
          </a:p>
          <a:p>
            <a:pPr marL="547186" indent="-547186" algn="ctr" eaLnBrk="1" fontAlgn="auto" hangingPunct="1">
              <a:spcAft>
                <a:spcPts val="0"/>
              </a:spcAft>
              <a:buNone/>
              <a:defRPr/>
            </a:pPr>
            <a:r>
              <a:rPr lang="ru-RU" sz="7181" u="sng" dirty="0"/>
              <a:t>Также утверждены</a:t>
            </a:r>
            <a:r>
              <a:rPr lang="ru-RU" sz="7181" dirty="0"/>
              <a:t>:</a:t>
            </a:r>
          </a:p>
          <a:p>
            <a:pPr marL="547186" indent="-547186" algn="just" eaLnBrk="1" fontAlgn="auto" hangingPunct="1">
              <a:spcAft>
                <a:spcPts val="0"/>
              </a:spcAft>
              <a:buNone/>
              <a:defRPr/>
            </a:pPr>
            <a:r>
              <a:rPr lang="ru-RU" sz="7181" dirty="0"/>
              <a:t>Приказ Минтруда России №287 от 1 июля 2013 г. «О методических рекомендациях по разработке органами государственной власти субъектов Российской Федерации и органами местного самоуправления показателей эффективности деятельности подведомственных государственных (муниципальных) учреждений социального обслуживания населения, их руководителей и работников по видам учреждений и основным категориям работников» </a:t>
            </a:r>
          </a:p>
          <a:p>
            <a:pPr marL="547186" indent="-547186" algn="just" eaLnBrk="1" fontAlgn="auto" hangingPunct="1">
              <a:spcAft>
                <a:spcPts val="0"/>
              </a:spcAft>
              <a:buNone/>
              <a:defRPr/>
            </a:pPr>
            <a:r>
              <a:rPr lang="ru-RU" sz="7181" dirty="0"/>
              <a:t>Закон «Об основах социального обслуживания населения в Российской Федерации» </a:t>
            </a:r>
          </a:p>
          <a:p>
            <a:pPr marL="547186" indent="-547186" algn="just" eaLnBrk="1" fontAlgn="auto" hangingPunct="1">
              <a:spcAft>
                <a:spcPts val="0"/>
              </a:spcAft>
              <a:buNone/>
              <a:defRPr/>
            </a:pPr>
            <a:r>
              <a:rPr lang="ru-RU" sz="7181" dirty="0"/>
              <a:t>Кодекс этики и служебного поведения  работников органов управления социальной защиты населения и учреждений социального </a:t>
            </a:r>
          </a:p>
          <a:p>
            <a:pPr marL="547186" indent="-547186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75426" y="1380615"/>
            <a:ext cx="15367257" cy="13172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6184" b="1" dirty="0">
                <a:solidFill>
                  <a:srgbClr val="800000"/>
                </a:solidFill>
                <a:cs typeface="Times New Roman" pitchFamily="18" charset="0"/>
              </a:rPr>
              <a:t>Актуальные документы</a:t>
            </a: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kumimoji="1" lang="ru-RU" sz="6184" b="1" dirty="0">
                <a:solidFill>
                  <a:srgbClr val="800000"/>
                </a:solidFill>
                <a:cs typeface="Arial" pitchFamily="34" charset="0"/>
              </a:rPr>
              <a:t/>
            </a:r>
            <a:br>
              <a:rPr kumimoji="1" lang="ru-RU" sz="6184" b="1" dirty="0">
                <a:solidFill>
                  <a:srgbClr val="800000"/>
                </a:solidFill>
                <a:cs typeface="Arial" pitchFamily="34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/>
            </a:r>
            <a:br>
              <a:rPr lang="ru-RU" sz="5585" dirty="0">
                <a:solidFill>
                  <a:srgbClr val="800000"/>
                </a:solidFill>
                <a:cs typeface="Times New Roman" pitchFamily="18" charset="0"/>
              </a:rPr>
            </a:br>
            <a:r>
              <a:rPr lang="ru-RU" sz="5585" dirty="0">
                <a:solidFill>
                  <a:srgbClr val="800000"/>
                </a:solidFill>
                <a:cs typeface="Times New Roman" pitchFamily="18" charset="0"/>
              </a:rPr>
              <a:t>новые документы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1481962" indent="-569986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2279942" indent="-455988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3191919" indent="-455988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103896" indent="-455988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5015873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5927849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6839826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7751803" indent="-4559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F60288-31DB-47B4-811A-73E4E4508C64}" type="slidenum">
              <a:rPr kumimoji="0" lang="ru-RU"/>
              <a:pPr eaLnBrk="1" hangingPunct="1"/>
              <a:t>9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xmlns="" val="36508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32726</TotalTime>
  <Words>1186</Words>
  <Application>Microsoft Office PowerPoint</Application>
  <PresentationFormat>Произвольный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Слайд 1</vt:lpstr>
      <vt:lpstr>НОРМАТИВНЫЕ ОСНОВАНИЯ РАЗРАБОТКИ ПРОФЕССИОНАЛЬНЫХ СТАНДАРТОВ</vt:lpstr>
      <vt:lpstr>План-график подготовки профессиональных стандартов  Утвержден  приказом Приказом  Минтруда России  №565 от 30 ноября 2012 г. </vt:lpstr>
      <vt:lpstr>ЗНАЧЕНИЕ  ПРОФЕССИОНАЛЬНЫХ СТАНДАРТОВ  </vt:lpstr>
      <vt:lpstr>В СФЕРЕ СОЦИАЛЬНОЙ РАБОТЫ</vt:lpstr>
      <vt:lpstr>Слайд 6</vt:lpstr>
      <vt:lpstr>     УТВЕРЖДЕННЫЕ ПРОФЕССИОНАЛЬНЫЕ СТАНДАРТЫ РАБОТНИКОВ СОЦИАЛЬНОЙ СФЕРЫ</vt:lpstr>
      <vt:lpstr>РОЛЬ ПРОФЕССИОНАЛЬНЫХ СТАНДАРТОВ В ПОДГОТОВКЕ СПЕЦИАЛИСТОВ</vt:lpstr>
      <vt:lpstr>                              Актуальные документы                              новые документы</vt:lpstr>
      <vt:lpstr>ПРОБЛЕМЫ, ВЫЯВЛЕННЫЕ ПО ИТОГАМ АНАЛИЗА ПРОФЕССИОНАЛЬНЫХ СТАНДАРТОВ РАБОТНИКОВ СОЦИАЛЬНОЙ СФЕРЫ</vt:lpstr>
      <vt:lpstr>Слайд 11</vt:lpstr>
      <vt:lpstr>Внесенные изменения в профессиональные стандарты</vt:lpstr>
      <vt:lpstr>АДАПТАЦИЯ ПРОФЕССИОНАЛЬНЫХ СТАНДАРТОВ  В ОБЛАСТИ СОЦИАЛЬНОЙ РАБОТЫ</vt:lpstr>
      <vt:lpstr>ЭЛЕМЕНТЫ СТАНДАРТИЗАЦИИ ПРОФЕССИОНАЛЬНОЙ ДЕЯТЕЛЬНОСТИ В СИСТЕМЕ СОЦИАЛЬНОЙ ЗАЩИТЫ НАСЕЛЕНИЯ</vt:lpstr>
      <vt:lpstr>Мероприятия по развитию профессиональных стандартов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Sizikovavv</cp:lastModifiedBy>
  <cp:revision>2186</cp:revision>
  <cp:lastPrinted>2014-08-12T05:17:11Z</cp:lastPrinted>
  <dcterms:created xsi:type="dcterms:W3CDTF">2013-09-13T10:47:31Z</dcterms:created>
  <dcterms:modified xsi:type="dcterms:W3CDTF">2016-03-30T09:46:45Z</dcterms:modified>
</cp:coreProperties>
</file>